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71" r:id="rId8"/>
    <p:sldId id="272" r:id="rId9"/>
    <p:sldId id="265" r:id="rId10"/>
    <p:sldId id="273" r:id="rId11"/>
    <p:sldId id="274" r:id="rId12"/>
    <p:sldId id="268" r:id="rId13"/>
    <p:sldId id="279" r:id="rId14"/>
    <p:sldId id="275" r:id="rId15"/>
    <p:sldId id="277" r:id="rId16"/>
    <p:sldId id="269" r:id="rId17"/>
    <p:sldId id="276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246AA7-BA94-4E59-966F-C8A4ACF403BC}" v="491" dt="2024-05-13T09:03:04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ca Silván Ros" userId="3a10c5b9-1038-4bff-b899-52b20b2b0774" providerId="ADAL" clId="{20246AA7-BA94-4E59-966F-C8A4ACF403BC}"/>
    <pc:docChg chg="undo custSel addSld delSld modSld">
      <pc:chgData name="Blanca Silván Ros" userId="3a10c5b9-1038-4bff-b899-52b20b2b0774" providerId="ADAL" clId="{20246AA7-BA94-4E59-966F-C8A4ACF403BC}" dt="2024-05-13T09:03:04.213" v="1059"/>
      <pc:docMkLst>
        <pc:docMk/>
      </pc:docMkLst>
      <pc:sldChg chg="modSp mod">
        <pc:chgData name="Blanca Silván Ros" userId="3a10c5b9-1038-4bff-b899-52b20b2b0774" providerId="ADAL" clId="{20246AA7-BA94-4E59-966F-C8A4ACF403BC}" dt="2024-05-10T10:08:48.073" v="0" actId="20577"/>
        <pc:sldMkLst>
          <pc:docMk/>
          <pc:sldMk cId="216489043" sldId="256"/>
        </pc:sldMkLst>
        <pc:spChg chg="mod">
          <ac:chgData name="Blanca Silván Ros" userId="3a10c5b9-1038-4bff-b899-52b20b2b0774" providerId="ADAL" clId="{20246AA7-BA94-4E59-966F-C8A4ACF403BC}" dt="2024-05-10T10:08:48.073" v="0" actId="20577"/>
          <ac:spMkLst>
            <pc:docMk/>
            <pc:sldMk cId="216489043" sldId="256"/>
            <ac:spMk id="2" creationId="{8E12FE37-6A0F-BDE3-775F-84E6CE72ACFB}"/>
          </ac:spMkLst>
        </pc:spChg>
      </pc:sldChg>
      <pc:sldChg chg="modSp mod">
        <pc:chgData name="Blanca Silván Ros" userId="3a10c5b9-1038-4bff-b899-52b20b2b0774" providerId="ADAL" clId="{20246AA7-BA94-4E59-966F-C8A4ACF403BC}" dt="2024-05-10T10:11:57.496" v="45" actId="20577"/>
        <pc:sldMkLst>
          <pc:docMk/>
          <pc:sldMk cId="2037542137" sldId="259"/>
        </pc:sldMkLst>
        <pc:spChg chg="mod">
          <ac:chgData name="Blanca Silván Ros" userId="3a10c5b9-1038-4bff-b899-52b20b2b0774" providerId="ADAL" clId="{20246AA7-BA94-4E59-966F-C8A4ACF403BC}" dt="2024-05-10T10:11:39.347" v="21" actId="20577"/>
          <ac:spMkLst>
            <pc:docMk/>
            <pc:sldMk cId="2037542137" sldId="259"/>
            <ac:spMk id="6" creationId="{A39F555E-18BB-B33C-41D9-BA7950ACAB55}"/>
          </ac:spMkLst>
        </pc:spChg>
        <pc:spChg chg="mod">
          <ac:chgData name="Blanca Silván Ros" userId="3a10c5b9-1038-4bff-b899-52b20b2b0774" providerId="ADAL" clId="{20246AA7-BA94-4E59-966F-C8A4ACF403BC}" dt="2024-05-10T10:11:57.496" v="45" actId="20577"/>
          <ac:spMkLst>
            <pc:docMk/>
            <pc:sldMk cId="2037542137" sldId="259"/>
            <ac:spMk id="9" creationId="{05569814-6F9C-3578-3962-70F829C0E18C}"/>
          </ac:spMkLst>
        </pc:spChg>
        <pc:spChg chg="mod">
          <ac:chgData name="Blanca Silván Ros" userId="3a10c5b9-1038-4bff-b899-52b20b2b0774" providerId="ADAL" clId="{20246AA7-BA94-4E59-966F-C8A4ACF403BC}" dt="2024-05-10T10:11:51.001" v="38" actId="20577"/>
          <ac:spMkLst>
            <pc:docMk/>
            <pc:sldMk cId="2037542137" sldId="259"/>
            <ac:spMk id="10" creationId="{6FEE8958-044E-C6D2-227F-8EF566616983}"/>
          </ac:spMkLst>
        </pc:spChg>
      </pc:sldChg>
      <pc:sldChg chg="modSp mod">
        <pc:chgData name="Blanca Silván Ros" userId="3a10c5b9-1038-4bff-b899-52b20b2b0774" providerId="ADAL" clId="{20246AA7-BA94-4E59-966F-C8A4ACF403BC}" dt="2024-05-10T10:31:32.414" v="52" actId="113"/>
        <pc:sldMkLst>
          <pc:docMk/>
          <pc:sldMk cId="855844942" sldId="260"/>
        </pc:sldMkLst>
        <pc:spChg chg="mod">
          <ac:chgData name="Blanca Silván Ros" userId="3a10c5b9-1038-4bff-b899-52b20b2b0774" providerId="ADAL" clId="{20246AA7-BA94-4E59-966F-C8A4ACF403BC}" dt="2024-05-10T10:31:13.254" v="50" actId="20577"/>
          <ac:spMkLst>
            <pc:docMk/>
            <pc:sldMk cId="855844942" sldId="260"/>
            <ac:spMk id="4" creationId="{D044C93D-8012-DA11-28CA-49E4D199C1C9}"/>
          </ac:spMkLst>
        </pc:spChg>
        <pc:spChg chg="mod">
          <ac:chgData name="Blanca Silván Ros" userId="3a10c5b9-1038-4bff-b899-52b20b2b0774" providerId="ADAL" clId="{20246AA7-BA94-4E59-966F-C8A4ACF403BC}" dt="2024-05-10T10:31:32.414" v="52" actId="113"/>
          <ac:spMkLst>
            <pc:docMk/>
            <pc:sldMk cId="855844942" sldId="260"/>
            <ac:spMk id="5" creationId="{1F27022F-9B59-4B79-BAD5-C3BC06A06687}"/>
          </ac:spMkLst>
        </pc:spChg>
      </pc:sldChg>
      <pc:sldChg chg="addSp delSp modSp mod delAnim modAnim">
        <pc:chgData name="Blanca Silván Ros" userId="3a10c5b9-1038-4bff-b899-52b20b2b0774" providerId="ADAL" clId="{20246AA7-BA94-4E59-966F-C8A4ACF403BC}" dt="2024-05-13T08:43:16.088" v="706"/>
        <pc:sldMkLst>
          <pc:docMk/>
          <pc:sldMk cId="2414663715" sldId="265"/>
        </pc:sldMkLst>
        <pc:spChg chg="mod">
          <ac:chgData name="Blanca Silván Ros" userId="3a10c5b9-1038-4bff-b899-52b20b2b0774" providerId="ADAL" clId="{20246AA7-BA94-4E59-966F-C8A4ACF403BC}" dt="2024-05-10T10:41:30.710" v="318"/>
          <ac:spMkLst>
            <pc:docMk/>
            <pc:sldMk cId="2414663715" sldId="265"/>
            <ac:spMk id="4" creationId="{9249F96A-9501-1786-FC18-CFB686FD8BB0}"/>
          </ac:spMkLst>
        </pc:spChg>
        <pc:spChg chg="mod">
          <ac:chgData name="Blanca Silván Ros" userId="3a10c5b9-1038-4bff-b899-52b20b2b0774" providerId="ADAL" clId="{20246AA7-BA94-4E59-966F-C8A4ACF403BC}" dt="2024-05-13T08:42:52.714" v="700" actId="1038"/>
          <ac:spMkLst>
            <pc:docMk/>
            <pc:sldMk cId="2414663715" sldId="265"/>
            <ac:spMk id="6" creationId="{DFCD6D07-055C-C9B6-B68C-0DE8B4281C14}"/>
          </ac:spMkLst>
        </pc:spChg>
        <pc:spChg chg="mod">
          <ac:chgData name="Blanca Silván Ros" userId="3a10c5b9-1038-4bff-b899-52b20b2b0774" providerId="ADAL" clId="{20246AA7-BA94-4E59-966F-C8A4ACF403BC}" dt="2024-05-13T08:42:52.714" v="700" actId="1038"/>
          <ac:spMkLst>
            <pc:docMk/>
            <pc:sldMk cId="2414663715" sldId="265"/>
            <ac:spMk id="9" creationId="{76456924-5E40-2899-A9F6-FC3FF2067DE2}"/>
          </ac:spMkLst>
        </pc:spChg>
        <pc:spChg chg="mod">
          <ac:chgData name="Blanca Silván Ros" userId="3a10c5b9-1038-4bff-b899-52b20b2b0774" providerId="ADAL" clId="{20246AA7-BA94-4E59-966F-C8A4ACF403BC}" dt="2024-05-13T08:42:44.728" v="666" actId="1035"/>
          <ac:spMkLst>
            <pc:docMk/>
            <pc:sldMk cId="2414663715" sldId="265"/>
            <ac:spMk id="10" creationId="{0AFABF2B-0757-C296-8D2E-2E3BDDC21D4B}"/>
          </ac:spMkLst>
        </pc:spChg>
        <pc:spChg chg="mod">
          <ac:chgData name="Blanca Silván Ros" userId="3a10c5b9-1038-4bff-b899-52b20b2b0774" providerId="ADAL" clId="{20246AA7-BA94-4E59-966F-C8A4ACF403BC}" dt="2024-05-13T08:42:44.728" v="666" actId="1035"/>
          <ac:spMkLst>
            <pc:docMk/>
            <pc:sldMk cId="2414663715" sldId="265"/>
            <ac:spMk id="12" creationId="{7730033F-F9EA-725D-B785-2F74D229B886}"/>
          </ac:spMkLst>
        </pc:spChg>
        <pc:spChg chg="del mod">
          <ac:chgData name="Blanca Silván Ros" userId="3a10c5b9-1038-4bff-b899-52b20b2b0774" providerId="ADAL" clId="{20246AA7-BA94-4E59-966F-C8A4ACF403BC}" dt="2024-05-13T08:42:25.957" v="516" actId="478"/>
          <ac:spMkLst>
            <pc:docMk/>
            <pc:sldMk cId="2414663715" sldId="265"/>
            <ac:spMk id="14" creationId="{4976853F-CBFC-77AB-D8AE-94D22E465318}"/>
          </ac:spMkLst>
        </pc:spChg>
        <pc:spChg chg="del mod">
          <ac:chgData name="Blanca Silván Ros" userId="3a10c5b9-1038-4bff-b899-52b20b2b0774" providerId="ADAL" clId="{20246AA7-BA94-4E59-966F-C8A4ACF403BC}" dt="2024-05-13T08:42:26.916" v="517" actId="478"/>
          <ac:spMkLst>
            <pc:docMk/>
            <pc:sldMk cId="2414663715" sldId="265"/>
            <ac:spMk id="15" creationId="{47F957DB-A266-15ED-56F5-677AE2B65010}"/>
          </ac:spMkLst>
        </pc:spChg>
        <pc:spChg chg="del mod">
          <ac:chgData name="Blanca Silván Ros" userId="3a10c5b9-1038-4bff-b899-52b20b2b0774" providerId="ADAL" clId="{20246AA7-BA94-4E59-966F-C8A4ACF403BC}" dt="2024-05-13T08:42:23.926" v="514" actId="478"/>
          <ac:spMkLst>
            <pc:docMk/>
            <pc:sldMk cId="2414663715" sldId="265"/>
            <ac:spMk id="16" creationId="{2530EBC2-A39F-9099-F4E7-58C8CE628859}"/>
          </ac:spMkLst>
        </pc:spChg>
        <pc:graphicFrameChg chg="add mod modGraphic">
          <ac:chgData name="Blanca Silván Ros" userId="3a10c5b9-1038-4bff-b899-52b20b2b0774" providerId="ADAL" clId="{20246AA7-BA94-4E59-966F-C8A4ACF403BC}" dt="2024-05-13T08:42:16.389" v="513"/>
          <ac:graphicFrameMkLst>
            <pc:docMk/>
            <pc:sldMk cId="2414663715" sldId="265"/>
            <ac:graphicFrameMk id="2" creationId="{4A7C9D2A-E2F4-5161-8A4D-11EA65DEE95A}"/>
          </ac:graphicFrameMkLst>
        </pc:graphicFrameChg>
        <pc:picChg chg="mod">
          <ac:chgData name="Blanca Silván Ros" userId="3a10c5b9-1038-4bff-b899-52b20b2b0774" providerId="ADAL" clId="{20246AA7-BA94-4E59-966F-C8A4ACF403BC}" dt="2024-05-13T08:42:52.714" v="700" actId="1038"/>
          <ac:picMkLst>
            <pc:docMk/>
            <pc:sldMk cId="2414663715" sldId="265"/>
            <ac:picMk id="7" creationId="{F1281F0A-26CA-FD1D-62F7-045D7B746A1B}"/>
          </ac:picMkLst>
        </pc:picChg>
        <pc:picChg chg="mod">
          <ac:chgData name="Blanca Silván Ros" userId="3a10c5b9-1038-4bff-b899-52b20b2b0774" providerId="ADAL" clId="{20246AA7-BA94-4E59-966F-C8A4ACF403BC}" dt="2024-05-13T08:42:44.728" v="666" actId="1035"/>
          <ac:picMkLst>
            <pc:docMk/>
            <pc:sldMk cId="2414663715" sldId="265"/>
            <ac:picMk id="13" creationId="{8256AE5C-486C-5D6E-227A-F5A5C8EA2C82}"/>
          </ac:picMkLst>
        </pc:picChg>
        <pc:cxnChg chg="mod">
          <ac:chgData name="Blanca Silván Ros" userId="3a10c5b9-1038-4bff-b899-52b20b2b0774" providerId="ADAL" clId="{20246AA7-BA94-4E59-966F-C8A4ACF403BC}" dt="2024-05-13T08:42:52.714" v="700" actId="1038"/>
          <ac:cxnSpMkLst>
            <pc:docMk/>
            <pc:sldMk cId="2414663715" sldId="265"/>
            <ac:cxnSpMk id="8" creationId="{888BCCD7-7D57-5F65-F710-C45AD009336D}"/>
          </ac:cxnSpMkLst>
        </pc:cxnChg>
        <pc:cxnChg chg="mod">
          <ac:chgData name="Blanca Silván Ros" userId="3a10c5b9-1038-4bff-b899-52b20b2b0774" providerId="ADAL" clId="{20246AA7-BA94-4E59-966F-C8A4ACF403BC}" dt="2024-05-13T08:42:44.728" v="666" actId="1035"/>
          <ac:cxnSpMkLst>
            <pc:docMk/>
            <pc:sldMk cId="2414663715" sldId="265"/>
            <ac:cxnSpMk id="11" creationId="{A153F614-72C6-F0C3-0DFC-ECD2CC4D23A7}"/>
          </ac:cxnSpMkLst>
        </pc:cxnChg>
      </pc:sldChg>
      <pc:sldChg chg="modSp mod modAnim">
        <pc:chgData name="Blanca Silván Ros" userId="3a10c5b9-1038-4bff-b899-52b20b2b0774" providerId="ADAL" clId="{20246AA7-BA94-4E59-966F-C8A4ACF403BC}" dt="2024-05-13T08:48:32.531" v="820" actId="20577"/>
        <pc:sldMkLst>
          <pc:docMk/>
          <pc:sldMk cId="2168215289" sldId="268"/>
        </pc:sldMkLst>
        <pc:spChg chg="mod">
          <ac:chgData name="Blanca Silván Ros" userId="3a10c5b9-1038-4bff-b899-52b20b2b0774" providerId="ADAL" clId="{20246AA7-BA94-4E59-966F-C8A4ACF403BC}" dt="2024-05-13T08:47:18.394" v="802" actId="20577"/>
          <ac:spMkLst>
            <pc:docMk/>
            <pc:sldMk cId="2168215289" sldId="268"/>
            <ac:spMk id="4" creationId="{2A92B3E4-C8EE-0944-BE34-11E31E33DDBC}"/>
          </ac:spMkLst>
        </pc:spChg>
        <pc:spChg chg="mod">
          <ac:chgData name="Blanca Silván Ros" userId="3a10c5b9-1038-4bff-b899-52b20b2b0774" providerId="ADAL" clId="{20246AA7-BA94-4E59-966F-C8A4ACF403BC}" dt="2024-05-13T08:48:32.531" v="820" actId="20577"/>
          <ac:spMkLst>
            <pc:docMk/>
            <pc:sldMk cId="2168215289" sldId="268"/>
            <ac:spMk id="6" creationId="{BACE7409-DCE0-F8DB-95F2-F13E57A5175B}"/>
          </ac:spMkLst>
        </pc:spChg>
      </pc:sldChg>
      <pc:sldChg chg="modSp">
        <pc:chgData name="Blanca Silván Ros" userId="3a10c5b9-1038-4bff-b899-52b20b2b0774" providerId="ADAL" clId="{20246AA7-BA94-4E59-966F-C8A4ACF403BC}" dt="2024-05-13T09:01:11.707" v="1043" actId="113"/>
        <pc:sldMkLst>
          <pc:docMk/>
          <pc:sldMk cId="4240245863" sldId="269"/>
        </pc:sldMkLst>
        <pc:spChg chg="mod">
          <ac:chgData name="Blanca Silván Ros" userId="3a10c5b9-1038-4bff-b899-52b20b2b0774" providerId="ADAL" clId="{20246AA7-BA94-4E59-966F-C8A4ACF403BC}" dt="2024-05-13T09:01:11.707" v="1043" actId="113"/>
          <ac:spMkLst>
            <pc:docMk/>
            <pc:sldMk cId="4240245863" sldId="269"/>
            <ac:spMk id="10" creationId="{4EF4DC12-3F17-6928-6170-50943753C4D0}"/>
          </ac:spMkLst>
        </pc:spChg>
      </pc:sldChg>
      <pc:sldChg chg="addSp modSp mod modAnim">
        <pc:chgData name="Blanca Silván Ros" userId="3a10c5b9-1038-4bff-b899-52b20b2b0774" providerId="ADAL" clId="{20246AA7-BA94-4E59-966F-C8A4ACF403BC}" dt="2024-05-13T08:44:40.073" v="761" actId="20577"/>
        <pc:sldMkLst>
          <pc:docMk/>
          <pc:sldMk cId="382818888" sldId="271"/>
        </pc:sldMkLst>
        <pc:spChg chg="add mod">
          <ac:chgData name="Blanca Silván Ros" userId="3a10c5b9-1038-4bff-b899-52b20b2b0774" providerId="ADAL" clId="{20246AA7-BA94-4E59-966F-C8A4ACF403BC}" dt="2024-05-13T08:44:20.724" v="726"/>
          <ac:spMkLst>
            <pc:docMk/>
            <pc:sldMk cId="382818888" sldId="271"/>
            <ac:spMk id="2" creationId="{7D3A4BDD-D017-1185-9852-8021915FD696}"/>
          </ac:spMkLst>
        </pc:spChg>
        <pc:spChg chg="add mod">
          <ac:chgData name="Blanca Silván Ros" userId="3a10c5b9-1038-4bff-b899-52b20b2b0774" providerId="ADAL" clId="{20246AA7-BA94-4E59-966F-C8A4ACF403BC}" dt="2024-05-13T08:44:23.380" v="727"/>
          <ac:spMkLst>
            <pc:docMk/>
            <pc:sldMk cId="382818888" sldId="271"/>
            <ac:spMk id="3" creationId="{4736E498-67E9-BD14-B975-C9923F61B0BC}"/>
          </ac:spMkLst>
        </pc:spChg>
        <pc:spChg chg="mod">
          <ac:chgData name="Blanca Silván Ros" userId="3a10c5b9-1038-4bff-b899-52b20b2b0774" providerId="ADAL" clId="{20246AA7-BA94-4E59-966F-C8A4ACF403BC}" dt="2024-05-10T10:31:48.140" v="56" actId="20577"/>
          <ac:spMkLst>
            <pc:docMk/>
            <pc:sldMk cId="382818888" sldId="271"/>
            <ac:spMk id="7" creationId="{44F583FE-08CB-BE75-5DE5-9E008786A289}"/>
          </ac:spMkLst>
        </pc:spChg>
        <pc:spChg chg="mod">
          <ac:chgData name="Blanca Silván Ros" userId="3a10c5b9-1038-4bff-b899-52b20b2b0774" providerId="ADAL" clId="{20246AA7-BA94-4E59-966F-C8A4ACF403BC}" dt="2024-05-10T10:37:56.802" v="217" actId="1076"/>
          <ac:spMkLst>
            <pc:docMk/>
            <pc:sldMk cId="382818888" sldId="271"/>
            <ac:spMk id="10" creationId="{A339C53C-2989-5292-CC69-2E5823B6B857}"/>
          </ac:spMkLst>
        </pc:spChg>
        <pc:spChg chg="mod">
          <ac:chgData name="Blanca Silván Ros" userId="3a10c5b9-1038-4bff-b899-52b20b2b0774" providerId="ADAL" clId="{20246AA7-BA94-4E59-966F-C8A4ACF403BC}" dt="2024-05-10T10:37:44.089" v="203" actId="1037"/>
          <ac:spMkLst>
            <pc:docMk/>
            <pc:sldMk cId="382818888" sldId="271"/>
            <ac:spMk id="23" creationId="{7A912150-CDAF-DACB-A6BA-87D18BD674C5}"/>
          </ac:spMkLst>
        </pc:spChg>
        <pc:spChg chg="mod">
          <ac:chgData name="Blanca Silván Ros" userId="3a10c5b9-1038-4bff-b899-52b20b2b0774" providerId="ADAL" clId="{20246AA7-BA94-4E59-966F-C8A4ACF403BC}" dt="2024-05-10T10:38:42.892" v="228" actId="1076"/>
          <ac:spMkLst>
            <pc:docMk/>
            <pc:sldMk cId="382818888" sldId="271"/>
            <ac:spMk id="28" creationId="{6321E5AF-AC34-18E6-831B-C19ADCA04C91}"/>
          </ac:spMkLst>
        </pc:spChg>
        <pc:spChg chg="mod">
          <ac:chgData name="Blanca Silván Ros" userId="3a10c5b9-1038-4bff-b899-52b20b2b0774" providerId="ADAL" clId="{20246AA7-BA94-4E59-966F-C8A4ACF403BC}" dt="2024-05-13T08:44:29.980" v="741" actId="20577"/>
          <ac:spMkLst>
            <pc:docMk/>
            <pc:sldMk cId="382818888" sldId="271"/>
            <ac:spMk id="31" creationId="{9AB6D147-F578-B40A-9299-82704F1384F0}"/>
          </ac:spMkLst>
        </pc:spChg>
        <pc:spChg chg="mod">
          <ac:chgData name="Blanca Silván Ros" userId="3a10c5b9-1038-4bff-b899-52b20b2b0774" providerId="ADAL" clId="{20246AA7-BA94-4E59-966F-C8A4ACF403BC}" dt="2024-05-10T10:37:44.089" v="203" actId="1037"/>
          <ac:spMkLst>
            <pc:docMk/>
            <pc:sldMk cId="382818888" sldId="271"/>
            <ac:spMk id="42" creationId="{30C87EB0-F953-3993-4DCD-AB5D2D81E5C5}"/>
          </ac:spMkLst>
        </pc:spChg>
        <pc:spChg chg="mod">
          <ac:chgData name="Blanca Silván Ros" userId="3a10c5b9-1038-4bff-b899-52b20b2b0774" providerId="ADAL" clId="{20246AA7-BA94-4E59-966F-C8A4ACF403BC}" dt="2024-05-10T10:37:44.089" v="203" actId="1037"/>
          <ac:spMkLst>
            <pc:docMk/>
            <pc:sldMk cId="382818888" sldId="271"/>
            <ac:spMk id="43" creationId="{21418770-E603-CD51-B3D0-55D861315A9A}"/>
          </ac:spMkLst>
        </pc:spChg>
        <pc:spChg chg="mod">
          <ac:chgData name="Blanca Silván Ros" userId="3a10c5b9-1038-4bff-b899-52b20b2b0774" providerId="ADAL" clId="{20246AA7-BA94-4E59-966F-C8A4ACF403BC}" dt="2024-05-10T10:37:51.029" v="216" actId="1036"/>
          <ac:spMkLst>
            <pc:docMk/>
            <pc:sldMk cId="382818888" sldId="271"/>
            <ac:spMk id="47" creationId="{08227B74-7404-E8E7-2B73-B7D186561F30}"/>
          </ac:spMkLst>
        </pc:spChg>
        <pc:spChg chg="mod">
          <ac:chgData name="Blanca Silván Ros" userId="3a10c5b9-1038-4bff-b899-52b20b2b0774" providerId="ADAL" clId="{20246AA7-BA94-4E59-966F-C8A4ACF403BC}" dt="2024-05-13T08:44:40.073" v="761" actId="20577"/>
          <ac:spMkLst>
            <pc:docMk/>
            <pc:sldMk cId="382818888" sldId="271"/>
            <ac:spMk id="54" creationId="{3D089F41-8002-5E14-5A6A-BCDDDCDAD8A7}"/>
          </ac:spMkLst>
        </pc:spChg>
        <pc:spChg chg="mod">
          <ac:chgData name="Blanca Silván Ros" userId="3a10c5b9-1038-4bff-b899-52b20b2b0774" providerId="ADAL" clId="{20246AA7-BA94-4E59-966F-C8A4ACF403BC}" dt="2024-05-10T10:37:44.089" v="203" actId="1037"/>
          <ac:spMkLst>
            <pc:docMk/>
            <pc:sldMk cId="382818888" sldId="271"/>
            <ac:spMk id="55" creationId="{ECB8ED3A-980A-0E99-ED86-E9739443B12A}"/>
          </ac:spMkLst>
        </pc:spChg>
        <pc:cxnChg chg="mod">
          <ac:chgData name="Blanca Silván Ros" userId="3a10c5b9-1038-4bff-b899-52b20b2b0774" providerId="ADAL" clId="{20246AA7-BA94-4E59-966F-C8A4ACF403BC}" dt="2024-05-10T10:37:51.029" v="216" actId="1036"/>
          <ac:cxnSpMkLst>
            <pc:docMk/>
            <pc:sldMk cId="382818888" sldId="271"/>
            <ac:cxnSpMk id="56" creationId="{19E855B2-0B18-066C-DEF3-41B8B9B47179}"/>
          </ac:cxnSpMkLst>
        </pc:cxnChg>
      </pc:sldChg>
      <pc:sldChg chg="modSp mod">
        <pc:chgData name="Blanca Silván Ros" userId="3a10c5b9-1038-4bff-b899-52b20b2b0774" providerId="ADAL" clId="{20246AA7-BA94-4E59-966F-C8A4ACF403BC}" dt="2024-05-13T08:37:23.562" v="356" actId="20577"/>
        <pc:sldMkLst>
          <pc:docMk/>
          <pc:sldMk cId="911634668" sldId="272"/>
        </pc:sldMkLst>
        <pc:spChg chg="mod">
          <ac:chgData name="Blanca Silván Ros" userId="3a10c5b9-1038-4bff-b899-52b20b2b0774" providerId="ADAL" clId="{20246AA7-BA94-4E59-966F-C8A4ACF403BC}" dt="2024-05-13T08:37:23.562" v="356" actId="20577"/>
          <ac:spMkLst>
            <pc:docMk/>
            <pc:sldMk cId="911634668" sldId="272"/>
            <ac:spMk id="7" creationId="{F81B29D8-8C41-A331-9A3F-519CBEBA7FC9}"/>
          </ac:spMkLst>
        </pc:spChg>
        <pc:spChg chg="mod">
          <ac:chgData name="Blanca Silván Ros" userId="3a10c5b9-1038-4bff-b899-52b20b2b0774" providerId="ADAL" clId="{20246AA7-BA94-4E59-966F-C8A4ACF403BC}" dt="2024-05-10T10:40:51.353" v="312"/>
          <ac:spMkLst>
            <pc:docMk/>
            <pc:sldMk cId="911634668" sldId="272"/>
            <ac:spMk id="11" creationId="{DE624002-311A-5624-011F-D6B7DB22C68D}"/>
          </ac:spMkLst>
        </pc:spChg>
        <pc:spChg chg="mod">
          <ac:chgData name="Blanca Silván Ros" userId="3a10c5b9-1038-4bff-b899-52b20b2b0774" providerId="ADAL" clId="{20246AA7-BA94-4E59-966F-C8A4ACF403BC}" dt="2024-05-13T08:36:27.802" v="322" actId="20577"/>
          <ac:spMkLst>
            <pc:docMk/>
            <pc:sldMk cId="911634668" sldId="272"/>
            <ac:spMk id="13" creationId="{0F94C091-F66F-9AEB-B1F5-AF2494EA58B7}"/>
          </ac:spMkLst>
        </pc:spChg>
        <pc:spChg chg="mod">
          <ac:chgData name="Blanca Silván Ros" userId="3a10c5b9-1038-4bff-b899-52b20b2b0774" providerId="ADAL" clId="{20246AA7-BA94-4E59-966F-C8A4ACF403BC}" dt="2024-05-10T10:40:24.512" v="305" actId="114"/>
          <ac:spMkLst>
            <pc:docMk/>
            <pc:sldMk cId="911634668" sldId="272"/>
            <ac:spMk id="16" creationId="{787A802F-F4E0-81F7-C71C-A9F9E4E80E66}"/>
          </ac:spMkLst>
        </pc:spChg>
        <pc:spChg chg="mod">
          <ac:chgData name="Blanca Silván Ros" userId="3a10c5b9-1038-4bff-b899-52b20b2b0774" providerId="ADAL" clId="{20246AA7-BA94-4E59-966F-C8A4ACF403BC}" dt="2024-05-10T10:39:35.045" v="253" actId="1076"/>
          <ac:spMkLst>
            <pc:docMk/>
            <pc:sldMk cId="911634668" sldId="272"/>
            <ac:spMk id="21" creationId="{D68F70D4-0450-DFDE-D623-2A79869E34B9}"/>
          </ac:spMkLst>
        </pc:spChg>
        <pc:spChg chg="mod">
          <ac:chgData name="Blanca Silván Ros" userId="3a10c5b9-1038-4bff-b899-52b20b2b0774" providerId="ADAL" clId="{20246AA7-BA94-4E59-966F-C8A4ACF403BC}" dt="2024-05-10T10:39:25.479" v="247" actId="20577"/>
          <ac:spMkLst>
            <pc:docMk/>
            <pc:sldMk cId="911634668" sldId="272"/>
            <ac:spMk id="31" creationId="{B8D0E67C-5D2A-CE93-F918-0AA9CEDD3366}"/>
          </ac:spMkLst>
        </pc:spChg>
      </pc:sldChg>
      <pc:sldChg chg="modSp mod modAnim">
        <pc:chgData name="Blanca Silván Ros" userId="3a10c5b9-1038-4bff-b899-52b20b2b0774" providerId="ADAL" clId="{20246AA7-BA94-4E59-966F-C8A4ACF403BC}" dt="2024-05-13T09:02:05.169" v="1051" actId="20577"/>
        <pc:sldMkLst>
          <pc:docMk/>
          <pc:sldMk cId="3310894591" sldId="273"/>
        </pc:sldMkLst>
        <pc:spChg chg="mod">
          <ac:chgData name="Blanca Silván Ros" userId="3a10c5b9-1038-4bff-b899-52b20b2b0774" providerId="ADAL" clId="{20246AA7-BA94-4E59-966F-C8A4ACF403BC}" dt="2024-05-13T08:43:50.775" v="708"/>
          <ac:spMkLst>
            <pc:docMk/>
            <pc:sldMk cId="3310894591" sldId="273"/>
            <ac:spMk id="3" creationId="{7909F2A7-8B9A-5E68-7578-B1DC929AD6EA}"/>
          </ac:spMkLst>
        </pc:spChg>
        <pc:spChg chg="mod">
          <ac:chgData name="Blanca Silván Ros" userId="3a10c5b9-1038-4bff-b899-52b20b2b0774" providerId="ADAL" clId="{20246AA7-BA94-4E59-966F-C8A4ACF403BC}" dt="2024-05-13T08:37:16.938" v="351" actId="20577"/>
          <ac:spMkLst>
            <pc:docMk/>
            <pc:sldMk cId="3310894591" sldId="273"/>
            <ac:spMk id="7" creationId="{44F583FE-08CB-BE75-5DE5-9E008786A289}"/>
          </ac:spMkLst>
        </pc:spChg>
        <pc:spChg chg="mod">
          <ac:chgData name="Blanca Silván Ros" userId="3a10c5b9-1038-4bff-b899-52b20b2b0774" providerId="ADAL" clId="{20246AA7-BA94-4E59-966F-C8A4ACF403BC}" dt="2024-05-13T08:44:07.074" v="724" actId="20577"/>
          <ac:spMkLst>
            <pc:docMk/>
            <pc:sldMk cId="3310894591" sldId="273"/>
            <ac:spMk id="9" creationId="{FD082D21-2FEC-B156-9879-AFEF045BEC23}"/>
          </ac:spMkLst>
        </pc:spChg>
        <pc:spChg chg="mod">
          <ac:chgData name="Blanca Silván Ros" userId="3a10c5b9-1038-4bff-b899-52b20b2b0774" providerId="ADAL" clId="{20246AA7-BA94-4E59-966F-C8A4ACF403BC}" dt="2024-05-13T08:45:20.107" v="772" actId="20577"/>
          <ac:spMkLst>
            <pc:docMk/>
            <pc:sldMk cId="3310894591" sldId="273"/>
            <ac:spMk id="13" creationId="{86A55280-6EEC-73D0-6139-DAADB68922E5}"/>
          </ac:spMkLst>
        </pc:spChg>
        <pc:spChg chg="mod">
          <ac:chgData name="Blanca Silván Ros" userId="3a10c5b9-1038-4bff-b899-52b20b2b0774" providerId="ADAL" clId="{20246AA7-BA94-4E59-966F-C8A4ACF403BC}" dt="2024-05-13T08:44:12.693" v="725"/>
          <ac:spMkLst>
            <pc:docMk/>
            <pc:sldMk cId="3310894591" sldId="273"/>
            <ac:spMk id="15" creationId="{95CF89B5-8BF9-6714-FC4F-9FD13E97CC63}"/>
          </ac:spMkLst>
        </pc:spChg>
        <pc:spChg chg="mod">
          <ac:chgData name="Blanca Silván Ros" userId="3a10c5b9-1038-4bff-b899-52b20b2b0774" providerId="ADAL" clId="{20246AA7-BA94-4E59-966F-C8A4ACF403BC}" dt="2024-05-13T08:44:53.271" v="763" actId="1076"/>
          <ac:spMkLst>
            <pc:docMk/>
            <pc:sldMk cId="3310894591" sldId="273"/>
            <ac:spMk id="16" creationId="{20981958-89DB-42D4-5392-7220E1FCDDD5}"/>
          </ac:spMkLst>
        </pc:spChg>
        <pc:spChg chg="mod">
          <ac:chgData name="Blanca Silván Ros" userId="3a10c5b9-1038-4bff-b899-52b20b2b0774" providerId="ADAL" clId="{20246AA7-BA94-4E59-966F-C8A4ACF403BC}" dt="2024-05-13T09:02:05.169" v="1051" actId="20577"/>
          <ac:spMkLst>
            <pc:docMk/>
            <pc:sldMk cId="3310894591" sldId="273"/>
            <ac:spMk id="18" creationId="{93FFDE8C-869C-C1F3-A22D-0D2D2BF250AC}"/>
          </ac:spMkLst>
        </pc:spChg>
        <pc:spChg chg="mod">
          <ac:chgData name="Blanca Silván Ros" userId="3a10c5b9-1038-4bff-b899-52b20b2b0774" providerId="ADAL" clId="{20246AA7-BA94-4E59-966F-C8A4ACF403BC}" dt="2024-05-13T08:43:47.718" v="707"/>
          <ac:spMkLst>
            <pc:docMk/>
            <pc:sldMk cId="3310894591" sldId="273"/>
            <ac:spMk id="25" creationId="{E9FDCC8B-1FE1-7C80-9EDA-9FCAE7B639AE}"/>
          </ac:spMkLst>
        </pc:spChg>
        <pc:spChg chg="mod">
          <ac:chgData name="Blanca Silván Ros" userId="3a10c5b9-1038-4bff-b899-52b20b2b0774" providerId="ADAL" clId="{20246AA7-BA94-4E59-966F-C8A4ACF403BC}" dt="2024-05-13T08:44:56.262" v="764" actId="1076"/>
          <ac:spMkLst>
            <pc:docMk/>
            <pc:sldMk cId="3310894591" sldId="273"/>
            <ac:spMk id="26" creationId="{0DDAEB25-BEB2-6705-4FC8-A369E7D0E985}"/>
          </ac:spMkLst>
        </pc:spChg>
      </pc:sldChg>
      <pc:sldChg chg="modSp mod">
        <pc:chgData name="Blanca Silván Ros" userId="3a10c5b9-1038-4bff-b899-52b20b2b0774" providerId="ADAL" clId="{20246AA7-BA94-4E59-966F-C8A4ACF403BC}" dt="2024-05-13T09:02:24.077" v="1055" actId="14100"/>
        <pc:sldMkLst>
          <pc:docMk/>
          <pc:sldMk cId="1567068501" sldId="274"/>
        </pc:sldMkLst>
        <pc:spChg chg="mod">
          <ac:chgData name="Blanca Silván Ros" userId="3a10c5b9-1038-4bff-b899-52b20b2b0774" providerId="ADAL" clId="{20246AA7-BA94-4E59-966F-C8A4ACF403BC}" dt="2024-05-13T08:37:11.546" v="343" actId="20577"/>
          <ac:spMkLst>
            <pc:docMk/>
            <pc:sldMk cId="1567068501" sldId="274"/>
            <ac:spMk id="7" creationId="{F81B29D8-8C41-A331-9A3F-519CBEBA7FC9}"/>
          </ac:spMkLst>
        </pc:spChg>
        <pc:spChg chg="mod">
          <ac:chgData name="Blanca Silván Ros" userId="3a10c5b9-1038-4bff-b899-52b20b2b0774" providerId="ADAL" clId="{20246AA7-BA94-4E59-966F-C8A4ACF403BC}" dt="2024-05-13T09:02:24.077" v="1055" actId="14100"/>
          <ac:spMkLst>
            <pc:docMk/>
            <pc:sldMk cId="1567068501" sldId="274"/>
            <ac:spMk id="21" creationId="{A896E7FF-49F4-0415-61BD-36136CF570ED}"/>
          </ac:spMkLst>
        </pc:spChg>
      </pc:sldChg>
      <pc:sldChg chg="modSp mod modAnim">
        <pc:chgData name="Blanca Silván Ros" userId="3a10c5b9-1038-4bff-b899-52b20b2b0774" providerId="ADAL" clId="{20246AA7-BA94-4E59-966F-C8A4ACF403BC}" dt="2024-05-13T09:03:04.213" v="1059"/>
        <pc:sldMkLst>
          <pc:docMk/>
          <pc:sldMk cId="3643855127" sldId="275"/>
        </pc:sldMkLst>
        <pc:spChg chg="mod">
          <ac:chgData name="Blanca Silván Ros" userId="3a10c5b9-1038-4bff-b899-52b20b2b0774" providerId="ADAL" clId="{20246AA7-BA94-4E59-966F-C8A4ACF403BC}" dt="2024-05-13T08:50:43.576" v="898" actId="20577"/>
          <ac:spMkLst>
            <pc:docMk/>
            <pc:sldMk cId="3643855127" sldId="275"/>
            <ac:spMk id="4" creationId="{2A92B3E4-C8EE-0944-BE34-11E31E33DDBC}"/>
          </ac:spMkLst>
        </pc:spChg>
        <pc:spChg chg="mod">
          <ac:chgData name="Blanca Silván Ros" userId="3a10c5b9-1038-4bff-b899-52b20b2b0774" providerId="ADAL" clId="{20246AA7-BA94-4E59-966F-C8A4ACF403BC}" dt="2024-05-13T08:57:43.477" v="939" actId="113"/>
          <ac:spMkLst>
            <pc:docMk/>
            <pc:sldMk cId="3643855127" sldId="275"/>
            <ac:spMk id="6" creationId="{BACE7409-DCE0-F8DB-95F2-F13E57A5175B}"/>
          </ac:spMkLst>
        </pc:spChg>
      </pc:sldChg>
      <pc:sldChg chg="modSp">
        <pc:chgData name="Blanca Silván Ros" userId="3a10c5b9-1038-4bff-b899-52b20b2b0774" providerId="ADAL" clId="{20246AA7-BA94-4E59-966F-C8A4ACF403BC}" dt="2024-05-13T09:00:06.657" v="997" actId="20577"/>
        <pc:sldMkLst>
          <pc:docMk/>
          <pc:sldMk cId="4155149525" sldId="277"/>
        </pc:sldMkLst>
        <pc:spChg chg="mod">
          <ac:chgData name="Blanca Silván Ros" userId="3a10c5b9-1038-4bff-b899-52b20b2b0774" providerId="ADAL" clId="{20246AA7-BA94-4E59-966F-C8A4ACF403BC}" dt="2024-05-13T08:59:56.294" v="986" actId="20577"/>
          <ac:spMkLst>
            <pc:docMk/>
            <pc:sldMk cId="4155149525" sldId="277"/>
            <ac:spMk id="4" creationId="{4B805495-EED0-3947-CA32-C6BD298BF260}"/>
          </ac:spMkLst>
        </pc:spChg>
        <pc:spChg chg="mod">
          <ac:chgData name="Blanca Silván Ros" userId="3a10c5b9-1038-4bff-b899-52b20b2b0774" providerId="ADAL" clId="{20246AA7-BA94-4E59-966F-C8A4ACF403BC}" dt="2024-05-13T09:00:06.657" v="997" actId="20577"/>
          <ac:spMkLst>
            <pc:docMk/>
            <pc:sldMk cId="4155149525" sldId="277"/>
            <ac:spMk id="13" creationId="{A2C81A07-A3D0-8A30-95D6-727F94FC7B87}"/>
          </ac:spMkLst>
        </pc:spChg>
      </pc:sldChg>
      <pc:sldChg chg="addSp modSp new del mod">
        <pc:chgData name="Blanca Silván Ros" userId="3a10c5b9-1038-4bff-b899-52b20b2b0774" providerId="ADAL" clId="{20246AA7-BA94-4E59-966F-C8A4ACF403BC}" dt="2024-05-13T08:55:43.460" v="921" actId="47"/>
        <pc:sldMkLst>
          <pc:docMk/>
          <pc:sldMk cId="1897186232" sldId="278"/>
        </pc:sldMkLst>
        <pc:spChg chg="mod">
          <ac:chgData name="Blanca Silván Ros" userId="3a10c5b9-1038-4bff-b899-52b20b2b0774" providerId="ADAL" clId="{20246AA7-BA94-4E59-966F-C8A4ACF403BC}" dt="2024-05-13T08:48:02.963" v="808"/>
          <ac:spMkLst>
            <pc:docMk/>
            <pc:sldMk cId="1897186232" sldId="278"/>
            <ac:spMk id="3" creationId="{AB875274-51FF-FCC6-8E1D-F0508A1D26A8}"/>
          </ac:spMkLst>
        </pc:spChg>
        <pc:spChg chg="add">
          <ac:chgData name="Blanca Silván Ros" userId="3a10c5b9-1038-4bff-b899-52b20b2b0774" providerId="ADAL" clId="{20246AA7-BA94-4E59-966F-C8A4ACF403BC}" dt="2024-05-13T08:47:43.235" v="804" actId="22"/>
          <ac:spMkLst>
            <pc:docMk/>
            <pc:sldMk cId="1897186232" sldId="278"/>
            <ac:spMk id="5" creationId="{95CF7CE9-6AE1-B535-8BEC-770C3962FD97}"/>
          </ac:spMkLst>
        </pc:spChg>
      </pc:sldChg>
      <pc:sldChg chg="modSp add mod modAnim">
        <pc:chgData name="Blanca Silván Ros" userId="3a10c5b9-1038-4bff-b899-52b20b2b0774" providerId="ADAL" clId="{20246AA7-BA94-4E59-966F-C8A4ACF403BC}" dt="2024-05-13T08:50:28.385" v="885" actId="20577"/>
        <pc:sldMkLst>
          <pc:docMk/>
          <pc:sldMk cId="3121900283" sldId="279"/>
        </pc:sldMkLst>
        <pc:spChg chg="mod">
          <ac:chgData name="Blanca Silván Ros" userId="3a10c5b9-1038-4bff-b899-52b20b2b0774" providerId="ADAL" clId="{20246AA7-BA94-4E59-966F-C8A4ACF403BC}" dt="2024-05-13T08:49:14.573" v="851" actId="20577"/>
          <ac:spMkLst>
            <pc:docMk/>
            <pc:sldMk cId="3121900283" sldId="279"/>
            <ac:spMk id="4" creationId="{2A92B3E4-C8EE-0944-BE34-11E31E33DDBC}"/>
          </ac:spMkLst>
        </pc:spChg>
        <pc:spChg chg="mod">
          <ac:chgData name="Blanca Silván Ros" userId="3a10c5b9-1038-4bff-b899-52b20b2b0774" providerId="ADAL" clId="{20246AA7-BA94-4E59-966F-C8A4ACF403BC}" dt="2024-05-13T08:50:28.385" v="885" actId="20577"/>
          <ac:spMkLst>
            <pc:docMk/>
            <pc:sldMk cId="3121900283" sldId="279"/>
            <ac:spMk id="6" creationId="{BACE7409-DCE0-F8DB-95F2-F13E57A517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DDC18-7849-34FB-2595-1EEA205E6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5B35E5-769F-3EC0-B287-45890CB6A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EA8C90-A1B1-0606-AA4D-865D5FD2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2A1ED1-6FE2-CAA4-34DB-52B84EDB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C3DF62-F824-7023-A8E4-C7726BB0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05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5713D-7CDD-6F3B-CD20-E7098CF4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C3AFC5-CFDE-2759-74C5-95BB712A6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2456CD-45EC-BBD0-0232-18337A6D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0E482B-8FC6-792E-9F54-FCC98511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D8523D-C814-6FD2-272F-A865D9DE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77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17CDC1-C875-5429-684F-2A7BB2BEA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B35D9C-5DCF-0159-6DCB-DE0619F20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C4D51C-E29F-9581-2768-B3A91B98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E1BCE5-9A8C-D6EC-6417-1C2E5033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F78C35-9A5A-27FB-F327-4AB00874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25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D348A-B619-68FF-6761-CB634A03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0F903-37DE-3DA3-284B-252BFDF22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562605-704A-7C43-D537-515512FA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5A3597-A52A-1793-31BA-36C7BB2D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141D6C-0F80-C6DF-B501-1C694289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70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C3266-B2E6-FA0A-EE49-BBADE0532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665723-118C-AD11-40AF-70F4936D2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39DC1F-2E7F-583D-592C-1BDEE977D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8A13EB-2FDD-414B-061A-EA3B7BCE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DDDD3-D92C-F528-863A-0BE99C37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34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016F6-D8E4-527C-A75C-1FE7D29B2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3D6EA0-29BF-59B4-63A0-703CEA46F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8E8EEE-6A2D-278A-5698-0ADC48107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B61A1E-A97E-68AF-1166-4043AA4E2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36FCB9-56AA-D89E-5928-A5818CD3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40060B-095A-A3D7-5AEF-DAC966C0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14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F8661-80AA-B3F3-B44E-59A9FC85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CED086-EE7D-DA22-84D7-99C8A0213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E629BE-CC78-B324-DA6D-78A691ABF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DDBFB4-B8F6-8954-D5A0-07DCC926C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2DBBB1-6318-12E5-FFB5-14A9B77EB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13A3EF1-848A-0C01-9F88-3475E4B2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BB31EB8-2AE1-806A-E8E4-F9F83B68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AEE66E-6B8B-7B09-78F3-7AD22FAA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00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C4699-3D94-49D6-174E-B317B20E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5CEEC5-74DF-32FB-CE6B-ABECB0C4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0DDE2D-7DE8-3DC5-66D9-43C0400F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EE14B1-DA66-B7A3-B1AC-001AB5E3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67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F30E6E-477F-EB63-BA25-9B5BD5E6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6BE5F1-B1F4-F557-9FCE-2150A0693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696D2F-9938-8A24-6AB6-8F4924A6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CF746-E31E-6460-0F26-CE81B5737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3A0BA-589D-481F-8F73-24F0FC88D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92EA69-6791-99BB-B234-9475A8C33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3E0B3A-B506-2C73-A2B9-8DD192C6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0983FD-D6EE-F537-4F9F-BBF744EA9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76D09E-939C-19D5-D983-4B7830AA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21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E464E-3E4F-BAE2-DE3E-1519B75D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C7AA2B-F7B6-62D8-41E5-EA1459B1D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46B528-9FBA-F091-A9CB-9E4A479DC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EC5BCB-C4E5-F05A-0FAD-F1210C4D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54EFE4-C7EF-DDD2-F622-E1C006D7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463A53-AE0B-332E-4C41-626CB01A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71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E89B43-7630-982B-E63F-F3EAA65F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1C83AA-F886-484A-15B5-2A804BDDB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7FC1AA-EE4A-BA91-5605-6419BFBC6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C0539-0B99-494F-B0E5-72177DA1CAFB}" type="datetimeFigureOut">
              <a:rPr lang="es-ES" smtClean="0"/>
              <a:t>13/05/2024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858E3B-7529-ABC1-FD43-8588AD387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12680A-5673-7582-183A-C8A22730D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6223-8ECF-4E20-AB58-F58C3726DF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68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2FE37-6A0F-BDE3-775F-84E6CE72A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486" y="1680098"/>
            <a:ext cx="11319028" cy="2387600"/>
          </a:xfrm>
        </p:spPr>
        <p:txBody>
          <a:bodyPr>
            <a:normAutofit fontScale="90000"/>
          </a:bodyPr>
          <a:lstStyle/>
          <a:p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EVALUATION IN RATS OF THE ACUTE EFFECTS, SEQUELAE, INFLUENCE OF AGE AND POSSIBLE TREATMENTS OF THE CYTOKINE STORM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38CE1F-9938-18CF-E065-4E2CBE00B6EB}"/>
              </a:ext>
            </a:extLst>
          </p:cNvPr>
          <p:cNvSpPr txBox="1"/>
          <p:nvPr/>
        </p:nvSpPr>
        <p:spPr>
          <a:xfrm>
            <a:off x="3246268" y="4571954"/>
            <a:ext cx="569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academic</a:t>
            </a:r>
            <a:r>
              <a:rPr lang="es-ES" dirty="0"/>
              <a:t> </a:t>
            </a:r>
            <a:r>
              <a:rPr lang="es-ES" dirty="0" err="1"/>
              <a:t>year</a:t>
            </a:r>
            <a:r>
              <a:rPr lang="es-ES" dirty="0"/>
              <a:t> (2023-2024)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4220FD-C088-BD28-0D69-05CC7894ABCF}"/>
              </a:ext>
            </a:extLst>
          </p:cNvPr>
          <p:cNvSpPr txBox="1"/>
          <p:nvPr/>
        </p:nvSpPr>
        <p:spPr>
          <a:xfrm>
            <a:off x="9966664" y="6374167"/>
            <a:ext cx="191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Blanca Silván Ros</a:t>
            </a:r>
          </a:p>
        </p:txBody>
      </p:sp>
    </p:spTree>
    <p:extLst>
      <p:ext uri="{BB962C8B-B14F-4D97-AF65-F5344CB8AC3E}">
        <p14:creationId xmlns:p14="http://schemas.microsoft.com/office/powerpoint/2010/main" val="21648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44F583FE-08CB-BE75-5DE5-9E008786A289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OPTIMIZED MODEL: COCKTAIL</a:t>
            </a:r>
          </a:p>
          <a:p>
            <a:r>
              <a:rPr lang="es-ES" dirty="0"/>
              <a:t>SPAIN (ANIMAL MODEL)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909F2A7-8B9A-5E68-7578-B1DC929AD6EA}"/>
              </a:ext>
            </a:extLst>
          </p:cNvPr>
          <p:cNvSpPr txBox="1"/>
          <p:nvPr/>
        </p:nvSpPr>
        <p:spPr>
          <a:xfrm>
            <a:off x="7718671" y="2626508"/>
            <a:ext cx="280935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Gastrointestinal </a:t>
            </a:r>
            <a:r>
              <a:rPr lang="es-ES" sz="2000" b="1" dirty="0" err="1"/>
              <a:t>Motility</a:t>
            </a:r>
            <a:endParaRPr lang="es-ES" sz="20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51800B9-15BD-AB87-81A3-3771F406FB8F}"/>
              </a:ext>
            </a:extLst>
          </p:cNvPr>
          <p:cNvSpPr txBox="1"/>
          <p:nvPr/>
        </p:nvSpPr>
        <p:spPr>
          <a:xfrm>
            <a:off x="4343676" y="3155086"/>
            <a:ext cx="2809351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Macroscopic and histological and molecular analyses</a:t>
            </a:r>
          </a:p>
          <a:p>
            <a:pPr algn="ctr"/>
            <a:r>
              <a:rPr lang="en-US" sz="2000" b="1" dirty="0"/>
              <a:t>Biomarker studies</a:t>
            </a:r>
          </a:p>
          <a:p>
            <a:pPr algn="ctr"/>
            <a:r>
              <a:rPr lang="en-US" sz="2000" b="1" dirty="0"/>
              <a:t>Organ bath</a:t>
            </a:r>
            <a:endParaRPr lang="es-ES" sz="2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D082D21-2FEC-B156-9879-AFEF045BEC23}"/>
              </a:ext>
            </a:extLst>
          </p:cNvPr>
          <p:cNvSpPr txBox="1"/>
          <p:nvPr/>
        </p:nvSpPr>
        <p:spPr>
          <a:xfrm>
            <a:off x="4343677" y="2063333"/>
            <a:ext cx="2809351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/>
              <a:t>Clinical</a:t>
            </a:r>
            <a:r>
              <a:rPr lang="es-ES" sz="2000" b="1" dirty="0"/>
              <a:t> Score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6AA1D85-2471-DA16-D77C-18876D05EA2F}"/>
              </a:ext>
            </a:extLst>
          </p:cNvPr>
          <p:cNvSpPr txBox="1"/>
          <p:nvPr/>
        </p:nvSpPr>
        <p:spPr>
          <a:xfrm>
            <a:off x="480591" y="4490207"/>
            <a:ext cx="1666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N=8-12 per </a:t>
            </a:r>
            <a:r>
              <a:rPr lang="es-ES" sz="1600" dirty="0" err="1"/>
              <a:t>group</a:t>
            </a:r>
            <a:endParaRPr lang="es-ES" sz="1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972BDE9-A774-6803-8EB0-129301B0C202}"/>
              </a:ext>
            </a:extLst>
          </p:cNvPr>
          <p:cNvSpPr txBox="1"/>
          <p:nvPr/>
        </p:nvSpPr>
        <p:spPr>
          <a:xfrm>
            <a:off x="5153920" y="1420787"/>
            <a:ext cx="1066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70C0"/>
                </a:solidFill>
              </a:rPr>
              <a:t>Acute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6979827-12CE-6469-5B6D-A44A0A8D2892}"/>
              </a:ext>
            </a:extLst>
          </p:cNvPr>
          <p:cNvSpPr txBox="1"/>
          <p:nvPr/>
        </p:nvSpPr>
        <p:spPr>
          <a:xfrm>
            <a:off x="8482165" y="1422076"/>
            <a:ext cx="1614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 err="1">
                <a:solidFill>
                  <a:srgbClr val="C00000"/>
                </a:solidFill>
              </a:rPr>
              <a:t>Sequelae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6A55280-6EEC-73D0-6139-DAADB68922E5}"/>
              </a:ext>
            </a:extLst>
          </p:cNvPr>
          <p:cNvSpPr txBox="1"/>
          <p:nvPr/>
        </p:nvSpPr>
        <p:spPr>
          <a:xfrm>
            <a:off x="4168038" y="5533419"/>
            <a:ext cx="7101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err="1"/>
              <a:t>Monitoring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weight</a:t>
            </a:r>
            <a:r>
              <a:rPr lang="es-ES" dirty="0"/>
              <a:t>, </a:t>
            </a:r>
            <a:r>
              <a:rPr lang="es-ES" dirty="0" err="1"/>
              <a:t>food</a:t>
            </a:r>
            <a:r>
              <a:rPr lang="es-ES" dirty="0"/>
              <a:t> and </a:t>
            </a:r>
            <a:r>
              <a:rPr lang="es-ES" dirty="0" err="1"/>
              <a:t>water</a:t>
            </a:r>
            <a:r>
              <a:rPr lang="es-ES" dirty="0"/>
              <a:t> </a:t>
            </a:r>
            <a:r>
              <a:rPr lang="es-ES" dirty="0" err="1"/>
              <a:t>intake</a:t>
            </a:r>
            <a:r>
              <a:rPr lang="es-ES" dirty="0"/>
              <a:t> at </a:t>
            </a:r>
            <a:r>
              <a:rPr lang="es-ES" dirty="0" err="1"/>
              <a:t>least</a:t>
            </a:r>
            <a:r>
              <a:rPr lang="es-ES" dirty="0"/>
              <a:t> 3 times per </a:t>
            </a:r>
            <a:r>
              <a:rPr lang="es-ES" dirty="0" err="1"/>
              <a:t>week</a:t>
            </a:r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5CF89B5-8BF9-6714-FC4F-9FD13E97CC63}"/>
              </a:ext>
            </a:extLst>
          </p:cNvPr>
          <p:cNvSpPr txBox="1"/>
          <p:nvPr/>
        </p:nvSpPr>
        <p:spPr>
          <a:xfrm>
            <a:off x="7718671" y="2063333"/>
            <a:ext cx="2809351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/>
              <a:t>Clinical</a:t>
            </a:r>
            <a:r>
              <a:rPr lang="es-ES" sz="2000" b="1" dirty="0"/>
              <a:t> Score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0981958-89DB-42D4-5392-7220E1FCDDD5}"/>
              </a:ext>
            </a:extLst>
          </p:cNvPr>
          <p:cNvSpPr txBox="1"/>
          <p:nvPr/>
        </p:nvSpPr>
        <p:spPr>
          <a:xfrm>
            <a:off x="7718670" y="3155086"/>
            <a:ext cx="2809351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Macroscopic and histological and molecular analyses</a:t>
            </a:r>
          </a:p>
          <a:p>
            <a:pPr algn="ctr"/>
            <a:r>
              <a:rPr lang="en-US" sz="2000" b="1" dirty="0"/>
              <a:t>Biomarker studies</a:t>
            </a:r>
          </a:p>
          <a:p>
            <a:pPr algn="ctr"/>
            <a:r>
              <a:rPr lang="en-US" sz="2000" b="1" dirty="0"/>
              <a:t>Organ bath</a:t>
            </a:r>
            <a:endParaRPr lang="es-ES" sz="2000" b="1" dirty="0"/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F56D1C65-C869-8EA9-EF9D-27D19813C6B4}"/>
              </a:ext>
            </a:extLst>
          </p:cNvPr>
          <p:cNvCxnSpPr>
            <a:cxnSpLocks/>
          </p:cNvCxnSpPr>
          <p:nvPr/>
        </p:nvCxnSpPr>
        <p:spPr>
          <a:xfrm>
            <a:off x="4243654" y="5464080"/>
            <a:ext cx="644339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3FFDE8C-869C-C1F3-A22D-0D2D2BF250AC}"/>
              </a:ext>
            </a:extLst>
          </p:cNvPr>
          <p:cNvSpPr txBox="1"/>
          <p:nvPr/>
        </p:nvSpPr>
        <p:spPr>
          <a:xfrm>
            <a:off x="-622564" y="1831010"/>
            <a:ext cx="3384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a typeface="Calibri" panose="020F0502020204030204" pitchFamily="34" charset="0"/>
              </a:rPr>
              <a:t>Male Wistar rats: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D6316E61-AA67-247F-5D40-59DBCE452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2423128"/>
            <a:ext cx="2285079" cy="2011744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6F60962B-F373-27A6-5EC9-2A426B234563}"/>
              </a:ext>
            </a:extLst>
          </p:cNvPr>
          <p:cNvSpPr txBox="1"/>
          <p:nvPr/>
        </p:nvSpPr>
        <p:spPr>
          <a:xfrm>
            <a:off x="2068032" y="1565523"/>
            <a:ext cx="2673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Young (3 </a:t>
            </a:r>
            <a:r>
              <a:rPr lang="es-ES" sz="1600" dirty="0" err="1"/>
              <a:t>months</a:t>
            </a:r>
            <a:r>
              <a:rPr lang="es-ES" sz="1600" dirty="0"/>
              <a:t>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CE86722-10E7-B35C-53DC-479E1A3BADE6}"/>
              </a:ext>
            </a:extLst>
          </p:cNvPr>
          <p:cNvSpPr txBox="1"/>
          <p:nvPr/>
        </p:nvSpPr>
        <p:spPr>
          <a:xfrm>
            <a:off x="2077809" y="1859962"/>
            <a:ext cx="2617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/>
              <a:t>Mature</a:t>
            </a:r>
            <a:r>
              <a:rPr lang="es-ES" sz="1600" dirty="0"/>
              <a:t> (8 </a:t>
            </a:r>
            <a:r>
              <a:rPr lang="es-ES" sz="1600" dirty="0" err="1"/>
              <a:t>months</a:t>
            </a:r>
            <a:r>
              <a:rPr lang="es-ES" sz="1600" dirty="0"/>
              <a:t>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71A586A-673E-0FC5-143F-BFB96CF83718}"/>
              </a:ext>
            </a:extLst>
          </p:cNvPr>
          <p:cNvSpPr txBox="1"/>
          <p:nvPr/>
        </p:nvSpPr>
        <p:spPr>
          <a:xfrm>
            <a:off x="2077809" y="2195370"/>
            <a:ext cx="231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Old (20-24 </a:t>
            </a:r>
            <a:r>
              <a:rPr lang="es-ES" sz="1600" dirty="0" err="1"/>
              <a:t>months</a:t>
            </a:r>
            <a:r>
              <a:rPr lang="es-ES" sz="1600" dirty="0"/>
              <a:t>)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671BB73-6FA9-5B44-5FA0-4884C056E76B}"/>
              </a:ext>
            </a:extLst>
          </p:cNvPr>
          <p:cNvSpPr txBox="1"/>
          <p:nvPr/>
        </p:nvSpPr>
        <p:spPr>
          <a:xfrm>
            <a:off x="395904" y="5117921"/>
            <a:ext cx="65136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00B050"/>
                </a:solidFill>
              </a:rPr>
              <a:t>DONE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9FDCC8B-1FE1-7C80-9EDA-9FCAE7B639AE}"/>
              </a:ext>
            </a:extLst>
          </p:cNvPr>
          <p:cNvSpPr txBox="1"/>
          <p:nvPr/>
        </p:nvSpPr>
        <p:spPr>
          <a:xfrm>
            <a:off x="4348810" y="2629569"/>
            <a:ext cx="280935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Gastrointestinal </a:t>
            </a:r>
            <a:r>
              <a:rPr lang="es-ES" sz="2000" b="1" dirty="0" err="1"/>
              <a:t>Motility</a:t>
            </a:r>
            <a:endParaRPr lang="es-ES" sz="2000" b="1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DDAEB25-BEB2-6705-4FC8-A369E7D0E985}"/>
              </a:ext>
            </a:extLst>
          </p:cNvPr>
          <p:cNvSpPr txBox="1"/>
          <p:nvPr/>
        </p:nvSpPr>
        <p:spPr>
          <a:xfrm>
            <a:off x="7718671" y="4914770"/>
            <a:ext cx="280935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/>
              <a:t>Behavioral</a:t>
            </a:r>
            <a:r>
              <a:rPr lang="es-ES" sz="2000" b="1" dirty="0"/>
              <a:t> </a:t>
            </a:r>
            <a:r>
              <a:rPr lang="es-ES" sz="2000" b="1" dirty="0" err="1"/>
              <a:t>studies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31089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5" grpId="0" animBg="1"/>
      <p:bldP spid="16" grpId="0" animBg="1"/>
      <p:bldP spid="18" grpId="0"/>
      <p:bldP spid="21" grpId="0"/>
      <p:bldP spid="22" grpId="0"/>
      <p:bldP spid="23" grpId="0"/>
      <p:bldP spid="24" grpId="0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F81B29D8-8C41-A331-9A3F-519CBEBA7FC9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22040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OPTIMIZED MODEL: COCKTAIL</a:t>
            </a:r>
          </a:p>
          <a:p>
            <a:r>
              <a:rPr lang="es-ES" dirty="0"/>
              <a:t>POLAND (MOLECULAR STUDIES)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085DDCE-E392-5211-2807-3760B18302A0}"/>
              </a:ext>
            </a:extLst>
          </p:cNvPr>
          <p:cNvSpPr txBox="1"/>
          <p:nvPr/>
        </p:nvSpPr>
        <p:spPr>
          <a:xfrm>
            <a:off x="326623" y="1582905"/>
            <a:ext cx="5572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Mouse </a:t>
            </a:r>
            <a:r>
              <a:rPr lang="es-ES" sz="2400" dirty="0" err="1"/>
              <a:t>macrophage</a:t>
            </a:r>
            <a:r>
              <a:rPr lang="es-ES" sz="2400" dirty="0"/>
              <a:t> </a:t>
            </a:r>
            <a:r>
              <a:rPr lang="es-ES" sz="2400" dirty="0" err="1"/>
              <a:t>cell</a:t>
            </a:r>
            <a:r>
              <a:rPr lang="es-ES" sz="2400" dirty="0"/>
              <a:t> line RAW 264.7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BD06AD4-DABC-B63A-ED16-D00BD1209298}"/>
              </a:ext>
            </a:extLst>
          </p:cNvPr>
          <p:cNvSpPr txBox="1"/>
          <p:nvPr/>
        </p:nvSpPr>
        <p:spPr>
          <a:xfrm>
            <a:off x="3313497" y="2492399"/>
            <a:ext cx="82105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 err="1"/>
              <a:t>Translate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observations</a:t>
            </a:r>
            <a:r>
              <a:rPr lang="es-ES" sz="2400" dirty="0"/>
              <a:t> </a:t>
            </a:r>
            <a:r>
              <a:rPr lang="es-ES" sz="2400" dirty="0" err="1"/>
              <a:t>into</a:t>
            </a:r>
            <a:r>
              <a:rPr lang="es-ES" sz="2400" dirty="0"/>
              <a:t> </a:t>
            </a:r>
            <a:r>
              <a:rPr lang="es-ES" sz="2400" dirty="0" err="1"/>
              <a:t>clinical</a:t>
            </a:r>
            <a:r>
              <a:rPr lang="es-ES" sz="2400" dirty="0"/>
              <a:t> </a:t>
            </a:r>
            <a:r>
              <a:rPr lang="es-ES" sz="2400" dirty="0" err="1"/>
              <a:t>conditions</a:t>
            </a:r>
            <a:r>
              <a:rPr lang="es-ES" sz="2400" dirty="0"/>
              <a:t> </a:t>
            </a:r>
            <a:r>
              <a:rPr lang="es-ES" sz="2400" dirty="0" err="1"/>
              <a:t>of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cytokine</a:t>
            </a:r>
            <a:r>
              <a:rPr lang="es-ES" sz="2400" dirty="0"/>
              <a:t> </a:t>
            </a:r>
            <a:r>
              <a:rPr lang="es-ES" sz="2400" dirty="0" err="1"/>
              <a:t>storm</a:t>
            </a:r>
            <a:r>
              <a:rPr lang="es-ES" sz="2400" dirty="0"/>
              <a:t> </a:t>
            </a:r>
            <a:r>
              <a:rPr lang="es-ES" sz="2400" dirty="0" err="1"/>
              <a:t>caused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>
                <a:solidFill>
                  <a:srgbClr val="FF0000"/>
                </a:solidFill>
              </a:rPr>
              <a:t>LPS+ATP+IMI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09E5552-AF5A-CFED-FF2C-A95AB2114F3C}"/>
              </a:ext>
            </a:extLst>
          </p:cNvPr>
          <p:cNvSpPr txBox="1"/>
          <p:nvPr/>
        </p:nvSpPr>
        <p:spPr>
          <a:xfrm>
            <a:off x="2257703" y="5173585"/>
            <a:ext cx="459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ATP</a:t>
            </a:r>
            <a:r>
              <a:rPr lang="es-ES" sz="2400" dirty="0"/>
              <a:t>: 200</a:t>
            </a:r>
            <a:r>
              <a:rPr lang="el-GR" sz="2400" b="0" i="0" dirty="0">
                <a:solidFill>
                  <a:srgbClr val="0D0D0D"/>
                </a:solidFill>
                <a:effectLst/>
                <a:latin typeface="Söhne"/>
              </a:rPr>
              <a:t>μ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g/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mL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 and 100</a:t>
            </a:r>
            <a:r>
              <a:rPr lang="el-GR" sz="2400" b="0" i="0" dirty="0">
                <a:solidFill>
                  <a:srgbClr val="0D0D0D"/>
                </a:solidFill>
                <a:effectLst/>
                <a:latin typeface="Söhne"/>
              </a:rPr>
              <a:t>μ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g/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mL</a:t>
            </a:r>
            <a:endParaRPr lang="es-E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852D945-3FB1-4069-190C-B11484506DC2}"/>
              </a:ext>
            </a:extLst>
          </p:cNvPr>
          <p:cNvSpPr txBox="1"/>
          <p:nvPr/>
        </p:nvSpPr>
        <p:spPr>
          <a:xfrm>
            <a:off x="2257703" y="4704290"/>
            <a:ext cx="459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LPS</a:t>
            </a:r>
            <a:r>
              <a:rPr lang="es-ES" sz="2400" dirty="0"/>
              <a:t>: 1</a:t>
            </a:r>
            <a:r>
              <a:rPr lang="el-GR" sz="2400" b="0" i="0" dirty="0">
                <a:solidFill>
                  <a:srgbClr val="0D0D0D"/>
                </a:solidFill>
                <a:effectLst/>
                <a:latin typeface="Söhne"/>
              </a:rPr>
              <a:t>μ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g/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mL</a:t>
            </a:r>
            <a:endParaRPr lang="es-ES" sz="2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3101016-4995-E9A2-FAAC-D1D536539256}"/>
              </a:ext>
            </a:extLst>
          </p:cNvPr>
          <p:cNvSpPr txBox="1"/>
          <p:nvPr/>
        </p:nvSpPr>
        <p:spPr>
          <a:xfrm>
            <a:off x="2257703" y="5642880"/>
            <a:ext cx="459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IMI</a:t>
            </a:r>
            <a:r>
              <a:rPr lang="es-ES" sz="2400" dirty="0"/>
              <a:t>: 30</a:t>
            </a:r>
            <a:r>
              <a:rPr lang="el-GR" sz="2400" b="0" i="0" dirty="0">
                <a:solidFill>
                  <a:srgbClr val="0D0D0D"/>
                </a:solidFill>
                <a:effectLst/>
                <a:latin typeface="Söhne"/>
              </a:rPr>
              <a:t>μ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g/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mL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 and 10</a:t>
            </a:r>
            <a:r>
              <a:rPr lang="el-GR" sz="2400" b="0" i="0" dirty="0">
                <a:solidFill>
                  <a:srgbClr val="0D0D0D"/>
                </a:solidFill>
                <a:effectLst/>
                <a:latin typeface="Söhne"/>
              </a:rPr>
              <a:t>μ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g/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mL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endParaRPr lang="es-ES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109E838-CA88-E6A4-C3A5-F3C44F2BFD8D}"/>
              </a:ext>
            </a:extLst>
          </p:cNvPr>
          <p:cNvSpPr txBox="1"/>
          <p:nvPr/>
        </p:nvSpPr>
        <p:spPr>
          <a:xfrm>
            <a:off x="7665467" y="5059910"/>
            <a:ext cx="2371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GRIESS TEST</a:t>
            </a:r>
          </a:p>
          <a:p>
            <a:r>
              <a:rPr lang="es-ES" sz="2400" dirty="0"/>
              <a:t>NRU TEST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BA1F63D7-F2DC-4327-DFAB-1E88368E1D63}"/>
              </a:ext>
            </a:extLst>
          </p:cNvPr>
          <p:cNvCxnSpPr>
            <a:cxnSpLocks/>
          </p:cNvCxnSpPr>
          <p:nvPr/>
        </p:nvCxnSpPr>
        <p:spPr>
          <a:xfrm>
            <a:off x="6676624" y="5413825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F49DDC97-80C8-669C-9101-A5BAC3B16720}"/>
              </a:ext>
            </a:extLst>
          </p:cNvPr>
          <p:cNvCxnSpPr>
            <a:cxnSpLocks/>
          </p:cNvCxnSpPr>
          <p:nvPr/>
        </p:nvCxnSpPr>
        <p:spPr>
          <a:xfrm>
            <a:off x="4559114" y="2025353"/>
            <a:ext cx="324341" cy="514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C5D6AAE-93ED-4FD2-9427-D13512C7E5A3}"/>
              </a:ext>
            </a:extLst>
          </p:cNvPr>
          <p:cNvSpPr txBox="1"/>
          <p:nvPr/>
        </p:nvSpPr>
        <p:spPr>
          <a:xfrm>
            <a:off x="724978" y="3814862"/>
            <a:ext cx="578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SELECT THE CONCENTRATIONS</a:t>
            </a:r>
            <a:endParaRPr lang="es-ES" dirty="0"/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9678DBF1-40D6-8A2D-57B6-9E423B1730AB}"/>
              </a:ext>
            </a:extLst>
          </p:cNvPr>
          <p:cNvCxnSpPr>
            <a:cxnSpLocks/>
          </p:cNvCxnSpPr>
          <p:nvPr/>
        </p:nvCxnSpPr>
        <p:spPr>
          <a:xfrm flipH="1">
            <a:off x="4431555" y="3102225"/>
            <a:ext cx="451900" cy="5618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896E7FF-49F4-0415-61BD-36136CF570ED}"/>
              </a:ext>
            </a:extLst>
          </p:cNvPr>
          <p:cNvSpPr txBox="1"/>
          <p:nvPr/>
        </p:nvSpPr>
        <p:spPr>
          <a:xfrm>
            <a:off x="7535708" y="5019696"/>
            <a:ext cx="364127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FF0000"/>
                </a:solidFill>
              </a:rPr>
              <a:t>IN PROGRESS</a:t>
            </a:r>
          </a:p>
        </p:txBody>
      </p:sp>
    </p:spTree>
    <p:extLst>
      <p:ext uri="{BB962C8B-B14F-4D97-AF65-F5344CB8AC3E}">
        <p14:creationId xmlns:p14="http://schemas.microsoft.com/office/powerpoint/2010/main" val="156706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/>
      <p:bldP spid="12" grpId="0"/>
      <p:bldP spid="18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A92B3E4-C8EE-0944-BE34-11E31E33DDBC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PRELIMINARY RESULTS: TRADITIONAL MODEL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CE7409-DCE0-F8DB-95F2-F13E57A5175B}"/>
              </a:ext>
            </a:extLst>
          </p:cNvPr>
          <p:cNvSpPr txBox="1"/>
          <p:nvPr/>
        </p:nvSpPr>
        <p:spPr>
          <a:xfrm>
            <a:off x="171450" y="1333831"/>
            <a:ext cx="11358978" cy="5300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00"/>
              </a:spcBef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Acute and Short-Term Effects:</a:t>
            </a:r>
          </a:p>
          <a:p>
            <a:pPr algn="just">
              <a:spcBef>
                <a:spcPts val="100"/>
              </a:spcBef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dverse effects 24-72 hours post-administration, including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weight loss, decreased food and water intake, temperature fluctuations, signs of dehydration, and diarrhea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00"/>
              </a:spcBef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Acute gastrointestinal motility disturbances, such as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gastroparesis and paralytic ileus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were observed.</a:t>
            </a:r>
          </a:p>
          <a:p>
            <a:pPr algn="just">
              <a:spcBef>
                <a:spcPts val="100"/>
              </a:spcBef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100"/>
              </a:spcBef>
            </a:pPr>
            <a:r>
              <a:rPr lang="en-US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Long-Term Effects and Sequelae:</a:t>
            </a:r>
          </a:p>
          <a:p>
            <a:pPr algn="just">
              <a:spcBef>
                <a:spcPts val="100"/>
              </a:spcBef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After three weeks,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most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acute effects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normalized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1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Impact of NAC (N-acetylcysteine):</a:t>
            </a:r>
          </a:p>
          <a:p>
            <a:pPr algn="just">
              <a:spcBef>
                <a:spcPts val="100"/>
              </a:spcBef>
            </a:pP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 administration showed benefits in preventing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acute immune cell infiltration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lungs induced by LPS, as well as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enhancing lung recovery and overall animal well-being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lvl="0" indent="-28575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significant effects were observer in the remaining parameters measured. </a:t>
            </a: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1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A92B3E4-C8EE-0944-BE34-11E31E33DDBC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PRELIMINARY RESULTS: OPTIMIZED MODEL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CE7409-DCE0-F8DB-95F2-F13E57A5175B}"/>
              </a:ext>
            </a:extLst>
          </p:cNvPr>
          <p:cNvSpPr txBox="1"/>
          <p:nvPr/>
        </p:nvSpPr>
        <p:spPr>
          <a:xfrm>
            <a:off x="171450" y="1333831"/>
            <a:ext cx="11358978" cy="5775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00"/>
              </a:spcBef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Acute and Short-Term Effects:</a:t>
            </a:r>
          </a:p>
          <a:p>
            <a:pPr algn="just">
              <a:spcBef>
                <a:spcPts val="100"/>
              </a:spcBef>
            </a:pPr>
            <a:endParaRPr lang="en-US" sz="1800" b="1" dirty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Adverse effects 24-72 hours post-administration, including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weight loss, decreased food and water intake, temperature fluctuations, signs of dehydration, and diarrhea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00"/>
              </a:spcBef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Acute gastrointestinal motility disturbances, such as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gastroparesis and paralytic ileus,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were observed.</a:t>
            </a:r>
          </a:p>
          <a:p>
            <a:pPr algn="just">
              <a:spcBef>
                <a:spcPts val="100"/>
              </a:spcBef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100"/>
              </a:spcBef>
            </a:pPr>
            <a:r>
              <a:rPr lang="en-US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Long-Term Effects and Sequelae:</a:t>
            </a:r>
          </a:p>
          <a:p>
            <a:pPr algn="just">
              <a:spcBef>
                <a:spcPts val="100"/>
              </a:spcBef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After three weeks,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most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acute effects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normalized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1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Impact of age: </a:t>
            </a:r>
          </a:p>
          <a:p>
            <a:pPr algn="just">
              <a:spcBef>
                <a:spcPts val="100"/>
              </a:spcBef>
            </a:pP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Mortality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was significantly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higher in older animals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with up to 50% mortality in old rats.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Young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animals had lower mortality rates but more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severe diarrhea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Old rats had a 25% mortality rate, with survivors exhibiting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reduced spontaneous locomotion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increased muscular nociceptive threshold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A92B3E4-C8EE-0944-BE34-11E31E33DDBC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CONCLUSIONS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CE7409-DCE0-F8DB-95F2-F13E57A5175B}"/>
              </a:ext>
            </a:extLst>
          </p:cNvPr>
          <p:cNvSpPr txBox="1"/>
          <p:nvPr/>
        </p:nvSpPr>
        <p:spPr>
          <a:xfrm>
            <a:off x="446658" y="1307198"/>
            <a:ext cx="11041047" cy="47850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-"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00"/>
              </a:spcBef>
            </a:pP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developed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 models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proved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simulating the acute inflammatory response associated with COVID-19 and other infections.</a:t>
            </a:r>
          </a:p>
          <a:p>
            <a:pPr marL="285750" lvl="0" indent="-28575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preclinical models offers a valuable and accessible tool for investigating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therapeutic strategies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prevent and treat the severe effects of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cytokine storms and sepsis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Further analysis is needed to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understand long-term sequelae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better.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Bef>
                <a:spcPts val="1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Despite the similarity in the short- and long-term effects of the two models,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information is required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identify the differences between them, particularly at the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molecular level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E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28206-38F0-F8E0-4CAC-CFE1D7AF2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298" y="83660"/>
            <a:ext cx="10515600" cy="1325563"/>
          </a:xfrm>
        </p:spPr>
        <p:txBody>
          <a:bodyPr/>
          <a:lstStyle/>
          <a:p>
            <a:r>
              <a:rPr lang="es-ES" dirty="0"/>
              <a:t>SCIENTIFIC DIVULGATION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B805495-EED0-3947-CA32-C6BD298BF260}"/>
              </a:ext>
            </a:extLst>
          </p:cNvPr>
          <p:cNvSpPr txBox="1"/>
          <p:nvPr/>
        </p:nvSpPr>
        <p:spPr>
          <a:xfrm>
            <a:off x="76378" y="1663125"/>
            <a:ext cx="1171316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Gastrointestinal motility methods in preclinical research.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dirty="0"/>
              <a:t>     Status: </a:t>
            </a:r>
            <a:r>
              <a:rPr lang="es-ES" sz="1800" b="1" dirty="0" err="1"/>
              <a:t>Under</a:t>
            </a:r>
            <a:r>
              <a:rPr lang="es-ES" sz="1800" b="1" dirty="0"/>
              <a:t> editorial </a:t>
            </a:r>
            <a:r>
              <a:rPr lang="es-ES" sz="1800" b="1" dirty="0" err="1"/>
              <a:t>review</a:t>
            </a:r>
            <a:endParaRPr lang="es-ES" sz="1800" b="1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Early gastrointestinal effects of lipopolysaccharide-induced sepsis in a rat model.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dirty="0"/>
              <a:t>     Status: </a:t>
            </a:r>
            <a:r>
              <a:rPr lang="en-US" b="1" dirty="0"/>
              <a:t>Article writing phase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Effect of N-acetylcysteine on the clinical symptoms, brain-gut axis, and lung appearance in the rat model of lipopolysaccharide-induced cytokine storm.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dirty="0"/>
              <a:t>     Status: </a:t>
            </a:r>
            <a:r>
              <a:rPr lang="en-US" b="1" dirty="0"/>
              <a:t>Article writing phase</a:t>
            </a:r>
          </a:p>
          <a:p>
            <a:endParaRPr lang="en-US" b="1" dirty="0"/>
          </a:p>
          <a:p>
            <a:r>
              <a:rPr lang="en-US" b="1" dirty="0"/>
              <a:t> </a:t>
            </a:r>
            <a:endParaRPr lang="es-ES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3B65C67-5581-75FC-1AF7-A9E9AC00A46D}"/>
              </a:ext>
            </a:extLst>
          </p:cNvPr>
          <p:cNvSpPr txBox="1"/>
          <p:nvPr/>
        </p:nvSpPr>
        <p:spPr>
          <a:xfrm>
            <a:off x="227298" y="1224557"/>
            <a:ext cx="247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SCIENTIFIC PAPERS: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C8CBA4D-0884-B880-B9BF-DE7ADC3AF26C}"/>
              </a:ext>
            </a:extLst>
          </p:cNvPr>
          <p:cNvSpPr txBox="1"/>
          <p:nvPr/>
        </p:nvSpPr>
        <p:spPr>
          <a:xfrm>
            <a:off x="227298" y="5194875"/>
            <a:ext cx="376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CONGRESS COMMUNICATIONS: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C81A07-A3D0-8A30-95D6-727F94FC7B87}"/>
              </a:ext>
            </a:extLst>
          </p:cNvPr>
          <p:cNvSpPr txBox="1"/>
          <p:nvPr/>
        </p:nvSpPr>
        <p:spPr>
          <a:xfrm>
            <a:off x="76378" y="5643155"/>
            <a:ext cx="117131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Oral communication entitled “Effects of N-acetylcysteine on the gut-lung axis in a model of lipopolysaccharide sepsis” at the 27th Annual Meeting of the Spanish Association of Gastroenterology (AEG) March 2024.</a:t>
            </a:r>
          </a:p>
        </p:txBody>
      </p:sp>
    </p:spTree>
    <p:extLst>
      <p:ext uri="{BB962C8B-B14F-4D97-AF65-F5344CB8AC3E}">
        <p14:creationId xmlns:p14="http://schemas.microsoft.com/office/powerpoint/2010/main" val="41551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AF9B4A9-4E50-C721-9DAC-2A0B9A4300A2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WHAT COMES NEXT?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DC12-3F17-6928-6170-50943753C4D0}"/>
              </a:ext>
            </a:extLst>
          </p:cNvPr>
          <p:cNvSpPr txBox="1"/>
          <p:nvPr/>
        </p:nvSpPr>
        <p:spPr>
          <a:xfrm>
            <a:off x="693290" y="1905506"/>
            <a:ext cx="93118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The </a:t>
            </a:r>
            <a:r>
              <a:rPr lang="en-US" sz="2400" b="1" i="0" dirty="0">
                <a:solidFill>
                  <a:srgbClr val="0D0D0D"/>
                </a:solidFill>
                <a:effectLst/>
                <a:latin typeface="Söhne"/>
              </a:rPr>
              <a:t>analysis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 of the results obtained during this course.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b="0" i="0" dirty="0">
              <a:solidFill>
                <a:srgbClr val="0D0D0D"/>
              </a:solidFill>
              <a:effectLst/>
              <a:latin typeface="Söhne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Continuation of </a:t>
            </a:r>
            <a:r>
              <a:rPr lang="en-US" sz="2400" b="1" i="0" dirty="0">
                <a:solidFill>
                  <a:srgbClr val="0D0D0D"/>
                </a:solidFill>
                <a:effectLst/>
                <a:latin typeface="Söhne"/>
              </a:rPr>
              <a:t>PCR and cell cultures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b="0" i="0" dirty="0">
              <a:solidFill>
                <a:srgbClr val="0D0D0D"/>
              </a:solidFill>
              <a:effectLst/>
              <a:latin typeface="Söhne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0D0D0D"/>
                </a:solidFill>
                <a:effectLst/>
                <a:latin typeface="Söhne"/>
              </a:rPr>
              <a:t>Publication 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of the </a:t>
            </a:r>
            <a:r>
              <a:rPr lang="en-US" sz="2400" b="1" i="0" dirty="0">
                <a:solidFill>
                  <a:srgbClr val="0D0D0D"/>
                </a:solidFill>
                <a:effectLst/>
                <a:latin typeface="Söhne"/>
              </a:rPr>
              <a:t>results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 obtained in the articles that are being written.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b="0" i="0" dirty="0">
              <a:solidFill>
                <a:srgbClr val="0D0D0D"/>
              </a:solidFill>
              <a:effectLst/>
              <a:latin typeface="Söhne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Consideration of a possible 3 months </a:t>
            </a:r>
            <a:r>
              <a:rPr lang="en-US" sz="2400" b="1" i="0" dirty="0">
                <a:solidFill>
                  <a:srgbClr val="0D0D0D"/>
                </a:solidFill>
                <a:effectLst/>
                <a:latin typeface="Söhne"/>
              </a:rPr>
              <a:t>international stay 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in a center (other than URJC or UMED), in order to obtain also the </a:t>
            </a:r>
            <a:r>
              <a:rPr lang="en-US" sz="2400" b="1" i="0" dirty="0">
                <a:solidFill>
                  <a:srgbClr val="0D0D0D"/>
                </a:solidFill>
                <a:effectLst/>
                <a:latin typeface="Söhne"/>
              </a:rPr>
              <a:t>international mention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 of the doctoral thesis.</a:t>
            </a:r>
          </a:p>
        </p:txBody>
      </p:sp>
    </p:spTree>
    <p:extLst>
      <p:ext uri="{BB962C8B-B14F-4D97-AF65-F5344CB8AC3E}">
        <p14:creationId xmlns:p14="http://schemas.microsoft.com/office/powerpoint/2010/main" val="424024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7C2B0E3-0F90-E22E-408D-B98DC9FFCEA9}"/>
              </a:ext>
            </a:extLst>
          </p:cNvPr>
          <p:cNvSpPr txBox="1">
            <a:spLocks/>
          </p:cNvSpPr>
          <p:nvPr/>
        </p:nvSpPr>
        <p:spPr>
          <a:xfrm>
            <a:off x="605162" y="1990817"/>
            <a:ext cx="11319028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THANK YOU FOR YOUR ATTENTION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061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 descr="Avión volando en el cielo&#10;&#10;Descripción generada automáticamente con confianza media">
            <a:extLst>
              <a:ext uri="{FF2B5EF4-FFF2-40B4-BE49-F238E27FC236}">
                <a16:creationId xmlns:a16="http://schemas.microsoft.com/office/drawing/2014/main" id="{63F84196-E2D5-CF3A-FFA9-936AEEDE5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5657">
            <a:off x="5146181" y="2634245"/>
            <a:ext cx="1927643" cy="162564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9D0618F-1B6B-BA87-1A17-F3E29C5F3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3779" y="205327"/>
            <a:ext cx="5864441" cy="1325563"/>
          </a:xfrm>
        </p:spPr>
        <p:txBody>
          <a:bodyPr/>
          <a:lstStyle/>
          <a:p>
            <a:r>
              <a:rPr lang="es-ES" dirty="0"/>
              <a:t>COTUTELLE AGREEMENT</a:t>
            </a:r>
          </a:p>
        </p:txBody>
      </p:sp>
      <p:pic>
        <p:nvPicPr>
          <p:cNvPr id="7" name="Imagen 6" descr="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4DAB7AB2-CF18-837E-76AB-D7C2BD6D4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94" y="2506601"/>
            <a:ext cx="4034010" cy="3340664"/>
          </a:xfrm>
          <a:prstGeom prst="rect">
            <a:avLst/>
          </a:prstGeom>
        </p:spPr>
      </p:pic>
      <p:pic>
        <p:nvPicPr>
          <p:cNvPr id="9" name="Imagen 8" descr="Dibujo con letras blancas&#10;&#10;Descripción generada automáticamente con confianza media">
            <a:extLst>
              <a:ext uri="{FF2B5EF4-FFF2-40B4-BE49-F238E27FC236}">
                <a16:creationId xmlns:a16="http://schemas.microsoft.com/office/drawing/2014/main" id="{B8C066CA-13CA-9678-F7ED-98711A8964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53" y="1724205"/>
            <a:ext cx="2327301" cy="759004"/>
          </a:xfrm>
          <a:prstGeom prst="rect">
            <a:avLst/>
          </a:prstGeom>
        </p:spPr>
      </p:pic>
      <p:pic>
        <p:nvPicPr>
          <p:cNvPr id="11" name="Imagen 10" descr="Forma&#10;&#10;Descripción generada automáticamente con confianza media">
            <a:extLst>
              <a:ext uri="{FF2B5EF4-FFF2-40B4-BE49-F238E27FC236}">
                <a16:creationId xmlns:a16="http://schemas.microsoft.com/office/drawing/2014/main" id="{70F4C6CB-F549-DAFE-5DBD-250D63FA9B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448" y="1530890"/>
            <a:ext cx="2327301" cy="886314"/>
          </a:xfrm>
          <a:prstGeom prst="rect">
            <a:avLst/>
          </a:prstGeom>
        </p:spPr>
      </p:pic>
      <p:pic>
        <p:nvPicPr>
          <p:cNvPr id="13" name="Imagen 12" descr="Imagen que contiene Forma&#10;&#10;Descripción generada automáticamente">
            <a:extLst>
              <a:ext uri="{FF2B5EF4-FFF2-40B4-BE49-F238E27FC236}">
                <a16:creationId xmlns:a16="http://schemas.microsoft.com/office/drawing/2014/main" id="{60B0D93B-245C-2DF9-5725-A567527248D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32"/>
          <a:stretch/>
        </p:blipFill>
        <p:spPr>
          <a:xfrm>
            <a:off x="7138172" y="2676525"/>
            <a:ext cx="4127679" cy="3416389"/>
          </a:xfrm>
          <a:prstGeom prst="rect">
            <a:avLst/>
          </a:prstGeom>
        </p:spPr>
      </p:pic>
      <p:sp>
        <p:nvSpPr>
          <p:cNvPr id="18" name="Flecha: curvada hacia abajo 17">
            <a:extLst>
              <a:ext uri="{FF2B5EF4-FFF2-40B4-BE49-F238E27FC236}">
                <a16:creationId xmlns:a16="http://schemas.microsoft.com/office/drawing/2014/main" id="{31F6AB0B-6DD7-154B-E5EE-53A918B13D77}"/>
              </a:ext>
            </a:extLst>
          </p:cNvPr>
          <p:cNvSpPr/>
          <p:nvPr/>
        </p:nvSpPr>
        <p:spPr>
          <a:xfrm flipV="1">
            <a:off x="5202315" y="4011857"/>
            <a:ext cx="1935857" cy="745724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04962AC-FCE3-1217-3F65-E5DF55081078}"/>
              </a:ext>
            </a:extLst>
          </p:cNvPr>
          <p:cNvSpPr txBox="1"/>
          <p:nvPr/>
        </p:nvSpPr>
        <p:spPr>
          <a:xfrm>
            <a:off x="5578064" y="2321935"/>
            <a:ext cx="137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 MONTHS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B3A5C4D-20AE-CE64-8279-3D627E102959}"/>
              </a:ext>
            </a:extLst>
          </p:cNvPr>
          <p:cNvSpPr txBox="1"/>
          <p:nvPr/>
        </p:nvSpPr>
        <p:spPr>
          <a:xfrm>
            <a:off x="2130640" y="5936662"/>
            <a:ext cx="2370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year</a:t>
            </a:r>
            <a:r>
              <a:rPr lang="es-ES" dirty="0"/>
              <a:t>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FEC0E45-06F8-2D6A-CB08-D25738965907}"/>
              </a:ext>
            </a:extLst>
          </p:cNvPr>
          <p:cNvSpPr txBox="1"/>
          <p:nvPr/>
        </p:nvSpPr>
        <p:spPr>
          <a:xfrm>
            <a:off x="8859264" y="5936662"/>
            <a:ext cx="2370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year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349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DCC3D2-78D1-4192-7712-CF5CB05519B1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BACKGROUND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2E2259D-9481-207B-2D67-F5B4635747F7}"/>
              </a:ext>
            </a:extLst>
          </p:cNvPr>
          <p:cNvSpPr txBox="1"/>
          <p:nvPr/>
        </p:nvSpPr>
        <p:spPr>
          <a:xfrm>
            <a:off x="171450" y="1529834"/>
            <a:ext cx="88582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Systemic Inflammatory Response Syndrome (SIRS) or sepsis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77F589F-C05D-370E-1F4D-DAAC2F138678}"/>
              </a:ext>
            </a:extLst>
          </p:cNvPr>
          <p:cNvSpPr txBox="1"/>
          <p:nvPr/>
        </p:nvSpPr>
        <p:spPr>
          <a:xfrm>
            <a:off x="2024062" y="2172385"/>
            <a:ext cx="81438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D0D0D"/>
                </a:solidFill>
                <a:latin typeface="Söhne"/>
              </a:rPr>
              <a:t>W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idespread inflammatory response to infection, causing organ dysfunction and high mortality in hospitalized patients. </a:t>
            </a:r>
            <a:endParaRPr lang="es-ES" sz="2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3FB8384-48A0-CC16-D436-762C23ECDE4C}"/>
              </a:ext>
            </a:extLst>
          </p:cNvPr>
          <p:cNvSpPr txBox="1"/>
          <p:nvPr/>
        </p:nvSpPr>
        <p:spPr>
          <a:xfrm>
            <a:off x="271462" y="3835568"/>
            <a:ext cx="2247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D0D0D"/>
                </a:solidFill>
                <a:latin typeface="Söhne"/>
              </a:rPr>
              <a:t>D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igestive 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system</a:t>
            </a:r>
            <a:endParaRPr lang="es-ES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36C98FE-92B6-3AA0-A9F2-959AA75819F9}"/>
              </a:ext>
            </a:extLst>
          </p:cNvPr>
          <p:cNvSpPr txBox="1"/>
          <p:nvPr/>
        </p:nvSpPr>
        <p:spPr>
          <a:xfrm>
            <a:off x="3395662" y="3125479"/>
            <a:ext cx="215741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-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vomiting</a:t>
            </a:r>
            <a:endParaRPr lang="es-ES" sz="2400" dirty="0">
              <a:solidFill>
                <a:srgbClr val="0D0D0D"/>
              </a:solidFill>
              <a:latin typeface="Söhne"/>
            </a:endParaRPr>
          </a:p>
          <a:p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-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paralytic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ileus</a:t>
            </a:r>
            <a:r>
              <a:rPr lang="es-ES" sz="2400" dirty="0">
                <a:solidFill>
                  <a:srgbClr val="0D0D0D"/>
                </a:solidFill>
                <a:latin typeface="Söhne"/>
              </a:rPr>
              <a:t> </a:t>
            </a:r>
          </a:p>
          <a:p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-visceral 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pain</a:t>
            </a:r>
            <a:r>
              <a:rPr lang="es-ES" sz="2400" dirty="0">
                <a:solidFill>
                  <a:srgbClr val="0D0D0D"/>
                </a:solidFill>
                <a:latin typeface="Söhne"/>
              </a:rPr>
              <a:t> </a:t>
            </a:r>
          </a:p>
          <a:p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-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diarrhea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endParaRPr lang="es-ES" sz="2400" dirty="0">
              <a:solidFill>
                <a:srgbClr val="0D0D0D"/>
              </a:solidFill>
              <a:latin typeface="Söhne"/>
            </a:endParaRPr>
          </a:p>
          <a:p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-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dehydration</a:t>
            </a:r>
            <a:endParaRPr lang="es-ES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BF92976C-ECD3-FF57-F057-2333B44D0A55}"/>
              </a:ext>
            </a:extLst>
          </p:cNvPr>
          <p:cNvCxnSpPr>
            <a:cxnSpLocks/>
          </p:cNvCxnSpPr>
          <p:nvPr/>
        </p:nvCxnSpPr>
        <p:spPr>
          <a:xfrm>
            <a:off x="2562225" y="4094975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11648F37-CAC6-417E-44E3-92C116C9C5B1}"/>
              </a:ext>
            </a:extLst>
          </p:cNvPr>
          <p:cNvSpPr txBox="1"/>
          <p:nvPr/>
        </p:nvSpPr>
        <p:spPr>
          <a:xfrm>
            <a:off x="9155905" y="3222368"/>
            <a:ext cx="20240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D0D0D"/>
                </a:solidFill>
                <a:latin typeface="Söhne"/>
              </a:rPr>
              <a:t>Animal </a:t>
            </a:r>
            <a:r>
              <a:rPr lang="es-ES" sz="2400" dirty="0" err="1">
                <a:solidFill>
                  <a:srgbClr val="0D0D0D"/>
                </a:solidFill>
                <a:latin typeface="Söhne"/>
              </a:rPr>
              <a:t>models</a:t>
            </a:r>
            <a:endParaRPr lang="es-ES" sz="24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F436AA4-81B4-D98F-23F6-B7EDBF25A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4297233"/>
            <a:ext cx="2000250" cy="21336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B824CC4-E0A1-5A3A-1CB0-6C18143F5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500" y="3595713"/>
            <a:ext cx="2676525" cy="172402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D85F2B02-5A03-3B3E-A75F-1340847B8F4C}"/>
              </a:ext>
            </a:extLst>
          </p:cNvPr>
          <p:cNvSpPr txBox="1"/>
          <p:nvPr/>
        </p:nvSpPr>
        <p:spPr>
          <a:xfrm>
            <a:off x="5524500" y="3731566"/>
            <a:ext cx="2676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 err="1">
                <a:solidFill>
                  <a:srgbClr val="0D0D0D"/>
                </a:solidFill>
                <a:latin typeface="Söhne"/>
              </a:rPr>
              <a:t>M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ortality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remains</a:t>
            </a:r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high</a:t>
            </a:r>
            <a:endParaRPr lang="es-ES" sz="2400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A4EFDC7D-D8F8-9ABE-A8AB-6F4CFED3F537}"/>
              </a:ext>
            </a:extLst>
          </p:cNvPr>
          <p:cNvCxnSpPr>
            <a:cxnSpLocks/>
          </p:cNvCxnSpPr>
          <p:nvPr/>
        </p:nvCxnSpPr>
        <p:spPr>
          <a:xfrm>
            <a:off x="8124825" y="4147064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43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11ECE9D-C1AE-32D6-5D10-62B7D3BAAC20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BACKGROUND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393A32-B300-FE93-DEAF-4104D60FAAFB}"/>
              </a:ext>
            </a:extLst>
          </p:cNvPr>
          <p:cNvSpPr txBox="1"/>
          <p:nvPr/>
        </p:nvSpPr>
        <p:spPr>
          <a:xfrm>
            <a:off x="171450" y="1529834"/>
            <a:ext cx="88582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0" i="0" dirty="0">
                <a:solidFill>
                  <a:srgbClr val="FF0000"/>
                </a:solidFill>
                <a:effectLst/>
                <a:latin typeface="Söhne"/>
              </a:rPr>
              <a:t>COVID-19: 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recent type of sepsis and cytokine storm of interest</a:t>
            </a:r>
            <a:r>
              <a:rPr lang="es-ES" sz="2400" b="0" i="0" dirty="0">
                <a:solidFill>
                  <a:srgbClr val="FF0000"/>
                </a:solidFill>
                <a:effectLst/>
                <a:latin typeface="Söhne"/>
              </a:rPr>
              <a:t> 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FF799D9-1B07-D19E-9BB9-5099EFD4F83E}"/>
              </a:ext>
            </a:extLst>
          </p:cNvPr>
          <p:cNvSpPr txBox="1"/>
          <p:nvPr/>
        </p:nvSpPr>
        <p:spPr>
          <a:xfrm>
            <a:off x="9015620" y="1549711"/>
            <a:ext cx="28318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0" i="0" dirty="0">
                <a:solidFill>
                  <a:srgbClr val="0D0D0D"/>
                </a:solidFill>
                <a:effectLst/>
                <a:latin typeface="Söhne"/>
              </a:rPr>
              <a:t>SARS-CoV-2 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infection</a:t>
            </a:r>
            <a:endParaRPr lang="es-ES" sz="2400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5A95D3F-D0B9-2933-A552-DBD399AC048F}"/>
              </a:ext>
            </a:extLst>
          </p:cNvPr>
          <p:cNvCxnSpPr>
            <a:cxnSpLocks/>
          </p:cNvCxnSpPr>
          <p:nvPr/>
        </p:nvCxnSpPr>
        <p:spPr>
          <a:xfrm>
            <a:off x="8159199" y="1781550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B25BD00-6642-FF3F-FA90-2AAC3AEB909B}"/>
              </a:ext>
            </a:extLst>
          </p:cNvPr>
          <p:cNvSpPr txBox="1"/>
          <p:nvPr/>
        </p:nvSpPr>
        <p:spPr>
          <a:xfrm>
            <a:off x="372717" y="2525203"/>
            <a:ext cx="108883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Long-term consequences, similar to those affecting sepsis survivors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Söhne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Prognosis: age, gender, lifestyle, and pre-existing respiratory, endocrine-metabolic, and cardiovascular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0D0D0D"/>
                </a:solidFill>
                <a:latin typeface="Söhne"/>
              </a:rPr>
              <a:t>V</a:t>
            </a:r>
            <a:r>
              <a:rPr lang="es-ES" sz="2400" b="0" i="0" dirty="0" err="1">
                <a:solidFill>
                  <a:srgbClr val="0D0D0D"/>
                </a:solidFill>
                <a:effectLst/>
                <a:latin typeface="Söhne"/>
              </a:rPr>
              <a:t>accines</a:t>
            </a: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CC157BB-EDF2-9439-4FE4-F80D1A5795D7}"/>
              </a:ext>
            </a:extLst>
          </p:cNvPr>
          <p:cNvSpPr txBox="1"/>
          <p:nvPr/>
        </p:nvSpPr>
        <p:spPr>
          <a:xfrm>
            <a:off x="2315818" y="4417121"/>
            <a:ext cx="786268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0D0D0D"/>
                </a:solidFill>
                <a:latin typeface="Söhne"/>
              </a:rPr>
              <a:t>M</a:t>
            </a:r>
            <a:r>
              <a:rPr lang="en-US" sz="3600" b="0" i="0" dirty="0">
                <a:solidFill>
                  <a:srgbClr val="0D0D0D"/>
                </a:solidFill>
                <a:effectLst/>
                <a:latin typeface="Söhne"/>
              </a:rPr>
              <a:t>ore research is needed to understand the acute and long-term effects (sequelae) of the infection, including post-COVID syndrome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95317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225BA3C-96FB-8CF7-64A9-179175DD4AC6}"/>
              </a:ext>
            </a:extLst>
          </p:cNvPr>
          <p:cNvSpPr txBox="1"/>
          <p:nvPr/>
        </p:nvSpPr>
        <p:spPr>
          <a:xfrm>
            <a:off x="171450" y="1529834"/>
            <a:ext cx="88582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dirty="0">
                <a:solidFill>
                  <a:srgbClr val="FF0000"/>
                </a:solidFill>
                <a:effectLst/>
                <a:latin typeface="Söhne"/>
              </a:rPr>
              <a:t>LPS: 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8A1D6CB-A89A-5B51-72E8-8F3B8757BB76}"/>
              </a:ext>
            </a:extLst>
          </p:cNvPr>
          <p:cNvSpPr txBox="1"/>
          <p:nvPr/>
        </p:nvSpPr>
        <p:spPr>
          <a:xfrm>
            <a:off x="904874" y="1345167"/>
            <a:ext cx="313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- Acute </a:t>
            </a:r>
            <a:r>
              <a:rPr lang="es-ES" sz="2400" dirty="0" err="1"/>
              <a:t>lung</a:t>
            </a:r>
            <a:r>
              <a:rPr lang="es-ES" sz="2400" dirty="0"/>
              <a:t> </a:t>
            </a:r>
            <a:r>
              <a:rPr lang="es-ES" sz="2400" dirty="0" err="1"/>
              <a:t>injury</a:t>
            </a:r>
            <a:endParaRPr lang="es-ES" sz="2400" dirty="0"/>
          </a:p>
          <a:p>
            <a:r>
              <a:rPr lang="es-ES" sz="2400" dirty="0"/>
              <a:t>- SIRS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39F555E-18BB-B33C-41D9-BA7950ACAB55}"/>
              </a:ext>
            </a:extLst>
          </p:cNvPr>
          <p:cNvSpPr txBox="1"/>
          <p:nvPr/>
        </p:nvSpPr>
        <p:spPr>
          <a:xfrm>
            <a:off x="4389162" y="1271657"/>
            <a:ext cx="728662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ACE2 receptor internalization with cytokine storm</a:t>
            </a:r>
          </a:p>
          <a:p>
            <a:r>
              <a:rPr lang="en-US" sz="2400" dirty="0">
                <a:solidFill>
                  <a:srgbClr val="0D0D0D"/>
                </a:solidFill>
                <a:latin typeface="Söhne"/>
              </a:rPr>
              <a:t>Agonist TLR4</a:t>
            </a:r>
            <a:endParaRPr lang="en-US" sz="2400" b="0" i="0" dirty="0">
              <a:solidFill>
                <a:srgbClr val="0D0D0D"/>
              </a:solidFill>
              <a:effectLst/>
              <a:latin typeface="Söhne"/>
            </a:endParaRPr>
          </a:p>
          <a:p>
            <a:endParaRPr lang="en-US" sz="2400" dirty="0">
              <a:solidFill>
                <a:srgbClr val="0D0D0D"/>
              </a:solidFill>
              <a:latin typeface="Söhne"/>
            </a:endParaRPr>
          </a:p>
          <a:p>
            <a:endParaRPr lang="en-US" sz="2000" b="0" i="0" dirty="0">
              <a:solidFill>
                <a:srgbClr val="0D0D0D"/>
              </a:solidFill>
              <a:effectLst/>
              <a:latin typeface="Söhne"/>
            </a:endParaRPr>
          </a:p>
          <a:p>
            <a:r>
              <a:rPr lang="en-US" sz="20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endParaRPr lang="es-ES" sz="2000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6F283BA3-462B-E27D-369A-8A5B23E68E8F}"/>
              </a:ext>
            </a:extLst>
          </p:cNvPr>
          <p:cNvCxnSpPr>
            <a:cxnSpLocks/>
          </p:cNvCxnSpPr>
          <p:nvPr/>
        </p:nvCxnSpPr>
        <p:spPr>
          <a:xfrm>
            <a:off x="3472898" y="1772025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16CD56FC-3B9C-E60E-A71E-5C383B8F83BB}"/>
              </a:ext>
            </a:extLst>
          </p:cNvPr>
          <p:cNvSpPr txBox="1"/>
          <p:nvPr/>
        </p:nvSpPr>
        <p:spPr>
          <a:xfrm>
            <a:off x="140339" y="2289323"/>
            <a:ext cx="77844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-</a:t>
            </a:r>
            <a:r>
              <a:rPr lang="en-US" sz="2400" b="1" dirty="0">
                <a:solidFill>
                  <a:srgbClr val="0070C0"/>
                </a:solidFill>
                <a:latin typeface="Söhne"/>
              </a:rPr>
              <a:t>A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Söhne"/>
              </a:rPr>
              <a:t>cute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 pulmonary and gastrointestinal damage</a:t>
            </a:r>
            <a:endParaRPr lang="en-US" sz="2400" dirty="0">
              <a:solidFill>
                <a:srgbClr val="0D0D0D"/>
              </a:solidFill>
              <a:latin typeface="Söhne"/>
            </a:endParaRPr>
          </a:p>
          <a:p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-</a:t>
            </a:r>
            <a:r>
              <a:rPr lang="en-US" sz="2400" b="1" dirty="0">
                <a:solidFill>
                  <a:srgbClr val="C00000"/>
                </a:solidFill>
                <a:latin typeface="Söhne"/>
              </a:rPr>
              <a:t>S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Söhne"/>
              </a:rPr>
              <a:t>equelae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 in the lungs, gastrointestinal tract, and neurological function </a:t>
            </a: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5569814-6F9C-3578-3962-70F829C0E18C}"/>
              </a:ext>
            </a:extLst>
          </p:cNvPr>
          <p:cNvSpPr txBox="1"/>
          <p:nvPr/>
        </p:nvSpPr>
        <p:spPr>
          <a:xfrm>
            <a:off x="171450" y="3780135"/>
            <a:ext cx="57245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dirty="0">
                <a:solidFill>
                  <a:srgbClr val="FF0000"/>
                </a:solidFill>
                <a:effectLst/>
                <a:latin typeface="Söhne"/>
              </a:rPr>
              <a:t>ATP (DAMP): 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exacerbates inflammatory damage in the lungs and other organs</a:t>
            </a:r>
            <a:r>
              <a:rPr lang="es-ES" sz="2400" b="0" i="0" dirty="0">
                <a:solidFill>
                  <a:srgbClr val="FF0000"/>
                </a:solidFill>
                <a:effectLst/>
                <a:latin typeface="Söhne"/>
              </a:rPr>
              <a:t> 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FEE8958-044E-C6D2-227F-8EF566616983}"/>
              </a:ext>
            </a:extLst>
          </p:cNvPr>
          <p:cNvSpPr txBox="1"/>
          <p:nvPr/>
        </p:nvSpPr>
        <p:spPr>
          <a:xfrm>
            <a:off x="171449" y="4664739"/>
            <a:ext cx="58293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 err="1">
                <a:solidFill>
                  <a:srgbClr val="FF0000"/>
                </a:solidFill>
                <a:latin typeface="Söhne"/>
              </a:rPr>
              <a:t>Imiquimod</a:t>
            </a:r>
            <a:r>
              <a:rPr lang="es-ES" sz="2400" b="1" dirty="0">
                <a:solidFill>
                  <a:srgbClr val="FF0000"/>
                </a:solidFill>
                <a:latin typeface="Söhne"/>
              </a:rPr>
              <a:t> (</a:t>
            </a:r>
            <a:r>
              <a:rPr lang="es-ES" sz="2400" b="1" dirty="0" err="1">
                <a:solidFill>
                  <a:srgbClr val="FF0000"/>
                </a:solidFill>
                <a:latin typeface="Söhne"/>
              </a:rPr>
              <a:t>agonist</a:t>
            </a:r>
            <a:r>
              <a:rPr lang="es-ES" sz="2400" b="1" dirty="0">
                <a:solidFill>
                  <a:srgbClr val="FF0000"/>
                </a:solidFill>
                <a:latin typeface="Söhne"/>
              </a:rPr>
              <a:t> TLR7)</a:t>
            </a:r>
            <a:r>
              <a:rPr lang="es-ES" sz="2000" b="1" i="0" dirty="0">
                <a:solidFill>
                  <a:srgbClr val="FF0000"/>
                </a:solidFill>
                <a:effectLst/>
                <a:latin typeface="Söhne"/>
              </a:rPr>
              <a:t>: 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induces symptoms such as fever, weight loss, anorexia, and increased expression of proinflammatory cytokines</a:t>
            </a:r>
            <a:endParaRPr lang="es-ES" sz="24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A314B5E-316A-A076-3A11-A3AFD658BCA3}"/>
              </a:ext>
            </a:extLst>
          </p:cNvPr>
          <p:cNvSpPr txBox="1"/>
          <p:nvPr/>
        </p:nvSpPr>
        <p:spPr>
          <a:xfrm>
            <a:off x="8267700" y="2276310"/>
            <a:ext cx="19306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dirty="0">
                <a:solidFill>
                  <a:srgbClr val="FF0000"/>
                </a:solidFill>
                <a:effectLst/>
                <a:latin typeface="Söhne"/>
              </a:rPr>
              <a:t>LPS+ATP+IMI</a:t>
            </a:r>
            <a:endParaRPr lang="es-ES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BB82CA9-5322-1CB3-913B-7D1E38C51A4E}"/>
              </a:ext>
            </a:extLst>
          </p:cNvPr>
          <p:cNvSpPr txBox="1"/>
          <p:nvPr/>
        </p:nvSpPr>
        <p:spPr>
          <a:xfrm>
            <a:off x="6890767" y="2771814"/>
            <a:ext cx="51608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D0D0D"/>
                </a:solidFill>
                <a:latin typeface="Söhne"/>
              </a:rPr>
              <a:t>S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tudying severe COVID-19-associated cytokine storm and sepsis</a:t>
            </a:r>
            <a:endParaRPr lang="es-ES" sz="24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C2D34C8-9643-0E3C-0842-9467CB8AA65F}"/>
              </a:ext>
            </a:extLst>
          </p:cNvPr>
          <p:cNvSpPr txBox="1"/>
          <p:nvPr/>
        </p:nvSpPr>
        <p:spPr>
          <a:xfrm>
            <a:off x="6901121" y="3602811"/>
            <a:ext cx="51401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D0D0D"/>
                </a:solidFill>
                <a:latin typeface="Söhne"/>
              </a:rPr>
              <a:t>N</a:t>
            </a:r>
            <a:r>
              <a:rPr lang="en-US" sz="2400" b="0" i="0" dirty="0">
                <a:solidFill>
                  <a:srgbClr val="0D0D0D"/>
                </a:solidFill>
                <a:effectLst/>
                <a:latin typeface="Söhne"/>
              </a:rPr>
              <a:t>ew therapeutic strategies to mitigate disease severity and its sequelae.</a:t>
            </a:r>
            <a:endParaRPr lang="es-ES" sz="2400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F9B756A-A0CE-BA16-C835-8B5A7B236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4664739"/>
            <a:ext cx="2828925" cy="1819275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1E0109B3-08C6-AF36-3CD1-621A637BE23B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0375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044C93D-8012-DA11-28CA-49E4D199C1C9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TRADITIONAL MODEL: LPS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F27022F-9B59-4B79-BAD5-C3BC06A06687}"/>
              </a:ext>
            </a:extLst>
          </p:cNvPr>
          <p:cNvSpPr txBox="1"/>
          <p:nvPr/>
        </p:nvSpPr>
        <p:spPr>
          <a:xfrm>
            <a:off x="171450" y="1392236"/>
            <a:ext cx="879157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Acute</a:t>
            </a:r>
            <a:r>
              <a:rPr lang="en-US" sz="2400" dirty="0">
                <a:ea typeface="Calibri" panose="020F0502020204030204" pitchFamily="34" charset="0"/>
              </a:rPr>
              <a:t> effects </a:t>
            </a:r>
            <a:r>
              <a:rPr lang="en-US" sz="2400" dirty="0">
                <a:effectLst/>
                <a:ea typeface="Calibri" panose="020F0502020204030204" pitchFamily="34" charset="0"/>
              </a:rPr>
              <a:t>and </a:t>
            </a:r>
            <a:r>
              <a:rPr lang="en-US" sz="2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sequelae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LPS</a:t>
            </a:r>
            <a:r>
              <a:rPr lang="en-US" sz="2400" dirty="0">
                <a:effectLst/>
                <a:ea typeface="Calibri" panose="020F0502020204030204" pitchFamily="34" charset="0"/>
              </a:rPr>
              <a:t>-induced cytokine storm in young male rats.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T</a:t>
            </a:r>
            <a:r>
              <a:rPr lang="en-US" sz="2400" dirty="0">
                <a:effectLst/>
                <a:ea typeface="Calibri" panose="020F0502020204030204" pitchFamily="34" charset="0"/>
              </a:rPr>
              <a:t>he potential of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N-acetylcysteine (NAC), </a:t>
            </a:r>
            <a:r>
              <a:rPr lang="en-US" sz="2400" dirty="0">
                <a:effectLst/>
                <a:ea typeface="Calibri" panose="020F0502020204030204" pitchFamily="34" charset="0"/>
              </a:rPr>
              <a:t>an affordable antioxidant and mucolytic, to prevent its development.</a:t>
            </a:r>
            <a:endParaRPr lang="es-E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CE51DBC-EDD5-FE20-9426-0D414283DC9F}"/>
              </a:ext>
            </a:extLst>
          </p:cNvPr>
          <p:cNvSpPr txBox="1"/>
          <p:nvPr/>
        </p:nvSpPr>
        <p:spPr>
          <a:xfrm>
            <a:off x="400051" y="3570840"/>
            <a:ext cx="67818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ea typeface="Calibri" panose="020F0502020204030204" pitchFamily="34" charset="0"/>
              </a:rPr>
              <a:t>-</a:t>
            </a:r>
            <a:r>
              <a:rPr lang="en-US" sz="2400" dirty="0">
                <a:ea typeface="Calibri" panose="020F0502020204030204" pitchFamily="34" charset="0"/>
              </a:rPr>
              <a:t>E</a:t>
            </a:r>
            <a:r>
              <a:rPr lang="en-US" sz="2400" dirty="0">
                <a:effectLst/>
                <a:ea typeface="Calibri" panose="020F0502020204030204" pitchFamily="34" charset="0"/>
              </a:rPr>
              <a:t>valuating therapeutic and preventive strategies against the cytokine storm associated with severe COVID-19 and its sequelae, as well as other sepsis or SIRS cases.</a:t>
            </a:r>
          </a:p>
          <a:p>
            <a:endParaRPr lang="en-US" sz="2400" dirty="0"/>
          </a:p>
          <a:p>
            <a:r>
              <a:rPr lang="en-US" sz="2400" dirty="0">
                <a:effectLst/>
                <a:ea typeface="Calibri" panose="020F0502020204030204" pitchFamily="34" charset="0"/>
              </a:rPr>
              <a:t>-Use of NAC can reduce the incidence and severity of LPS-induced cytokine storm consequences. </a:t>
            </a:r>
            <a:endParaRPr lang="es-ES" sz="2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872D7A0-BB58-B1B1-E47C-DBDE6ACC480C}"/>
              </a:ext>
            </a:extLst>
          </p:cNvPr>
          <p:cNvSpPr txBox="1"/>
          <p:nvPr/>
        </p:nvSpPr>
        <p:spPr>
          <a:xfrm>
            <a:off x="400051" y="3004758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/>
              <a:t>Our</a:t>
            </a:r>
            <a:r>
              <a:rPr lang="es-ES" sz="2800" dirty="0"/>
              <a:t> </a:t>
            </a:r>
            <a:r>
              <a:rPr lang="es-ES" sz="2800" dirty="0" err="1"/>
              <a:t>aim</a:t>
            </a:r>
            <a:r>
              <a:rPr lang="es-ES" sz="2800" dirty="0"/>
              <a:t>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D5A5791-0082-D695-788B-9822B06D1603}"/>
              </a:ext>
            </a:extLst>
          </p:cNvPr>
          <p:cNvSpPr txBox="1"/>
          <p:nvPr/>
        </p:nvSpPr>
        <p:spPr>
          <a:xfrm>
            <a:off x="7549870" y="2864963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SPAIN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482C988-681C-EF87-C317-A8A44BC8B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131" y="3376718"/>
            <a:ext cx="1756102" cy="109891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E011E44-4EC8-8011-5998-34A8805BB86C}"/>
              </a:ext>
            </a:extLst>
          </p:cNvPr>
          <p:cNvSpPr txBox="1"/>
          <p:nvPr/>
        </p:nvSpPr>
        <p:spPr>
          <a:xfrm>
            <a:off x="7529258" y="4909668"/>
            <a:ext cx="1468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POLAND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C61620A1-B5BA-6A92-7227-08018E02E8FF}"/>
              </a:ext>
            </a:extLst>
          </p:cNvPr>
          <p:cNvCxnSpPr>
            <a:cxnSpLocks/>
          </p:cNvCxnSpPr>
          <p:nvPr/>
        </p:nvCxnSpPr>
        <p:spPr>
          <a:xfrm>
            <a:off x="8544132" y="3100521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A09FA52-9C70-DD09-65EE-AE57C02CA5A0}"/>
              </a:ext>
            </a:extLst>
          </p:cNvPr>
          <p:cNvSpPr txBox="1"/>
          <p:nvPr/>
        </p:nvSpPr>
        <p:spPr>
          <a:xfrm>
            <a:off x="9361925" y="2864963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Animal </a:t>
            </a:r>
            <a:r>
              <a:rPr lang="es-ES" sz="2400" dirty="0" err="1"/>
              <a:t>model</a:t>
            </a:r>
            <a:endParaRPr lang="es-ES" sz="2400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F573C8B2-85F5-51D5-2B6B-7F85DD915190}"/>
              </a:ext>
            </a:extLst>
          </p:cNvPr>
          <p:cNvCxnSpPr>
            <a:cxnSpLocks/>
          </p:cNvCxnSpPr>
          <p:nvPr/>
        </p:nvCxnSpPr>
        <p:spPr>
          <a:xfrm>
            <a:off x="8833929" y="5140500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B27DEA3-620B-0A32-60AE-6D51D17B23BC}"/>
              </a:ext>
            </a:extLst>
          </p:cNvPr>
          <p:cNvSpPr txBox="1"/>
          <p:nvPr/>
        </p:nvSpPr>
        <p:spPr>
          <a:xfrm>
            <a:off x="9634857" y="4909667"/>
            <a:ext cx="23914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a typeface="Calibri" panose="020F0502020204030204" pitchFamily="34" charset="0"/>
              </a:rPr>
              <a:t>M</a:t>
            </a:r>
            <a:r>
              <a:rPr lang="en-US" sz="2400" dirty="0">
                <a:effectLst/>
                <a:ea typeface="Calibri" panose="020F0502020204030204" pitchFamily="34" charset="0"/>
              </a:rPr>
              <a:t>olecular studies </a:t>
            </a:r>
            <a:endParaRPr lang="es-ES" sz="24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11F3343-AE2E-26E5-784A-40A68DE15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006" y="5408599"/>
            <a:ext cx="1564896" cy="139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4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44F583FE-08CB-BE75-5DE5-9E008786A289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19288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TRADITIONAL MODEL: LPS</a:t>
            </a:r>
          </a:p>
          <a:p>
            <a:r>
              <a:rPr lang="es-ES" dirty="0"/>
              <a:t>SPAIN (ANIMAL MODEL)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339C53C-2989-5292-CC69-2E5823B6B857}"/>
              </a:ext>
            </a:extLst>
          </p:cNvPr>
          <p:cNvSpPr txBox="1"/>
          <p:nvPr/>
        </p:nvSpPr>
        <p:spPr>
          <a:xfrm>
            <a:off x="374381" y="5208964"/>
            <a:ext cx="65136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00B050"/>
                </a:solidFill>
              </a:rPr>
              <a:t>DONE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BBAD814-F4FA-7FD4-2AEC-8FF1DCFC712E}"/>
              </a:ext>
            </a:extLst>
          </p:cNvPr>
          <p:cNvSpPr txBox="1"/>
          <p:nvPr/>
        </p:nvSpPr>
        <p:spPr>
          <a:xfrm>
            <a:off x="-205246" y="1834255"/>
            <a:ext cx="3518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a typeface="Calibri" panose="020F0502020204030204" pitchFamily="34" charset="0"/>
              </a:rPr>
              <a:t>Adult male Wistar rats</a:t>
            </a:r>
          </a:p>
          <a:p>
            <a:pPr algn="ctr"/>
            <a:r>
              <a:rPr lang="en-US" sz="1600" dirty="0"/>
              <a:t>(250g-300g)</a:t>
            </a:r>
            <a:endParaRPr lang="es-ES" sz="1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A912150-CDAF-DACB-A6BA-87D18BD674C5}"/>
              </a:ext>
            </a:extLst>
          </p:cNvPr>
          <p:cNvSpPr txBox="1"/>
          <p:nvPr/>
        </p:nvSpPr>
        <p:spPr>
          <a:xfrm>
            <a:off x="7918291" y="4908966"/>
            <a:ext cx="280935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/>
              <a:t>Behavioral</a:t>
            </a:r>
            <a:r>
              <a:rPr lang="es-ES" sz="2000" b="1" dirty="0"/>
              <a:t> </a:t>
            </a:r>
            <a:r>
              <a:rPr lang="es-ES" sz="2000" b="1" dirty="0" err="1"/>
              <a:t>studies</a:t>
            </a:r>
            <a:endParaRPr lang="es-ES" sz="2000" b="1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321E5AF-AC34-18E6-831B-C19ADCA04C91}"/>
              </a:ext>
            </a:extLst>
          </p:cNvPr>
          <p:cNvSpPr txBox="1"/>
          <p:nvPr/>
        </p:nvSpPr>
        <p:spPr>
          <a:xfrm>
            <a:off x="4569707" y="3171682"/>
            <a:ext cx="2809351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Macroscopic and histological and molecular analyses</a:t>
            </a:r>
          </a:p>
          <a:p>
            <a:pPr algn="ctr"/>
            <a:r>
              <a:rPr lang="en-US" sz="2000" b="1" dirty="0"/>
              <a:t>Biomarker studies</a:t>
            </a:r>
          </a:p>
          <a:p>
            <a:pPr algn="ctr"/>
            <a:r>
              <a:rPr lang="en-US" sz="2000" b="1" dirty="0"/>
              <a:t>Organ bath</a:t>
            </a:r>
            <a:endParaRPr lang="es-ES" sz="2000" b="1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AB6D147-F578-B40A-9299-82704F1384F0}"/>
              </a:ext>
            </a:extLst>
          </p:cNvPr>
          <p:cNvSpPr txBox="1"/>
          <p:nvPr/>
        </p:nvSpPr>
        <p:spPr>
          <a:xfrm>
            <a:off x="4569707" y="2063333"/>
            <a:ext cx="2809351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/>
              <a:t>Clinical</a:t>
            </a:r>
            <a:r>
              <a:rPr lang="es-ES" sz="2000" b="1" dirty="0"/>
              <a:t> Score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9E9CD52-334F-D99F-1731-746C04887EC4}"/>
              </a:ext>
            </a:extLst>
          </p:cNvPr>
          <p:cNvSpPr txBox="1"/>
          <p:nvPr/>
        </p:nvSpPr>
        <p:spPr>
          <a:xfrm>
            <a:off x="603767" y="4592053"/>
            <a:ext cx="1656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N=8-12 per </a:t>
            </a:r>
            <a:r>
              <a:rPr lang="es-ES" sz="1600" dirty="0" err="1"/>
              <a:t>group</a:t>
            </a:r>
            <a:endParaRPr lang="es-ES" sz="1600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0C87EB0-F953-3993-4DCD-AB5D2D81E5C5}"/>
              </a:ext>
            </a:extLst>
          </p:cNvPr>
          <p:cNvSpPr txBox="1"/>
          <p:nvPr/>
        </p:nvSpPr>
        <p:spPr>
          <a:xfrm>
            <a:off x="5379950" y="1420787"/>
            <a:ext cx="1066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70C0"/>
                </a:solidFill>
              </a:rPr>
              <a:t>Acute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1418770-E603-CD51-B3D0-55D861315A9A}"/>
              </a:ext>
            </a:extLst>
          </p:cNvPr>
          <p:cNvSpPr txBox="1"/>
          <p:nvPr/>
        </p:nvSpPr>
        <p:spPr>
          <a:xfrm>
            <a:off x="8708195" y="1422076"/>
            <a:ext cx="1614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 err="1">
                <a:solidFill>
                  <a:srgbClr val="C00000"/>
                </a:solidFill>
              </a:rPr>
              <a:t>Sequelae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8227B74-7404-E8E7-2B73-B7D186561F30}"/>
              </a:ext>
            </a:extLst>
          </p:cNvPr>
          <p:cNvSpPr txBox="1"/>
          <p:nvPr/>
        </p:nvSpPr>
        <p:spPr>
          <a:xfrm>
            <a:off x="4204099" y="5463373"/>
            <a:ext cx="7101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err="1"/>
              <a:t>Monitoring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weight</a:t>
            </a:r>
            <a:r>
              <a:rPr lang="es-ES" dirty="0"/>
              <a:t>, </a:t>
            </a:r>
            <a:r>
              <a:rPr lang="es-ES" dirty="0" err="1"/>
              <a:t>food</a:t>
            </a:r>
            <a:r>
              <a:rPr lang="es-ES" dirty="0"/>
              <a:t> and </a:t>
            </a:r>
            <a:r>
              <a:rPr lang="es-ES" dirty="0" err="1"/>
              <a:t>water</a:t>
            </a:r>
            <a:r>
              <a:rPr lang="es-ES" dirty="0"/>
              <a:t> </a:t>
            </a:r>
            <a:r>
              <a:rPr lang="es-ES" dirty="0" err="1"/>
              <a:t>intake</a:t>
            </a:r>
            <a:r>
              <a:rPr lang="es-ES" dirty="0"/>
              <a:t> at </a:t>
            </a:r>
            <a:r>
              <a:rPr lang="es-ES" dirty="0" err="1"/>
              <a:t>least</a:t>
            </a:r>
            <a:r>
              <a:rPr lang="es-ES" dirty="0"/>
              <a:t> 3 times per </a:t>
            </a:r>
            <a:r>
              <a:rPr lang="es-ES" dirty="0" err="1"/>
              <a:t>week</a:t>
            </a:r>
            <a:endParaRPr lang="es-ES" dirty="0"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DCFF42E0-6BC3-9A4D-7A6A-090E537D5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7523"/>
            <a:ext cx="2863633" cy="2164530"/>
          </a:xfrm>
          <a:prstGeom prst="rect">
            <a:avLst/>
          </a:prstGeom>
        </p:spPr>
      </p:pic>
      <p:sp>
        <p:nvSpPr>
          <p:cNvPr id="54" name="CuadroTexto 53">
            <a:extLst>
              <a:ext uri="{FF2B5EF4-FFF2-40B4-BE49-F238E27FC236}">
                <a16:creationId xmlns:a16="http://schemas.microsoft.com/office/drawing/2014/main" id="{3D089F41-8002-5E14-5A6A-BCDDDCDAD8A7}"/>
              </a:ext>
            </a:extLst>
          </p:cNvPr>
          <p:cNvSpPr txBox="1"/>
          <p:nvPr/>
        </p:nvSpPr>
        <p:spPr>
          <a:xfrm>
            <a:off x="7944701" y="2063333"/>
            <a:ext cx="2809351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/>
              <a:t>Clinical</a:t>
            </a:r>
            <a:r>
              <a:rPr lang="es-ES" sz="2000" b="1" dirty="0"/>
              <a:t> Score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ECB8ED3A-980A-0E99-ED86-E9739443B12A}"/>
              </a:ext>
            </a:extLst>
          </p:cNvPr>
          <p:cNvSpPr txBox="1"/>
          <p:nvPr/>
        </p:nvSpPr>
        <p:spPr>
          <a:xfrm>
            <a:off x="7918291" y="3171682"/>
            <a:ext cx="2809351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Macroscopic and histological and molecular analyses</a:t>
            </a:r>
          </a:p>
          <a:p>
            <a:pPr algn="ctr"/>
            <a:r>
              <a:rPr lang="en-US" sz="2000" b="1" dirty="0"/>
              <a:t>Biomarker studies</a:t>
            </a:r>
          </a:p>
          <a:p>
            <a:pPr algn="ctr"/>
            <a:r>
              <a:rPr lang="en-US" sz="2000" b="1" dirty="0"/>
              <a:t>Organ bath</a:t>
            </a:r>
            <a:endParaRPr lang="es-ES" sz="2000" b="1" dirty="0"/>
          </a:p>
        </p:txBody>
      </p: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19E855B2-0B18-066C-DEF3-41B8B9B47179}"/>
              </a:ext>
            </a:extLst>
          </p:cNvPr>
          <p:cNvCxnSpPr>
            <a:cxnSpLocks/>
          </p:cNvCxnSpPr>
          <p:nvPr/>
        </p:nvCxnSpPr>
        <p:spPr>
          <a:xfrm>
            <a:off x="4453594" y="5463373"/>
            <a:ext cx="644339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7D3A4BDD-D017-1185-9852-8021915FD696}"/>
              </a:ext>
            </a:extLst>
          </p:cNvPr>
          <p:cNvSpPr txBox="1"/>
          <p:nvPr/>
        </p:nvSpPr>
        <p:spPr>
          <a:xfrm>
            <a:off x="4569708" y="2644324"/>
            <a:ext cx="280935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Gastrointestinal </a:t>
            </a:r>
            <a:r>
              <a:rPr lang="es-ES" sz="2000" b="1" dirty="0" err="1"/>
              <a:t>Motility</a:t>
            </a:r>
            <a:endParaRPr lang="es-ES" sz="20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736E498-67E9-BD14-B975-C9923F61B0BC}"/>
              </a:ext>
            </a:extLst>
          </p:cNvPr>
          <p:cNvSpPr txBox="1"/>
          <p:nvPr/>
        </p:nvSpPr>
        <p:spPr>
          <a:xfrm>
            <a:off x="7944701" y="2655886"/>
            <a:ext cx="280935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Gastrointestinal </a:t>
            </a:r>
            <a:r>
              <a:rPr lang="es-ES" sz="2000" b="1" dirty="0" err="1"/>
              <a:t>Motility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8281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23" grpId="0" animBg="1"/>
      <p:bldP spid="28" grpId="0" animBg="1"/>
      <p:bldP spid="31" grpId="0" animBg="1"/>
      <p:bldP spid="35" grpId="0"/>
      <p:bldP spid="42" grpId="0"/>
      <p:bldP spid="43" grpId="0"/>
      <p:bldP spid="47" grpId="0"/>
      <p:bldP spid="54" grpId="0" animBg="1"/>
      <p:bldP spid="55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F81B29D8-8C41-A331-9A3F-519CBEBA7FC9}"/>
              </a:ext>
            </a:extLst>
          </p:cNvPr>
          <p:cNvSpPr txBox="1">
            <a:spLocks/>
          </p:cNvSpPr>
          <p:nvPr/>
        </p:nvSpPr>
        <p:spPr>
          <a:xfrm>
            <a:off x="171449" y="132555"/>
            <a:ext cx="118933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TRADITIONAL MODEL: LPS</a:t>
            </a:r>
          </a:p>
          <a:p>
            <a:r>
              <a:rPr lang="es-ES" dirty="0"/>
              <a:t>POLAND (MOLECULAR STUDIES)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E624002-311A-5624-011F-D6B7DB22C68D}"/>
              </a:ext>
            </a:extLst>
          </p:cNvPr>
          <p:cNvSpPr txBox="1"/>
          <p:nvPr/>
        </p:nvSpPr>
        <p:spPr>
          <a:xfrm>
            <a:off x="4904422" y="1768867"/>
            <a:ext cx="761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ryptase, TNF-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IL-6, IL-1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IL-18, COX-2 and ACE-2</a:t>
            </a:r>
            <a:endParaRPr lang="es-ES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34AC63-695A-2A61-0219-7920E123C429}"/>
              </a:ext>
            </a:extLst>
          </p:cNvPr>
          <p:cNvSpPr txBox="1"/>
          <p:nvPr/>
        </p:nvSpPr>
        <p:spPr>
          <a:xfrm>
            <a:off x="2335405" y="1736338"/>
            <a:ext cx="19716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err="1"/>
              <a:t>Inflammation</a:t>
            </a:r>
            <a:endParaRPr lang="es-ES" sz="24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F94C091-F66F-9AEB-B1F5-AF2494EA58B7}"/>
              </a:ext>
            </a:extLst>
          </p:cNvPr>
          <p:cNvSpPr txBox="1"/>
          <p:nvPr/>
        </p:nvSpPr>
        <p:spPr>
          <a:xfrm>
            <a:off x="758114" y="3013715"/>
            <a:ext cx="1807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000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Plasma</a:t>
            </a: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Distal </a:t>
            </a:r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colom</a:t>
            </a:r>
            <a:r>
              <a:rPr lang="es-E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Proximal </a:t>
            </a:r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colom</a:t>
            </a:r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Ileum</a:t>
            </a:r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8A9DA88-2129-8C4C-DAC3-ABC9C725CE27}"/>
              </a:ext>
            </a:extLst>
          </p:cNvPr>
          <p:cNvSpPr txBox="1"/>
          <p:nvPr/>
        </p:nvSpPr>
        <p:spPr>
          <a:xfrm>
            <a:off x="1074495" y="2471821"/>
            <a:ext cx="1066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70C0"/>
                </a:solidFill>
              </a:rPr>
              <a:t>Acute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7E9D374-A1C2-843E-FB4C-65B03322A756}"/>
              </a:ext>
            </a:extLst>
          </p:cNvPr>
          <p:cNvSpPr txBox="1"/>
          <p:nvPr/>
        </p:nvSpPr>
        <p:spPr>
          <a:xfrm>
            <a:off x="3930215" y="2471821"/>
            <a:ext cx="1614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 err="1">
                <a:solidFill>
                  <a:srgbClr val="C00000"/>
                </a:solidFill>
              </a:rPr>
              <a:t>Sequelae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87A802F-F4E0-81F7-C71C-A9F9E4E80E66}"/>
              </a:ext>
            </a:extLst>
          </p:cNvPr>
          <p:cNvSpPr txBox="1"/>
          <p:nvPr/>
        </p:nvSpPr>
        <p:spPr>
          <a:xfrm>
            <a:off x="3854088" y="2933486"/>
            <a:ext cx="22277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es-E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Plasma</a:t>
            </a: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Distal </a:t>
            </a:r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colom</a:t>
            </a:r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Proximal </a:t>
            </a:r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colom</a:t>
            </a:r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Ileum</a:t>
            </a:r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Antrum</a:t>
            </a:r>
            <a:r>
              <a:rPr lang="es-E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fundus</a:t>
            </a:r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000" u="sng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29F4B2A-2CA0-78FA-3AEF-BF7B4EC90EAD}"/>
              </a:ext>
            </a:extLst>
          </p:cNvPr>
          <p:cNvSpPr txBox="1"/>
          <p:nvPr/>
        </p:nvSpPr>
        <p:spPr>
          <a:xfrm>
            <a:off x="1499214" y="299949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B050"/>
                </a:solidFill>
              </a:rPr>
              <a:t>DONE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4580043-08EE-EA83-C44B-1E8B32F9CF1A}"/>
              </a:ext>
            </a:extLst>
          </p:cNvPr>
          <p:cNvSpPr txBox="1"/>
          <p:nvPr/>
        </p:nvSpPr>
        <p:spPr>
          <a:xfrm>
            <a:off x="4585801" y="2923147"/>
            <a:ext cx="1034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B050"/>
                </a:solidFill>
              </a:rPr>
              <a:t>DONE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BED673F-B89C-3E03-FA89-826724337E49}"/>
              </a:ext>
            </a:extLst>
          </p:cNvPr>
          <p:cNvSpPr/>
          <p:nvPr/>
        </p:nvSpPr>
        <p:spPr>
          <a:xfrm>
            <a:off x="758114" y="3584912"/>
            <a:ext cx="5572032" cy="2774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68F70D4-0450-DFDE-D623-2A79869E34B9}"/>
              </a:ext>
            </a:extLst>
          </p:cNvPr>
          <p:cNvSpPr txBox="1"/>
          <p:nvPr/>
        </p:nvSpPr>
        <p:spPr>
          <a:xfrm>
            <a:off x="1074495" y="4379818"/>
            <a:ext cx="52708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rgbClr val="FF0000"/>
                </a:solidFill>
              </a:rPr>
              <a:t>IN PROGRESS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9E51CED-A7ED-F345-596F-8FA03CF5841B}"/>
              </a:ext>
            </a:extLst>
          </p:cNvPr>
          <p:cNvSpPr txBox="1"/>
          <p:nvPr/>
        </p:nvSpPr>
        <p:spPr>
          <a:xfrm>
            <a:off x="387047" y="1728703"/>
            <a:ext cx="1859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CT </a:t>
            </a:r>
            <a:r>
              <a:rPr lang="es-ES" sz="2400" dirty="0" err="1"/>
              <a:t>qPCR</a:t>
            </a:r>
            <a:endParaRPr lang="es-ES" sz="2400" dirty="0"/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B7A3B669-21C5-B1B4-0808-4C7A79C5E768}"/>
              </a:ext>
            </a:extLst>
          </p:cNvPr>
          <p:cNvCxnSpPr>
            <a:cxnSpLocks/>
          </p:cNvCxnSpPr>
          <p:nvPr/>
        </p:nvCxnSpPr>
        <p:spPr>
          <a:xfrm>
            <a:off x="1618390" y="1977627"/>
            <a:ext cx="7810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230EC8CA-585E-B33C-4F9E-EF3ED5297C00}"/>
              </a:ext>
            </a:extLst>
          </p:cNvPr>
          <p:cNvCxnSpPr>
            <a:cxnSpLocks/>
          </p:cNvCxnSpPr>
          <p:nvPr/>
        </p:nvCxnSpPr>
        <p:spPr>
          <a:xfrm>
            <a:off x="4123372" y="1977627"/>
            <a:ext cx="7810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9A6E4675-4527-14E1-DFBC-0988B311C4F9}"/>
              </a:ext>
            </a:extLst>
          </p:cNvPr>
          <p:cNvCxnSpPr>
            <a:cxnSpLocks/>
          </p:cNvCxnSpPr>
          <p:nvPr/>
        </p:nvCxnSpPr>
        <p:spPr>
          <a:xfrm>
            <a:off x="6081852" y="3160779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8D0E67C-5D2A-CE93-F918-0AA9CEDD3366}"/>
              </a:ext>
            </a:extLst>
          </p:cNvPr>
          <p:cNvSpPr txBox="1"/>
          <p:nvPr/>
        </p:nvSpPr>
        <p:spPr>
          <a:xfrm>
            <a:off x="7046395" y="2923146"/>
            <a:ext cx="431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ANALYSIS IN PROGRESS</a:t>
            </a:r>
          </a:p>
        </p:txBody>
      </p:sp>
    </p:spTree>
    <p:extLst>
      <p:ext uri="{BB962C8B-B14F-4D97-AF65-F5344CB8AC3E}">
        <p14:creationId xmlns:p14="http://schemas.microsoft.com/office/powerpoint/2010/main" val="91163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 animBg="1"/>
      <p:bldP spid="21" grpId="0"/>
      <p:bldP spid="22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249F96A-9501-1786-FC18-CFB686FD8BB0}"/>
              </a:ext>
            </a:extLst>
          </p:cNvPr>
          <p:cNvSpPr txBox="1">
            <a:spLocks/>
          </p:cNvSpPr>
          <p:nvPr/>
        </p:nvSpPr>
        <p:spPr>
          <a:xfrm>
            <a:off x="171450" y="132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OPTIMIZED MODEL</a:t>
            </a:r>
            <a:r>
              <a:rPr lang="es-ES"/>
              <a:t>: COCKTAIL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A10E495-6845-FC0C-C241-FC4A58F89AA2}"/>
              </a:ext>
            </a:extLst>
          </p:cNvPr>
          <p:cNvSpPr txBox="1"/>
          <p:nvPr/>
        </p:nvSpPr>
        <p:spPr>
          <a:xfrm>
            <a:off x="171450" y="1458118"/>
            <a:ext cx="98679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O</a:t>
            </a:r>
            <a:r>
              <a:rPr lang="en-US" sz="2400" dirty="0">
                <a:effectLst/>
                <a:ea typeface="Calibri" panose="020F0502020204030204" pitchFamily="34" charset="0"/>
              </a:rPr>
              <a:t>ptimized model of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pseudoinfection</a:t>
            </a:r>
            <a:r>
              <a:rPr lang="en-US" sz="2400" dirty="0">
                <a:effectLst/>
                <a:ea typeface="Calibri" panose="020F0502020204030204" pitchFamily="34" charset="0"/>
              </a:rPr>
              <a:t> and sepsis, caused by a proinflammatory cocktail (</a:t>
            </a:r>
            <a:r>
              <a:rPr lang="en-US" sz="2400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LPS+imiquimod+ATP</a:t>
            </a:r>
            <a:r>
              <a:rPr lang="en-US" sz="2400" dirty="0">
                <a:effectLst/>
                <a:ea typeface="Calibri" panose="020F0502020204030204" pitchFamily="34" charset="0"/>
              </a:rPr>
              <a:t>), to characterize the acute effects and sequelae.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</a:rPr>
              <a:t>The impact of age on the response to the cocktail and the consequent cytokine storm by studying male rats of different age groups 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effectLst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CD6D07-055C-C9B6-B68C-0DE8B4281C14}"/>
              </a:ext>
            </a:extLst>
          </p:cNvPr>
          <p:cNvSpPr txBox="1"/>
          <p:nvPr/>
        </p:nvSpPr>
        <p:spPr>
          <a:xfrm>
            <a:off x="1685859" y="3445248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SPAIN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281F0A-26CA-FD1D-62F7-045D7B746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120" y="3957003"/>
            <a:ext cx="1756102" cy="1098911"/>
          </a:xfrm>
          <a:prstGeom prst="rect">
            <a:avLst/>
          </a:prstGeom>
        </p:spPr>
      </p:pic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888BCCD7-7D57-5F65-F710-C45AD009336D}"/>
              </a:ext>
            </a:extLst>
          </p:cNvPr>
          <p:cNvCxnSpPr>
            <a:cxnSpLocks/>
          </p:cNvCxnSpPr>
          <p:nvPr/>
        </p:nvCxnSpPr>
        <p:spPr>
          <a:xfrm>
            <a:off x="2680121" y="3680806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76456924-5E40-2899-A9F6-FC3FF2067DE2}"/>
              </a:ext>
            </a:extLst>
          </p:cNvPr>
          <p:cNvSpPr txBox="1"/>
          <p:nvPr/>
        </p:nvSpPr>
        <p:spPr>
          <a:xfrm>
            <a:off x="3497914" y="3445248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Animal </a:t>
            </a:r>
            <a:r>
              <a:rPr lang="es-ES" sz="2400" dirty="0" err="1"/>
              <a:t>model</a:t>
            </a:r>
            <a:endParaRPr lang="es-ES" sz="2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AFABF2B-0757-C296-8D2E-2E3BDDC21D4B}"/>
              </a:ext>
            </a:extLst>
          </p:cNvPr>
          <p:cNvSpPr txBox="1"/>
          <p:nvPr/>
        </p:nvSpPr>
        <p:spPr>
          <a:xfrm>
            <a:off x="7175226" y="3725898"/>
            <a:ext cx="1468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POLAND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A153F614-72C6-F0C3-0DFC-ECD2CC4D23A7}"/>
              </a:ext>
            </a:extLst>
          </p:cNvPr>
          <p:cNvCxnSpPr>
            <a:cxnSpLocks/>
          </p:cNvCxnSpPr>
          <p:nvPr/>
        </p:nvCxnSpPr>
        <p:spPr>
          <a:xfrm>
            <a:off x="8479897" y="3956730"/>
            <a:ext cx="7810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730033F-F9EA-725D-B785-2F74D229B886}"/>
              </a:ext>
            </a:extLst>
          </p:cNvPr>
          <p:cNvSpPr txBox="1"/>
          <p:nvPr/>
        </p:nvSpPr>
        <p:spPr>
          <a:xfrm>
            <a:off x="9280825" y="3725897"/>
            <a:ext cx="23914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a typeface="Calibri" panose="020F0502020204030204" pitchFamily="34" charset="0"/>
              </a:rPr>
              <a:t>Cell cultures</a:t>
            </a:r>
            <a:endParaRPr lang="es-ES" sz="24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8256AE5C-486C-5D6E-227A-F5A5C8EA2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235" y="4187562"/>
            <a:ext cx="2014182" cy="154978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7C9D2A-E2F4-5161-8A4D-11EA65DEE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91559"/>
              </p:ext>
            </p:extLst>
          </p:nvPr>
        </p:nvGraphicFramePr>
        <p:xfrm>
          <a:off x="171450" y="5162523"/>
          <a:ext cx="54998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876">
                  <a:extLst>
                    <a:ext uri="{9D8B030D-6E8A-4147-A177-3AD203B41FA5}">
                      <a16:colId xmlns:a16="http://schemas.microsoft.com/office/drawing/2014/main" val="3460712832"/>
                    </a:ext>
                  </a:extLst>
                </a:gridCol>
                <a:gridCol w="1403341">
                  <a:extLst>
                    <a:ext uri="{9D8B030D-6E8A-4147-A177-3AD203B41FA5}">
                      <a16:colId xmlns:a16="http://schemas.microsoft.com/office/drawing/2014/main" val="3307985152"/>
                    </a:ext>
                  </a:extLst>
                </a:gridCol>
                <a:gridCol w="1403341">
                  <a:extLst>
                    <a:ext uri="{9D8B030D-6E8A-4147-A177-3AD203B41FA5}">
                      <a16:colId xmlns:a16="http://schemas.microsoft.com/office/drawing/2014/main" val="3935440360"/>
                    </a:ext>
                  </a:extLst>
                </a:gridCol>
                <a:gridCol w="1403341">
                  <a:extLst>
                    <a:ext uri="{9D8B030D-6E8A-4147-A177-3AD203B41FA5}">
                      <a16:colId xmlns:a16="http://schemas.microsoft.com/office/drawing/2014/main" val="1055094872"/>
                    </a:ext>
                  </a:extLst>
                </a:gridCol>
              </a:tblGrid>
              <a:tr h="3601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YOUNG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MATURE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OLD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52138352"/>
                  </a:ext>
                </a:extLst>
              </a:tr>
              <a:tr h="360127">
                <a:tc>
                  <a:txBody>
                    <a:bodyPr/>
                    <a:lstStyle/>
                    <a:p>
                      <a:r>
                        <a:rPr lang="es-ES" b="1" dirty="0"/>
                        <a:t>LPS</a:t>
                      </a:r>
                      <a:r>
                        <a:rPr lang="es-ES" dirty="0"/>
                        <a:t> </a:t>
                      </a:r>
                      <a:r>
                        <a:rPr lang="es-ES" sz="1600" dirty="0"/>
                        <a:t>(mg/kg)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1.5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94907405"/>
                  </a:ext>
                </a:extLst>
              </a:tr>
              <a:tr h="360127">
                <a:tc>
                  <a:txBody>
                    <a:bodyPr/>
                    <a:lstStyle/>
                    <a:p>
                      <a:r>
                        <a:rPr lang="es-ES" b="1" dirty="0"/>
                        <a:t>IMI</a:t>
                      </a:r>
                      <a:r>
                        <a:rPr lang="es-ES" dirty="0"/>
                        <a:t> </a:t>
                      </a:r>
                      <a:r>
                        <a:rPr lang="es-ES" sz="1600" dirty="0"/>
                        <a:t>(mg/kg)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0.1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77177181"/>
                  </a:ext>
                </a:extLst>
              </a:tr>
              <a:tr h="360127">
                <a:tc>
                  <a:txBody>
                    <a:bodyPr/>
                    <a:lstStyle/>
                    <a:p>
                      <a:r>
                        <a:rPr lang="es-ES" b="1" dirty="0"/>
                        <a:t>ATP</a:t>
                      </a:r>
                      <a:r>
                        <a:rPr lang="es-ES" dirty="0"/>
                        <a:t> </a:t>
                      </a:r>
                      <a:r>
                        <a:rPr lang="es-ES" sz="1600" dirty="0"/>
                        <a:t>(mg/kg)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579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66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1179</Words>
  <Application>Microsoft Office PowerPoint</Application>
  <PresentationFormat>Panorámica</PresentationFormat>
  <Paragraphs>226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Söhne</vt:lpstr>
      <vt:lpstr>Times New Roman</vt:lpstr>
      <vt:lpstr>Wingdings</vt:lpstr>
      <vt:lpstr>Tema de Office</vt:lpstr>
      <vt:lpstr>EVALUATION IN RATS OF THE ACUTE EFFECTS, SEQUELAE, INFLUENCE OF AGE AND POSSIBLE TREATMENTS OF THE CYTOKINE STORM</vt:lpstr>
      <vt:lpstr>COTUTELLE AGREEMENT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SCIENTIFIC DIVULGATION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IN RATS OF THE ACUTE EFFECTS, SEQUELAE, INFLUENCE OF AGE AND POSSIBLE TREATMENTS OF THE CYTOKINE STORM.</dc:title>
  <dc:creator>Blanca Silván Ros</dc:creator>
  <cp:lastModifiedBy>Blanca Silván Ros</cp:lastModifiedBy>
  <cp:revision>1</cp:revision>
  <dcterms:created xsi:type="dcterms:W3CDTF">2024-05-07T09:05:29Z</dcterms:created>
  <dcterms:modified xsi:type="dcterms:W3CDTF">2024-05-13T09:03:08Z</dcterms:modified>
</cp:coreProperties>
</file>