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3" r:id="rId5"/>
    <p:sldId id="260" r:id="rId6"/>
    <p:sldId id="280" r:id="rId7"/>
    <p:sldId id="265" r:id="rId8"/>
    <p:sldId id="267" r:id="rId9"/>
    <p:sldId id="275" r:id="rId10"/>
    <p:sldId id="264" r:id="rId11"/>
    <p:sldId id="273" r:id="rId12"/>
    <p:sldId id="283" r:id="rId13"/>
    <p:sldId id="276" r:id="rId14"/>
    <p:sldId id="270" r:id="rId15"/>
    <p:sldId id="268" r:id="rId16"/>
    <p:sldId id="286" r:id="rId17"/>
    <p:sldId id="278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1FD3-1F4E-4607-896D-A31C08817F4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78CF-B42E-48D3-A41D-7AAC6013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42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02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f2a9cdacf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f2a9cdacfa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19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2779ff9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2779ff9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60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13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f2779ff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f2779ff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30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10b97a692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10b97a692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21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f8cf4f0f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f8cf4f0f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23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33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0b97a692f7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0b97a692f7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13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96" name="Google Shape;996;p27"/>
          <p:cNvGrpSpPr/>
          <p:nvPr/>
        </p:nvGrpSpPr>
        <p:grpSpPr>
          <a:xfrm rot="-6027013">
            <a:off x="-126804" y="283526"/>
            <a:ext cx="642880" cy="662797"/>
            <a:chOff x="5307989" y="1312048"/>
            <a:chExt cx="376798" cy="388472"/>
          </a:xfrm>
        </p:grpSpPr>
        <p:sp>
          <p:nvSpPr>
            <p:cNvPr id="997" name="Google Shape;997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0" name="Google Shape;1000;p27"/>
          <p:cNvGrpSpPr/>
          <p:nvPr/>
        </p:nvGrpSpPr>
        <p:grpSpPr>
          <a:xfrm rot="10800000">
            <a:off x="11400460" y="302217"/>
            <a:ext cx="502397" cy="517963"/>
            <a:chOff x="5307989" y="1312048"/>
            <a:chExt cx="376798" cy="388472"/>
          </a:xfrm>
        </p:grpSpPr>
        <p:sp>
          <p:nvSpPr>
            <p:cNvPr id="1001" name="Google Shape;1001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4" name="Google Shape;1004;p27"/>
          <p:cNvGrpSpPr/>
          <p:nvPr/>
        </p:nvGrpSpPr>
        <p:grpSpPr>
          <a:xfrm rot="-5113451">
            <a:off x="11198553" y="1291234"/>
            <a:ext cx="667391" cy="688012"/>
            <a:chOff x="5307989" y="1312048"/>
            <a:chExt cx="376798" cy="388472"/>
          </a:xfrm>
        </p:grpSpPr>
        <p:sp>
          <p:nvSpPr>
            <p:cNvPr id="1005" name="Google Shape;1005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8" name="Google Shape;1008;p27"/>
          <p:cNvGrpSpPr/>
          <p:nvPr/>
        </p:nvGrpSpPr>
        <p:grpSpPr>
          <a:xfrm rot="3165169">
            <a:off x="410578" y="2166355"/>
            <a:ext cx="222775" cy="222775"/>
            <a:chOff x="2541888" y="4682900"/>
            <a:chExt cx="376775" cy="376775"/>
          </a:xfrm>
        </p:grpSpPr>
        <p:sp>
          <p:nvSpPr>
            <p:cNvPr id="1009" name="Google Shape;1009;p27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27"/>
          <p:cNvGrpSpPr/>
          <p:nvPr/>
        </p:nvGrpSpPr>
        <p:grpSpPr>
          <a:xfrm rot="10800000">
            <a:off x="-56573" y="1374184"/>
            <a:ext cx="502397" cy="517963"/>
            <a:chOff x="5307989" y="1312048"/>
            <a:chExt cx="376798" cy="388472"/>
          </a:xfrm>
        </p:grpSpPr>
        <p:sp>
          <p:nvSpPr>
            <p:cNvPr id="1012" name="Google Shape;1012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5" name="Google Shape;1015;p27"/>
          <p:cNvGrpSpPr/>
          <p:nvPr/>
        </p:nvGrpSpPr>
        <p:grpSpPr>
          <a:xfrm rot="-6027013">
            <a:off x="10526363" y="-288141"/>
            <a:ext cx="642880" cy="662797"/>
            <a:chOff x="5307989" y="1312048"/>
            <a:chExt cx="376798" cy="388472"/>
          </a:xfrm>
        </p:grpSpPr>
        <p:sp>
          <p:nvSpPr>
            <p:cNvPr id="1016" name="Google Shape;1016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27"/>
          <p:cNvGrpSpPr/>
          <p:nvPr/>
        </p:nvGrpSpPr>
        <p:grpSpPr>
          <a:xfrm rot="10800000">
            <a:off x="1049960" y="-215716"/>
            <a:ext cx="502397" cy="517963"/>
            <a:chOff x="5307989" y="1312048"/>
            <a:chExt cx="376798" cy="388472"/>
          </a:xfrm>
        </p:grpSpPr>
        <p:sp>
          <p:nvSpPr>
            <p:cNvPr id="1020" name="Google Shape;1020;p27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3" name="Google Shape;1023;p27"/>
          <p:cNvGrpSpPr/>
          <p:nvPr/>
        </p:nvGrpSpPr>
        <p:grpSpPr>
          <a:xfrm rot="3165169">
            <a:off x="11856045" y="1006622"/>
            <a:ext cx="222775" cy="222775"/>
            <a:chOff x="2541888" y="4682900"/>
            <a:chExt cx="376775" cy="376775"/>
          </a:xfrm>
        </p:grpSpPr>
        <p:sp>
          <p:nvSpPr>
            <p:cNvPr id="1024" name="Google Shape;1024;p27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272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9"/>
          <p:cNvSpPr txBox="1">
            <a:spLocks noGrp="1"/>
          </p:cNvSpPr>
          <p:nvPr>
            <p:ph type="body" idx="1"/>
          </p:nvPr>
        </p:nvSpPr>
        <p:spPr>
          <a:xfrm>
            <a:off x="1247451" y="2930867"/>
            <a:ext cx="43996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body" idx="2"/>
          </p:nvPr>
        </p:nvSpPr>
        <p:spPr>
          <a:xfrm>
            <a:off x="6545011" y="2930867"/>
            <a:ext cx="43996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title" idx="3"/>
          </p:nvPr>
        </p:nvSpPr>
        <p:spPr>
          <a:xfrm>
            <a:off x="1247451" y="2227267"/>
            <a:ext cx="43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title" idx="4"/>
          </p:nvPr>
        </p:nvSpPr>
        <p:spPr>
          <a:xfrm>
            <a:off x="6544851" y="2227267"/>
            <a:ext cx="43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647" name="Google Shape;647;p19"/>
          <p:cNvGrpSpPr/>
          <p:nvPr/>
        </p:nvGrpSpPr>
        <p:grpSpPr>
          <a:xfrm rot="250011">
            <a:off x="290381" y="611109"/>
            <a:ext cx="507507" cy="523227"/>
            <a:chOff x="5307989" y="1312048"/>
            <a:chExt cx="376798" cy="388472"/>
          </a:xfrm>
        </p:grpSpPr>
        <p:sp>
          <p:nvSpPr>
            <p:cNvPr id="648" name="Google Shape;648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1" name="Google Shape;651;p19"/>
          <p:cNvGrpSpPr/>
          <p:nvPr/>
        </p:nvGrpSpPr>
        <p:grpSpPr>
          <a:xfrm rot="-6027013">
            <a:off x="1448479" y="-114257"/>
            <a:ext cx="642880" cy="662797"/>
            <a:chOff x="5307989" y="1312048"/>
            <a:chExt cx="376798" cy="388472"/>
          </a:xfrm>
        </p:grpSpPr>
        <p:sp>
          <p:nvSpPr>
            <p:cNvPr id="652" name="Google Shape;652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" name="Google Shape;655;p19"/>
          <p:cNvGrpSpPr/>
          <p:nvPr/>
        </p:nvGrpSpPr>
        <p:grpSpPr>
          <a:xfrm rot="3164984">
            <a:off x="78637" y="5863378"/>
            <a:ext cx="391985" cy="391985"/>
            <a:chOff x="2541888" y="4682900"/>
            <a:chExt cx="376775" cy="376775"/>
          </a:xfrm>
        </p:grpSpPr>
        <p:sp>
          <p:nvSpPr>
            <p:cNvPr id="656" name="Google Shape;656;p19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19"/>
          <p:cNvGrpSpPr/>
          <p:nvPr/>
        </p:nvGrpSpPr>
        <p:grpSpPr>
          <a:xfrm rot="3164958">
            <a:off x="234536" y="1797897"/>
            <a:ext cx="294795" cy="294795"/>
            <a:chOff x="2541888" y="4682900"/>
            <a:chExt cx="376775" cy="376775"/>
          </a:xfrm>
        </p:grpSpPr>
        <p:sp>
          <p:nvSpPr>
            <p:cNvPr id="659" name="Google Shape;659;p19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" name="Google Shape;661;p19"/>
          <p:cNvGrpSpPr/>
          <p:nvPr/>
        </p:nvGrpSpPr>
        <p:grpSpPr>
          <a:xfrm rot="250011">
            <a:off x="697048" y="6496009"/>
            <a:ext cx="507507" cy="523227"/>
            <a:chOff x="5307989" y="1312048"/>
            <a:chExt cx="376798" cy="388472"/>
          </a:xfrm>
        </p:grpSpPr>
        <p:sp>
          <p:nvSpPr>
            <p:cNvPr id="662" name="Google Shape;662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" name="Google Shape;665;p19"/>
          <p:cNvGrpSpPr/>
          <p:nvPr/>
        </p:nvGrpSpPr>
        <p:grpSpPr>
          <a:xfrm rot="-6027013">
            <a:off x="-231855" y="4600610"/>
            <a:ext cx="642880" cy="662797"/>
            <a:chOff x="5307989" y="1312048"/>
            <a:chExt cx="376798" cy="388472"/>
          </a:xfrm>
        </p:grpSpPr>
        <p:sp>
          <p:nvSpPr>
            <p:cNvPr id="666" name="Google Shape;666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" name="Google Shape;669;p19"/>
          <p:cNvGrpSpPr/>
          <p:nvPr/>
        </p:nvGrpSpPr>
        <p:grpSpPr>
          <a:xfrm rot="-10549989">
            <a:off x="11257233" y="5743572"/>
            <a:ext cx="507507" cy="523227"/>
            <a:chOff x="5307989" y="1312048"/>
            <a:chExt cx="376798" cy="388472"/>
          </a:xfrm>
        </p:grpSpPr>
        <p:sp>
          <p:nvSpPr>
            <p:cNvPr id="670" name="Google Shape;670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" name="Google Shape;673;p19"/>
          <p:cNvGrpSpPr/>
          <p:nvPr/>
        </p:nvGrpSpPr>
        <p:grpSpPr>
          <a:xfrm rot="4772987">
            <a:off x="9963763" y="6523100"/>
            <a:ext cx="642880" cy="662797"/>
            <a:chOff x="5307989" y="1312048"/>
            <a:chExt cx="376798" cy="388472"/>
          </a:xfrm>
        </p:grpSpPr>
        <p:sp>
          <p:nvSpPr>
            <p:cNvPr id="674" name="Google Shape;674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19"/>
          <p:cNvGrpSpPr/>
          <p:nvPr/>
        </p:nvGrpSpPr>
        <p:grpSpPr>
          <a:xfrm rot="-7635016">
            <a:off x="11584501" y="622546"/>
            <a:ext cx="391985" cy="391985"/>
            <a:chOff x="2541888" y="4682900"/>
            <a:chExt cx="376775" cy="376775"/>
          </a:xfrm>
        </p:grpSpPr>
        <p:sp>
          <p:nvSpPr>
            <p:cNvPr id="678" name="Google Shape;678;p19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" name="Google Shape;680;p19"/>
          <p:cNvGrpSpPr/>
          <p:nvPr/>
        </p:nvGrpSpPr>
        <p:grpSpPr>
          <a:xfrm rot="-7635042">
            <a:off x="11525791" y="4472415"/>
            <a:ext cx="294795" cy="294795"/>
            <a:chOff x="2541888" y="4682900"/>
            <a:chExt cx="376775" cy="376775"/>
          </a:xfrm>
        </p:grpSpPr>
        <p:sp>
          <p:nvSpPr>
            <p:cNvPr id="681" name="Google Shape;681;p19"/>
            <p:cNvSpPr/>
            <p:nvPr/>
          </p:nvSpPr>
          <p:spPr>
            <a:xfrm>
              <a:off x="2541888" y="4682900"/>
              <a:ext cx="376775" cy="376775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652" y="1"/>
                  </a:moveTo>
                  <a:cubicBezTo>
                    <a:pt x="301" y="76"/>
                    <a:pt x="0" y="402"/>
                    <a:pt x="0" y="778"/>
                  </a:cubicBezTo>
                  <a:cubicBezTo>
                    <a:pt x="0" y="1179"/>
                    <a:pt x="301" y="1505"/>
                    <a:pt x="652" y="1555"/>
                  </a:cubicBezTo>
                  <a:cubicBezTo>
                    <a:pt x="702" y="1580"/>
                    <a:pt x="752" y="1580"/>
                    <a:pt x="802" y="1580"/>
                  </a:cubicBezTo>
                  <a:cubicBezTo>
                    <a:pt x="852" y="1580"/>
                    <a:pt x="877" y="1580"/>
                    <a:pt x="928" y="1555"/>
                  </a:cubicBezTo>
                  <a:cubicBezTo>
                    <a:pt x="1304" y="1505"/>
                    <a:pt x="1579" y="1179"/>
                    <a:pt x="1579" y="778"/>
                  </a:cubicBezTo>
                  <a:cubicBezTo>
                    <a:pt x="1579" y="402"/>
                    <a:pt x="1304" y="76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2697128" y="4682900"/>
              <a:ext cx="66055" cy="376775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19"/>
          <p:cNvGrpSpPr/>
          <p:nvPr/>
        </p:nvGrpSpPr>
        <p:grpSpPr>
          <a:xfrm rot="-10549989">
            <a:off x="10850567" y="-141328"/>
            <a:ext cx="507507" cy="523227"/>
            <a:chOff x="5307989" y="1312048"/>
            <a:chExt cx="376798" cy="388472"/>
          </a:xfrm>
        </p:grpSpPr>
        <p:sp>
          <p:nvSpPr>
            <p:cNvPr id="684" name="Google Shape;684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7" name="Google Shape;687;p19"/>
          <p:cNvGrpSpPr/>
          <p:nvPr/>
        </p:nvGrpSpPr>
        <p:grpSpPr>
          <a:xfrm rot="4772987">
            <a:off x="11644096" y="1614500"/>
            <a:ext cx="642880" cy="662797"/>
            <a:chOff x="5307989" y="1312048"/>
            <a:chExt cx="376798" cy="388472"/>
          </a:xfrm>
        </p:grpSpPr>
        <p:sp>
          <p:nvSpPr>
            <p:cNvPr id="688" name="Google Shape;688;p19"/>
            <p:cNvSpPr/>
            <p:nvPr/>
          </p:nvSpPr>
          <p:spPr>
            <a:xfrm>
              <a:off x="5307989" y="1312048"/>
              <a:ext cx="376798" cy="388472"/>
            </a:xfrm>
            <a:custGeom>
              <a:avLst/>
              <a:gdLst/>
              <a:ahLst/>
              <a:cxnLst/>
              <a:rect l="l" t="t" r="r" b="b"/>
              <a:pathLst>
                <a:path w="2708" h="2792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cubicBezTo>
                    <a:pt x="377" y="2747"/>
                    <a:pt x="507" y="2791"/>
                    <a:pt x="640" y="2791"/>
                  </a:cubicBezTo>
                  <a:cubicBezTo>
                    <a:pt x="807" y="2791"/>
                    <a:pt x="978" y="2722"/>
                    <a:pt x="1104" y="2582"/>
                  </a:cubicBezTo>
                  <a:lnTo>
                    <a:pt x="2507" y="978"/>
                  </a:lnTo>
                  <a:cubicBezTo>
                    <a:pt x="2708" y="728"/>
                    <a:pt x="2683" y="377"/>
                    <a:pt x="2457" y="151"/>
                  </a:cubicBez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5437111" y="1312048"/>
              <a:ext cx="247674" cy="247804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1103" y="1"/>
                  </a:moveTo>
                  <a:cubicBezTo>
                    <a:pt x="953" y="26"/>
                    <a:pt x="802" y="76"/>
                    <a:pt x="702" y="201"/>
                  </a:cubicBezTo>
                  <a:lnTo>
                    <a:pt x="0" y="1003"/>
                  </a:lnTo>
                  <a:lnTo>
                    <a:pt x="877" y="1780"/>
                  </a:lnTo>
                  <a:lnTo>
                    <a:pt x="1579" y="978"/>
                  </a:lnTo>
                  <a:cubicBezTo>
                    <a:pt x="1780" y="728"/>
                    <a:pt x="1755" y="377"/>
                    <a:pt x="1529" y="151"/>
                  </a:cubicBezTo>
                  <a:cubicBezTo>
                    <a:pt x="1404" y="51"/>
                    <a:pt x="1253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5307989" y="1312048"/>
              <a:ext cx="342012" cy="369827"/>
            </a:xfrm>
            <a:custGeom>
              <a:avLst/>
              <a:gdLst/>
              <a:ahLst/>
              <a:cxnLst/>
              <a:rect l="l" t="t" r="r" b="b"/>
              <a:pathLst>
                <a:path w="2458" h="2658" extrusionOk="0">
                  <a:moveTo>
                    <a:pt x="2031" y="1"/>
                  </a:moveTo>
                  <a:cubicBezTo>
                    <a:pt x="1881" y="26"/>
                    <a:pt x="1730" y="76"/>
                    <a:pt x="1630" y="201"/>
                  </a:cubicBezTo>
                  <a:lnTo>
                    <a:pt x="226" y="1805"/>
                  </a:lnTo>
                  <a:cubicBezTo>
                    <a:pt x="1" y="2056"/>
                    <a:pt x="26" y="2432"/>
                    <a:pt x="277" y="2658"/>
                  </a:cubicBezTo>
                  <a:lnTo>
                    <a:pt x="2457" y="151"/>
                  </a:lnTo>
                  <a:cubicBezTo>
                    <a:pt x="2332" y="51"/>
                    <a:pt x="2181" y="1"/>
                    <a:pt x="2031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273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6"/>
          <p:cNvGrpSpPr/>
          <p:nvPr/>
        </p:nvGrpSpPr>
        <p:grpSpPr>
          <a:xfrm>
            <a:off x="10823778" y="3948381"/>
            <a:ext cx="2513452" cy="2653584"/>
            <a:chOff x="8117833" y="2961286"/>
            <a:chExt cx="1885089" cy="1990188"/>
          </a:xfrm>
        </p:grpSpPr>
        <p:sp>
          <p:nvSpPr>
            <p:cNvPr id="406" name="Google Shape;406;p26"/>
            <p:cNvSpPr/>
            <p:nvPr/>
          </p:nvSpPr>
          <p:spPr>
            <a:xfrm rot="-3411373">
              <a:off x="8477814" y="2951802"/>
              <a:ext cx="306916" cy="608816"/>
            </a:xfrm>
            <a:custGeom>
              <a:avLst/>
              <a:gdLst/>
              <a:ahLst/>
              <a:cxnLst/>
              <a:rect l="l" t="t" r="r" b="b"/>
              <a:pathLst>
                <a:path w="1040" h="2063" extrusionOk="0">
                  <a:moveTo>
                    <a:pt x="727" y="0"/>
                  </a:moveTo>
                  <a:lnTo>
                    <a:pt x="1" y="1195"/>
                  </a:lnTo>
                  <a:lnTo>
                    <a:pt x="438" y="1195"/>
                  </a:lnTo>
                  <a:lnTo>
                    <a:pt x="324" y="2062"/>
                  </a:lnTo>
                  <a:lnTo>
                    <a:pt x="1039" y="845"/>
                  </a:lnTo>
                  <a:lnTo>
                    <a:pt x="602" y="84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DC6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6"/>
            <p:cNvSpPr/>
            <p:nvPr/>
          </p:nvSpPr>
          <p:spPr>
            <a:xfrm rot="2527839">
              <a:off x="8282390" y="4318355"/>
              <a:ext cx="306923" cy="608830"/>
            </a:xfrm>
            <a:custGeom>
              <a:avLst/>
              <a:gdLst/>
              <a:ahLst/>
              <a:cxnLst/>
              <a:rect l="l" t="t" r="r" b="b"/>
              <a:pathLst>
                <a:path w="1040" h="2063" extrusionOk="0">
                  <a:moveTo>
                    <a:pt x="727" y="0"/>
                  </a:moveTo>
                  <a:lnTo>
                    <a:pt x="1" y="1195"/>
                  </a:lnTo>
                  <a:lnTo>
                    <a:pt x="438" y="1195"/>
                  </a:lnTo>
                  <a:lnTo>
                    <a:pt x="324" y="2062"/>
                  </a:lnTo>
                  <a:lnTo>
                    <a:pt x="1039" y="845"/>
                  </a:lnTo>
                  <a:lnTo>
                    <a:pt x="602" y="84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DC6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26"/>
            <p:cNvGrpSpPr/>
            <p:nvPr/>
          </p:nvGrpSpPr>
          <p:grpSpPr>
            <a:xfrm rot="-4944912">
              <a:off x="8466763" y="3331398"/>
              <a:ext cx="1447272" cy="1446672"/>
              <a:chOff x="-429693" y="-517026"/>
              <a:chExt cx="1447200" cy="1446600"/>
            </a:xfrm>
          </p:grpSpPr>
          <p:sp>
            <p:nvSpPr>
              <p:cNvPr id="409" name="Google Shape;409;p26"/>
              <p:cNvSpPr/>
              <p:nvPr/>
            </p:nvSpPr>
            <p:spPr>
              <a:xfrm rot="1148246">
                <a:off x="-274824" y="-361982"/>
                <a:ext cx="1137462" cy="1136513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 rot="1148038">
                <a:off x="-207846" y="-295072"/>
                <a:ext cx="1003118" cy="100283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 rot="1148088">
                <a:off x="-137364" y="-224603"/>
                <a:ext cx="862133" cy="861849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 rot="1149013">
                <a:off x="-86149" y="-173325"/>
                <a:ext cx="759955" cy="759573"/>
              </a:xfrm>
              <a:prstGeom prst="ellipse">
                <a:avLst/>
              </a:prstGeom>
              <a:solidFill>
                <a:srgbClr val="ABB0ED">
                  <a:alpha val="72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13" name="Google Shape;413;p26"/>
          <p:cNvGrpSpPr/>
          <p:nvPr/>
        </p:nvGrpSpPr>
        <p:grpSpPr>
          <a:xfrm>
            <a:off x="10748046" y="535734"/>
            <a:ext cx="2737388" cy="2736301"/>
            <a:chOff x="8061034" y="401800"/>
            <a:chExt cx="2053041" cy="2052226"/>
          </a:xfrm>
        </p:grpSpPr>
        <p:sp>
          <p:nvSpPr>
            <p:cNvPr id="414" name="Google Shape;414;p26"/>
            <p:cNvSpPr/>
            <p:nvPr/>
          </p:nvSpPr>
          <p:spPr>
            <a:xfrm rot="-4829024">
              <a:off x="8233165" y="485277"/>
              <a:ext cx="306916" cy="608814"/>
            </a:xfrm>
            <a:custGeom>
              <a:avLst/>
              <a:gdLst/>
              <a:ahLst/>
              <a:cxnLst/>
              <a:rect l="l" t="t" r="r" b="b"/>
              <a:pathLst>
                <a:path w="1040" h="2063" extrusionOk="0">
                  <a:moveTo>
                    <a:pt x="727" y="0"/>
                  </a:moveTo>
                  <a:lnTo>
                    <a:pt x="1" y="1195"/>
                  </a:lnTo>
                  <a:lnTo>
                    <a:pt x="438" y="1195"/>
                  </a:lnTo>
                  <a:lnTo>
                    <a:pt x="324" y="2062"/>
                  </a:lnTo>
                  <a:lnTo>
                    <a:pt x="1039" y="845"/>
                  </a:lnTo>
                  <a:lnTo>
                    <a:pt x="602" y="84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DC6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6"/>
            <p:cNvSpPr/>
            <p:nvPr/>
          </p:nvSpPr>
          <p:spPr>
            <a:xfrm rot="1110186">
              <a:off x="8477812" y="1812232"/>
              <a:ext cx="306923" cy="608829"/>
            </a:xfrm>
            <a:custGeom>
              <a:avLst/>
              <a:gdLst/>
              <a:ahLst/>
              <a:cxnLst/>
              <a:rect l="l" t="t" r="r" b="b"/>
              <a:pathLst>
                <a:path w="1040" h="2063" extrusionOk="0">
                  <a:moveTo>
                    <a:pt x="727" y="0"/>
                  </a:moveTo>
                  <a:lnTo>
                    <a:pt x="1" y="1195"/>
                  </a:lnTo>
                  <a:lnTo>
                    <a:pt x="438" y="1195"/>
                  </a:lnTo>
                  <a:lnTo>
                    <a:pt x="324" y="2062"/>
                  </a:lnTo>
                  <a:lnTo>
                    <a:pt x="1039" y="845"/>
                  </a:lnTo>
                  <a:lnTo>
                    <a:pt x="602" y="84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DC6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" name="Google Shape;416;p26"/>
            <p:cNvGrpSpPr/>
            <p:nvPr/>
          </p:nvGrpSpPr>
          <p:grpSpPr>
            <a:xfrm rot="-6362673">
              <a:off x="8495268" y="573833"/>
              <a:ext cx="1447280" cy="1446680"/>
              <a:chOff x="-429693" y="-517026"/>
              <a:chExt cx="1447200" cy="1446600"/>
            </a:xfrm>
          </p:grpSpPr>
          <p:sp>
            <p:nvSpPr>
              <p:cNvPr id="417" name="Google Shape;417;p26"/>
              <p:cNvSpPr/>
              <p:nvPr/>
            </p:nvSpPr>
            <p:spPr>
              <a:xfrm rot="1148246">
                <a:off x="-274824" y="-361982"/>
                <a:ext cx="1137462" cy="1136513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 rot="1148038">
                <a:off x="-207846" y="-295072"/>
                <a:ext cx="1003118" cy="100283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 rot="1148088">
                <a:off x="-137364" y="-224603"/>
                <a:ext cx="862133" cy="861849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 rot="1149013">
                <a:off x="-86149" y="-173325"/>
                <a:ext cx="759955" cy="759573"/>
              </a:xfrm>
              <a:prstGeom prst="ellipse">
                <a:avLst/>
              </a:prstGeom>
              <a:solidFill>
                <a:srgbClr val="ABB0ED">
                  <a:alpha val="72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21" name="Google Shape;421;p26"/>
          <p:cNvSpPr txBox="1"/>
          <p:nvPr/>
        </p:nvSpPr>
        <p:spPr>
          <a:xfrm>
            <a:off x="960000" y="4748000"/>
            <a:ext cx="4241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3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26"/>
          <p:cNvSpPr txBox="1">
            <a:spLocks noGrp="1"/>
          </p:cNvSpPr>
          <p:nvPr>
            <p:ph type="title"/>
          </p:nvPr>
        </p:nvSpPr>
        <p:spPr>
          <a:xfrm>
            <a:off x="1104000" y="891800"/>
            <a:ext cx="4315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subTitle" idx="1"/>
          </p:nvPr>
        </p:nvSpPr>
        <p:spPr>
          <a:xfrm>
            <a:off x="960000" y="2478000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26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2"/>
          </p:nvPr>
        </p:nvSpPr>
        <p:spPr>
          <a:xfrm>
            <a:off x="1250267" y="45880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1250267" y="5238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3"/>
          </p:nvPr>
        </p:nvSpPr>
        <p:spPr>
          <a:xfrm>
            <a:off x="4645892" y="45880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4"/>
          </p:nvPr>
        </p:nvSpPr>
        <p:spPr>
          <a:xfrm>
            <a:off x="4645896" y="5238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 idx="5"/>
          </p:nvPr>
        </p:nvSpPr>
        <p:spPr>
          <a:xfrm>
            <a:off x="8041528" y="45880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6"/>
          </p:nvPr>
        </p:nvSpPr>
        <p:spPr>
          <a:xfrm>
            <a:off x="8041533" y="5238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1847867"/>
            <a:ext cx="13956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97" name="Google Shape;297;p20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1847867"/>
            <a:ext cx="13956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98" name="Google Shape;298;p20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1847867"/>
            <a:ext cx="13956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7623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title" idx="2"/>
          </p:nvPr>
        </p:nvSpPr>
        <p:spPr>
          <a:xfrm>
            <a:off x="899000" y="4298692"/>
            <a:ext cx="238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subTitle" idx="1"/>
          </p:nvPr>
        </p:nvSpPr>
        <p:spPr>
          <a:xfrm>
            <a:off x="899000" y="4948859"/>
            <a:ext cx="2385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title" idx="3"/>
          </p:nvPr>
        </p:nvSpPr>
        <p:spPr>
          <a:xfrm>
            <a:off x="3568589" y="4298692"/>
            <a:ext cx="238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subTitle" idx="4"/>
          </p:nvPr>
        </p:nvSpPr>
        <p:spPr>
          <a:xfrm>
            <a:off x="3568589" y="4948859"/>
            <a:ext cx="2385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2"/>
          <p:cNvSpPr txBox="1">
            <a:spLocks noGrp="1"/>
          </p:cNvSpPr>
          <p:nvPr>
            <p:ph type="title" idx="5"/>
          </p:nvPr>
        </p:nvSpPr>
        <p:spPr>
          <a:xfrm>
            <a:off x="6238177" y="4298692"/>
            <a:ext cx="238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4" name="Google Shape;324;p22"/>
          <p:cNvSpPr txBox="1">
            <a:spLocks noGrp="1"/>
          </p:cNvSpPr>
          <p:nvPr>
            <p:ph type="subTitle" idx="6"/>
          </p:nvPr>
        </p:nvSpPr>
        <p:spPr>
          <a:xfrm>
            <a:off x="6238177" y="4948859"/>
            <a:ext cx="2385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2"/>
          <p:cNvSpPr txBox="1">
            <a:spLocks noGrp="1"/>
          </p:cNvSpPr>
          <p:nvPr>
            <p:ph type="title" idx="7"/>
          </p:nvPr>
        </p:nvSpPr>
        <p:spPr>
          <a:xfrm>
            <a:off x="8907767" y="4298692"/>
            <a:ext cx="238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6" name="Google Shape;326;p22"/>
          <p:cNvSpPr txBox="1">
            <a:spLocks noGrp="1"/>
          </p:cNvSpPr>
          <p:nvPr>
            <p:ph type="subTitle" idx="8"/>
          </p:nvPr>
        </p:nvSpPr>
        <p:spPr>
          <a:xfrm>
            <a:off x="8907767" y="4948859"/>
            <a:ext cx="2385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0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7834-9488-4E82-A459-2A81D055A0E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AF9A-1464-42FA-867C-FFD1295B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296-023-05461-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4"/>
          <p:cNvSpPr txBox="1">
            <a:spLocks noGrp="1"/>
          </p:cNvSpPr>
          <p:nvPr>
            <p:ph type="ctrTitle"/>
          </p:nvPr>
        </p:nvSpPr>
        <p:spPr>
          <a:xfrm>
            <a:off x="312081" y="2006373"/>
            <a:ext cx="6561769" cy="17779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" sz="4400" b="1" dirty="0">
                <a:solidFill>
                  <a:schemeClr val="accent1"/>
                </a:solidFill>
                <a:sym typeface="Montserrat ExtraBold"/>
              </a:rPr>
              <a:t>T</a:t>
            </a:r>
            <a:r>
              <a:rPr lang="en-US" sz="4400" b="1" dirty="0">
                <a:solidFill>
                  <a:schemeClr val="accent1"/>
                </a:solidFill>
              </a:rPr>
              <a:t>OWARDS NEW BIOMARKERS IN PSORIATIC </a:t>
            </a:r>
            <a:r>
              <a:rPr lang="en" sz="4400" b="1" dirty="0">
                <a:solidFill>
                  <a:schemeClr val="accent1"/>
                </a:solidFill>
                <a:sym typeface="Montserrat ExtraBold"/>
              </a:rPr>
              <a:t>ARTHRITIS</a:t>
            </a:r>
            <a:r>
              <a:rPr lang="en-US" sz="4267" b="1" dirty="0">
                <a:solidFill>
                  <a:schemeClr val="accent1"/>
                </a:solidFill>
                <a:sym typeface="Montserrat ExtraBold"/>
              </a:rPr>
              <a:t> </a:t>
            </a:r>
            <a:r>
              <a:rPr lang="en-US" sz="4267" dirty="0">
                <a:solidFill>
                  <a:schemeClr val="bg1"/>
                </a:solidFill>
              </a:rPr>
              <a:t>IN PSORIATIC </a:t>
            </a:r>
            <a:r>
              <a:rPr lang="en" sz="4267" dirty="0">
                <a:solidFill>
                  <a:schemeClr val="bg1"/>
                </a:solidFill>
                <a:sym typeface="Montserrat ExtraBold"/>
              </a:rPr>
              <a:t>ARTHRITIS</a:t>
            </a:r>
            <a:endParaRPr sz="4267" dirty="0">
              <a:solidFill>
                <a:schemeClr val="bg1"/>
              </a:solidFill>
            </a:endParaRPr>
          </a:p>
        </p:txBody>
      </p:sp>
      <p:sp>
        <p:nvSpPr>
          <p:cNvPr id="1133" name="Google Shape;1133;p34"/>
          <p:cNvSpPr txBox="1">
            <a:spLocks noGrp="1"/>
          </p:cNvSpPr>
          <p:nvPr>
            <p:ph type="subTitle" idx="1"/>
          </p:nvPr>
        </p:nvSpPr>
        <p:spPr>
          <a:xfrm>
            <a:off x="222321" y="3656897"/>
            <a:ext cx="6041291" cy="1465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b="1" dirty="0"/>
              <a:t>the role of microtrauma, alarmins and lipid mediators in development and resolution of inflammation. </a:t>
            </a:r>
          </a:p>
          <a:p>
            <a:pPr algn="l">
              <a:spcBef>
                <a:spcPts val="0"/>
              </a:spcBef>
            </a:pPr>
            <a:endParaRPr dirty="0"/>
          </a:p>
        </p:txBody>
      </p:sp>
      <p:grpSp>
        <p:nvGrpSpPr>
          <p:cNvPr id="1142" name="Google Shape;1142;p34"/>
          <p:cNvGrpSpPr/>
          <p:nvPr/>
        </p:nvGrpSpPr>
        <p:grpSpPr>
          <a:xfrm>
            <a:off x="6296172" y="1374820"/>
            <a:ext cx="5784424" cy="6216769"/>
            <a:chOff x="5206972" y="1071475"/>
            <a:chExt cx="4338318" cy="4662577"/>
          </a:xfrm>
        </p:grpSpPr>
        <p:grpSp>
          <p:nvGrpSpPr>
            <p:cNvPr id="1143" name="Google Shape;1143;p34"/>
            <p:cNvGrpSpPr/>
            <p:nvPr/>
          </p:nvGrpSpPr>
          <p:grpSpPr>
            <a:xfrm>
              <a:off x="5206972" y="1071475"/>
              <a:ext cx="4338318" cy="4662577"/>
              <a:chOff x="5206972" y="1071475"/>
              <a:chExt cx="4338318" cy="4662577"/>
            </a:xfrm>
          </p:grpSpPr>
          <p:sp>
            <p:nvSpPr>
              <p:cNvPr id="1144" name="Google Shape;1144;p34"/>
              <p:cNvSpPr/>
              <p:nvPr/>
            </p:nvSpPr>
            <p:spPr>
              <a:xfrm>
                <a:off x="5757831" y="1071475"/>
                <a:ext cx="3787459" cy="4069633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29249" extrusionOk="0">
                    <a:moveTo>
                      <a:pt x="13610" y="1"/>
                    </a:moveTo>
                    <a:cubicBezTo>
                      <a:pt x="6091" y="1"/>
                      <a:pt x="1" y="6091"/>
                      <a:pt x="1" y="13610"/>
                    </a:cubicBezTo>
                    <a:lnTo>
                      <a:pt x="1" y="29249"/>
                    </a:lnTo>
                    <a:lnTo>
                      <a:pt x="27219" y="29249"/>
                    </a:lnTo>
                    <a:lnTo>
                      <a:pt x="27219" y="13610"/>
                    </a:lnTo>
                    <a:cubicBezTo>
                      <a:pt x="27219" y="6091"/>
                      <a:pt x="21129" y="1"/>
                      <a:pt x="13610" y="1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6650699" y="3899635"/>
                <a:ext cx="903313" cy="488373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3510" extrusionOk="0">
                    <a:moveTo>
                      <a:pt x="2857" y="0"/>
                    </a:moveTo>
                    <a:lnTo>
                      <a:pt x="2807" y="1805"/>
                    </a:lnTo>
                    <a:lnTo>
                      <a:pt x="50" y="351"/>
                    </a:lnTo>
                    <a:lnTo>
                      <a:pt x="0" y="2231"/>
                    </a:lnTo>
                    <a:lnTo>
                      <a:pt x="3935" y="3509"/>
                    </a:lnTo>
                    <a:lnTo>
                      <a:pt x="3985" y="1680"/>
                    </a:lnTo>
                    <a:lnTo>
                      <a:pt x="6491" y="2056"/>
                    </a:lnTo>
                    <a:lnTo>
                      <a:pt x="285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6866785" y="4356432"/>
                <a:ext cx="676789" cy="52329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3761" extrusionOk="0">
                    <a:moveTo>
                      <a:pt x="4863" y="1"/>
                    </a:moveTo>
                    <a:lnTo>
                      <a:pt x="1505" y="828"/>
                    </a:lnTo>
                    <a:lnTo>
                      <a:pt x="2507" y="1905"/>
                    </a:lnTo>
                    <a:lnTo>
                      <a:pt x="1" y="2607"/>
                    </a:lnTo>
                    <a:lnTo>
                      <a:pt x="1054" y="3760"/>
                    </a:lnTo>
                    <a:lnTo>
                      <a:pt x="4136" y="2306"/>
                    </a:lnTo>
                    <a:lnTo>
                      <a:pt x="3134" y="1204"/>
                    </a:lnTo>
                    <a:lnTo>
                      <a:pt x="4863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7" name="Google Shape;1147;p34"/>
              <p:cNvSpPr/>
              <p:nvPr/>
            </p:nvSpPr>
            <p:spPr>
              <a:xfrm>
                <a:off x="7442272" y="4485554"/>
                <a:ext cx="321002" cy="55098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3960" extrusionOk="0">
                    <a:moveTo>
                      <a:pt x="1705" y="0"/>
                    </a:moveTo>
                    <a:lnTo>
                      <a:pt x="75" y="2005"/>
                    </a:lnTo>
                    <a:lnTo>
                      <a:pt x="1153" y="2206"/>
                    </a:lnTo>
                    <a:lnTo>
                      <a:pt x="0" y="3759"/>
                    </a:lnTo>
                    <a:lnTo>
                      <a:pt x="1128" y="3960"/>
                    </a:lnTo>
                    <a:lnTo>
                      <a:pt x="2306" y="1704"/>
                    </a:lnTo>
                    <a:lnTo>
                      <a:pt x="1203" y="1504"/>
                    </a:lnTo>
                    <a:lnTo>
                      <a:pt x="170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8" name="Google Shape;1148;p34"/>
              <p:cNvSpPr/>
              <p:nvPr/>
            </p:nvSpPr>
            <p:spPr>
              <a:xfrm>
                <a:off x="8872085" y="3223136"/>
                <a:ext cx="446508" cy="558081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11" extrusionOk="0">
                    <a:moveTo>
                      <a:pt x="2256" y="0"/>
                    </a:moveTo>
                    <a:lnTo>
                      <a:pt x="1629" y="2055"/>
                    </a:lnTo>
                    <a:lnTo>
                      <a:pt x="752" y="1203"/>
                    </a:lnTo>
                    <a:lnTo>
                      <a:pt x="0" y="4010"/>
                    </a:lnTo>
                    <a:lnTo>
                      <a:pt x="1028" y="2582"/>
                    </a:lnTo>
                    <a:lnTo>
                      <a:pt x="1930" y="3434"/>
                    </a:lnTo>
                    <a:lnTo>
                      <a:pt x="3208" y="877"/>
                    </a:lnTo>
                    <a:lnTo>
                      <a:pt x="2256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9" name="Google Shape;1149;p34"/>
              <p:cNvSpPr/>
              <p:nvPr/>
            </p:nvSpPr>
            <p:spPr>
              <a:xfrm>
                <a:off x="8903392" y="3819490"/>
                <a:ext cx="561579" cy="26505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905" extrusionOk="0">
                    <a:moveTo>
                      <a:pt x="2507" y="0"/>
                    </a:moveTo>
                    <a:lnTo>
                      <a:pt x="1" y="376"/>
                    </a:lnTo>
                    <a:lnTo>
                      <a:pt x="1504" y="727"/>
                    </a:lnTo>
                    <a:lnTo>
                      <a:pt x="1128" y="1754"/>
                    </a:lnTo>
                    <a:lnTo>
                      <a:pt x="3635" y="1905"/>
                    </a:lnTo>
                    <a:lnTo>
                      <a:pt x="4036" y="827"/>
                    </a:lnTo>
                    <a:lnTo>
                      <a:pt x="4036" y="827"/>
                    </a:lnTo>
                    <a:lnTo>
                      <a:pt x="2131" y="1028"/>
                    </a:lnTo>
                    <a:lnTo>
                      <a:pt x="250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6755340" y="1423273"/>
                <a:ext cx="2029672" cy="2828665"/>
              </a:xfrm>
              <a:custGeom>
                <a:avLst/>
                <a:gdLst/>
                <a:ahLst/>
                <a:cxnLst/>
                <a:rect l="l" t="t" r="r" b="b"/>
                <a:pathLst>
                  <a:path w="14587" h="20330" extrusionOk="0">
                    <a:moveTo>
                      <a:pt x="9216" y="0"/>
                    </a:moveTo>
                    <a:cubicBezTo>
                      <a:pt x="9112" y="0"/>
                      <a:pt x="9006" y="14"/>
                      <a:pt x="8897" y="43"/>
                    </a:cubicBezTo>
                    <a:cubicBezTo>
                      <a:pt x="8271" y="219"/>
                      <a:pt x="7845" y="895"/>
                      <a:pt x="7970" y="1547"/>
                    </a:cubicBezTo>
                    <a:lnTo>
                      <a:pt x="9123" y="7913"/>
                    </a:lnTo>
                    <a:cubicBezTo>
                      <a:pt x="9074" y="8041"/>
                      <a:pt x="9001" y="8080"/>
                      <a:pt x="8931" y="8080"/>
                    </a:cubicBezTo>
                    <a:cubicBezTo>
                      <a:pt x="8823" y="8080"/>
                      <a:pt x="8722" y="7988"/>
                      <a:pt x="8722" y="7988"/>
                    </a:cubicBezTo>
                    <a:lnTo>
                      <a:pt x="6767" y="971"/>
                    </a:lnTo>
                    <a:cubicBezTo>
                      <a:pt x="6635" y="421"/>
                      <a:pt x="6138" y="45"/>
                      <a:pt x="5611" y="45"/>
                    </a:cubicBezTo>
                    <a:cubicBezTo>
                      <a:pt x="5537" y="45"/>
                      <a:pt x="5463" y="53"/>
                      <a:pt x="5389" y="68"/>
                    </a:cubicBezTo>
                    <a:cubicBezTo>
                      <a:pt x="4687" y="219"/>
                      <a:pt x="4286" y="895"/>
                      <a:pt x="4461" y="1572"/>
                    </a:cubicBezTo>
                    <a:lnTo>
                      <a:pt x="6391" y="8540"/>
                    </a:lnTo>
                    <a:cubicBezTo>
                      <a:pt x="6336" y="8693"/>
                      <a:pt x="6257" y="8736"/>
                      <a:pt x="6186" y="8736"/>
                    </a:cubicBezTo>
                    <a:cubicBezTo>
                      <a:pt x="6094" y="8736"/>
                      <a:pt x="6015" y="8665"/>
                      <a:pt x="6015" y="8665"/>
                    </a:cubicBezTo>
                    <a:lnTo>
                      <a:pt x="3709" y="2600"/>
                    </a:lnTo>
                    <a:cubicBezTo>
                      <a:pt x="3523" y="2103"/>
                      <a:pt x="3064" y="1778"/>
                      <a:pt x="2557" y="1778"/>
                    </a:cubicBezTo>
                    <a:cubicBezTo>
                      <a:pt x="2450" y="1778"/>
                      <a:pt x="2340" y="1792"/>
                      <a:pt x="2231" y="1823"/>
                    </a:cubicBezTo>
                    <a:cubicBezTo>
                      <a:pt x="1579" y="2023"/>
                      <a:pt x="1228" y="2750"/>
                      <a:pt x="1454" y="3377"/>
                    </a:cubicBezTo>
                    <a:lnTo>
                      <a:pt x="4336" y="10996"/>
                    </a:lnTo>
                    <a:cubicBezTo>
                      <a:pt x="4386" y="11171"/>
                      <a:pt x="4536" y="11497"/>
                      <a:pt x="4436" y="11672"/>
                    </a:cubicBezTo>
                    <a:cubicBezTo>
                      <a:pt x="4413" y="11719"/>
                      <a:pt x="4378" y="11737"/>
                      <a:pt x="4338" y="11737"/>
                    </a:cubicBezTo>
                    <a:cubicBezTo>
                      <a:pt x="4249" y="11737"/>
                      <a:pt x="4137" y="11649"/>
                      <a:pt x="4085" y="11597"/>
                    </a:cubicBezTo>
                    <a:cubicBezTo>
                      <a:pt x="3684" y="11297"/>
                      <a:pt x="3359" y="10870"/>
                      <a:pt x="3058" y="10495"/>
                    </a:cubicBezTo>
                    <a:cubicBezTo>
                      <a:pt x="3008" y="10419"/>
                      <a:pt x="2958" y="10344"/>
                      <a:pt x="2907" y="10269"/>
                    </a:cubicBezTo>
                    <a:cubicBezTo>
                      <a:pt x="2907" y="10269"/>
                      <a:pt x="2657" y="9943"/>
                      <a:pt x="2657" y="9943"/>
                    </a:cubicBezTo>
                    <a:lnTo>
                      <a:pt x="2306" y="9467"/>
                    </a:lnTo>
                    <a:cubicBezTo>
                      <a:pt x="2077" y="9146"/>
                      <a:pt x="1708" y="8974"/>
                      <a:pt x="1335" y="8974"/>
                    </a:cubicBezTo>
                    <a:cubicBezTo>
                      <a:pt x="1097" y="8974"/>
                      <a:pt x="857" y="9045"/>
                      <a:pt x="652" y="9191"/>
                    </a:cubicBezTo>
                    <a:cubicBezTo>
                      <a:pt x="100" y="9592"/>
                      <a:pt x="0" y="10344"/>
                      <a:pt x="376" y="10870"/>
                    </a:cubicBezTo>
                    <a:lnTo>
                      <a:pt x="2907" y="14304"/>
                    </a:lnTo>
                    <a:cubicBezTo>
                      <a:pt x="2907" y="14304"/>
                      <a:pt x="4737" y="17863"/>
                      <a:pt x="5790" y="18715"/>
                    </a:cubicBezTo>
                    <a:cubicBezTo>
                      <a:pt x="6737" y="19786"/>
                      <a:pt x="8141" y="20330"/>
                      <a:pt x="9526" y="20330"/>
                    </a:cubicBezTo>
                    <a:cubicBezTo>
                      <a:pt x="11220" y="20330"/>
                      <a:pt x="12887" y="19517"/>
                      <a:pt x="13659" y="17863"/>
                    </a:cubicBezTo>
                    <a:cubicBezTo>
                      <a:pt x="14436" y="16184"/>
                      <a:pt x="14587" y="14680"/>
                      <a:pt x="14436" y="13427"/>
                    </a:cubicBezTo>
                    <a:lnTo>
                      <a:pt x="14236" y="2875"/>
                    </a:lnTo>
                    <a:cubicBezTo>
                      <a:pt x="14236" y="2239"/>
                      <a:pt x="13709" y="1722"/>
                      <a:pt x="13054" y="1722"/>
                    </a:cubicBezTo>
                    <a:cubicBezTo>
                      <a:pt x="13039" y="1722"/>
                      <a:pt x="13023" y="1722"/>
                      <a:pt x="13008" y="1723"/>
                    </a:cubicBezTo>
                    <a:cubicBezTo>
                      <a:pt x="12356" y="1723"/>
                      <a:pt x="11855" y="2299"/>
                      <a:pt x="11855" y="2976"/>
                    </a:cubicBezTo>
                    <a:cubicBezTo>
                      <a:pt x="11880" y="4028"/>
                      <a:pt x="11905" y="5106"/>
                      <a:pt x="11905" y="6159"/>
                    </a:cubicBezTo>
                    <a:cubicBezTo>
                      <a:pt x="11905" y="6459"/>
                      <a:pt x="11930" y="6785"/>
                      <a:pt x="11930" y="7086"/>
                    </a:cubicBezTo>
                    <a:cubicBezTo>
                      <a:pt x="11930" y="7261"/>
                      <a:pt x="12005" y="7713"/>
                      <a:pt x="11855" y="7813"/>
                    </a:cubicBezTo>
                    <a:cubicBezTo>
                      <a:pt x="11813" y="7833"/>
                      <a:pt x="11774" y="7843"/>
                      <a:pt x="11737" y="7843"/>
                    </a:cubicBezTo>
                    <a:cubicBezTo>
                      <a:pt x="11639" y="7843"/>
                      <a:pt x="11558" y="7778"/>
                      <a:pt x="11504" y="7687"/>
                    </a:cubicBezTo>
                    <a:lnTo>
                      <a:pt x="10276" y="895"/>
                    </a:lnTo>
                    <a:cubicBezTo>
                      <a:pt x="10171" y="352"/>
                      <a:pt x="9736" y="0"/>
                      <a:pt x="9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7738642" y="3561386"/>
                <a:ext cx="1569388" cy="1942499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961" extrusionOk="0">
                    <a:moveTo>
                      <a:pt x="4336" y="0"/>
                    </a:moveTo>
                    <a:lnTo>
                      <a:pt x="1" y="4462"/>
                    </a:lnTo>
                    <a:cubicBezTo>
                      <a:pt x="627" y="6091"/>
                      <a:pt x="2031" y="13960"/>
                      <a:pt x="2031" y="13960"/>
                    </a:cubicBezTo>
                    <a:lnTo>
                      <a:pt x="11279" y="11404"/>
                    </a:lnTo>
                    <a:cubicBezTo>
                      <a:pt x="9499" y="9975"/>
                      <a:pt x="7269" y="953"/>
                      <a:pt x="7269" y="953"/>
                    </a:cubicBezTo>
                    <a:lnTo>
                      <a:pt x="43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7198080" y="3248460"/>
                <a:ext cx="73467" cy="67343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84" extrusionOk="0">
                    <a:moveTo>
                      <a:pt x="261" y="0"/>
                    </a:moveTo>
                    <a:cubicBezTo>
                      <a:pt x="213" y="0"/>
                      <a:pt x="166" y="14"/>
                      <a:pt x="126" y="44"/>
                    </a:cubicBezTo>
                    <a:cubicBezTo>
                      <a:pt x="1" y="119"/>
                      <a:pt x="1" y="269"/>
                      <a:pt x="76" y="395"/>
                    </a:cubicBezTo>
                    <a:cubicBezTo>
                      <a:pt x="118" y="451"/>
                      <a:pt x="184" y="484"/>
                      <a:pt x="252" y="484"/>
                    </a:cubicBezTo>
                    <a:cubicBezTo>
                      <a:pt x="304" y="484"/>
                      <a:pt x="358" y="464"/>
                      <a:pt x="402" y="420"/>
                    </a:cubicBezTo>
                    <a:cubicBezTo>
                      <a:pt x="502" y="345"/>
                      <a:pt x="527" y="194"/>
                      <a:pt x="452" y="94"/>
                    </a:cubicBezTo>
                    <a:cubicBezTo>
                      <a:pt x="406" y="33"/>
                      <a:pt x="333" y="0"/>
                      <a:pt x="261" y="0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3" name="Google Shape;1153;p34"/>
              <p:cNvSpPr/>
              <p:nvPr/>
            </p:nvSpPr>
            <p:spPr>
              <a:xfrm>
                <a:off x="6943591" y="2856920"/>
                <a:ext cx="212888" cy="26171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881" extrusionOk="0">
                    <a:moveTo>
                      <a:pt x="301" y="1"/>
                    </a:moveTo>
                    <a:lnTo>
                      <a:pt x="0" y="201"/>
                    </a:lnTo>
                    <a:lnTo>
                      <a:pt x="1253" y="1880"/>
                    </a:lnTo>
                    <a:lnTo>
                      <a:pt x="1529" y="1655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4" name="Google Shape;1154;p34"/>
              <p:cNvSpPr/>
              <p:nvPr/>
            </p:nvSpPr>
            <p:spPr>
              <a:xfrm>
                <a:off x="6943591" y="2812534"/>
                <a:ext cx="76807" cy="6803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89" extrusionOk="0">
                    <a:moveTo>
                      <a:pt x="279" y="0"/>
                    </a:moveTo>
                    <a:cubicBezTo>
                      <a:pt x="228" y="0"/>
                      <a:pt x="175" y="14"/>
                      <a:pt x="126" y="44"/>
                    </a:cubicBezTo>
                    <a:cubicBezTo>
                      <a:pt x="25" y="119"/>
                      <a:pt x="0" y="270"/>
                      <a:pt x="76" y="395"/>
                    </a:cubicBezTo>
                    <a:cubicBezTo>
                      <a:pt x="136" y="456"/>
                      <a:pt x="215" y="489"/>
                      <a:pt x="291" y="489"/>
                    </a:cubicBezTo>
                    <a:cubicBezTo>
                      <a:pt x="339" y="489"/>
                      <a:pt x="387" y="475"/>
                      <a:pt x="426" y="445"/>
                    </a:cubicBezTo>
                    <a:cubicBezTo>
                      <a:pt x="527" y="345"/>
                      <a:pt x="552" y="194"/>
                      <a:pt x="477" y="94"/>
                    </a:cubicBezTo>
                    <a:cubicBezTo>
                      <a:pt x="431" y="33"/>
                      <a:pt x="358" y="0"/>
                      <a:pt x="279" y="0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5" name="Google Shape;1155;p34"/>
              <p:cNvSpPr/>
              <p:nvPr/>
            </p:nvSpPr>
            <p:spPr>
              <a:xfrm>
                <a:off x="6898231" y="2848015"/>
                <a:ext cx="73328" cy="6748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85" extrusionOk="0">
                    <a:moveTo>
                      <a:pt x="276" y="1"/>
                    </a:moveTo>
                    <a:cubicBezTo>
                      <a:pt x="223" y="1"/>
                      <a:pt x="170" y="21"/>
                      <a:pt x="126" y="65"/>
                    </a:cubicBezTo>
                    <a:cubicBezTo>
                      <a:pt x="26" y="140"/>
                      <a:pt x="0" y="290"/>
                      <a:pt x="76" y="391"/>
                    </a:cubicBezTo>
                    <a:cubicBezTo>
                      <a:pt x="121" y="451"/>
                      <a:pt x="194" y="484"/>
                      <a:pt x="267" y="484"/>
                    </a:cubicBezTo>
                    <a:cubicBezTo>
                      <a:pt x="315" y="484"/>
                      <a:pt x="362" y="470"/>
                      <a:pt x="402" y="441"/>
                    </a:cubicBezTo>
                    <a:cubicBezTo>
                      <a:pt x="527" y="365"/>
                      <a:pt x="527" y="215"/>
                      <a:pt x="452" y="90"/>
                    </a:cubicBezTo>
                    <a:cubicBezTo>
                      <a:pt x="409" y="33"/>
                      <a:pt x="343" y="1"/>
                      <a:pt x="276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6" name="Google Shape;1156;p34"/>
              <p:cNvSpPr/>
              <p:nvPr/>
            </p:nvSpPr>
            <p:spPr>
              <a:xfrm>
                <a:off x="7131849" y="3061038"/>
                <a:ext cx="73467" cy="67203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83" extrusionOk="0">
                    <a:moveTo>
                      <a:pt x="269" y="1"/>
                    </a:moveTo>
                    <a:cubicBezTo>
                      <a:pt x="218" y="1"/>
                      <a:pt x="168" y="21"/>
                      <a:pt x="126" y="63"/>
                    </a:cubicBezTo>
                    <a:cubicBezTo>
                      <a:pt x="26" y="138"/>
                      <a:pt x="1" y="288"/>
                      <a:pt x="76" y="388"/>
                    </a:cubicBezTo>
                    <a:cubicBezTo>
                      <a:pt x="121" y="449"/>
                      <a:pt x="195" y="482"/>
                      <a:pt x="267" y="482"/>
                    </a:cubicBezTo>
                    <a:cubicBezTo>
                      <a:pt x="315" y="482"/>
                      <a:pt x="362" y="468"/>
                      <a:pt x="402" y="438"/>
                    </a:cubicBezTo>
                    <a:cubicBezTo>
                      <a:pt x="527" y="363"/>
                      <a:pt x="527" y="213"/>
                      <a:pt x="452" y="113"/>
                    </a:cubicBezTo>
                    <a:cubicBezTo>
                      <a:pt x="408" y="40"/>
                      <a:pt x="339" y="1"/>
                      <a:pt x="269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7" name="Google Shape;1157;p34"/>
              <p:cNvSpPr/>
              <p:nvPr/>
            </p:nvSpPr>
            <p:spPr>
              <a:xfrm>
                <a:off x="7083010" y="3097354"/>
                <a:ext cx="76946" cy="6567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72" extrusionOk="0">
                    <a:moveTo>
                      <a:pt x="278" y="1"/>
                    </a:moveTo>
                    <a:cubicBezTo>
                      <a:pt x="223" y="1"/>
                      <a:pt x="170" y="19"/>
                      <a:pt x="126" y="52"/>
                    </a:cubicBezTo>
                    <a:cubicBezTo>
                      <a:pt x="26" y="127"/>
                      <a:pt x="1" y="278"/>
                      <a:pt x="76" y="378"/>
                    </a:cubicBezTo>
                    <a:cubicBezTo>
                      <a:pt x="122" y="439"/>
                      <a:pt x="195" y="472"/>
                      <a:pt x="273" y="472"/>
                    </a:cubicBezTo>
                    <a:cubicBezTo>
                      <a:pt x="324" y="472"/>
                      <a:pt x="377" y="458"/>
                      <a:pt x="427" y="428"/>
                    </a:cubicBezTo>
                    <a:cubicBezTo>
                      <a:pt x="527" y="353"/>
                      <a:pt x="552" y="203"/>
                      <a:pt x="477" y="102"/>
                    </a:cubicBezTo>
                    <a:cubicBezTo>
                      <a:pt x="421" y="32"/>
                      <a:pt x="348" y="1"/>
                      <a:pt x="278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8" name="Google Shape;1158;p34"/>
              <p:cNvSpPr/>
              <p:nvPr/>
            </p:nvSpPr>
            <p:spPr>
              <a:xfrm>
                <a:off x="7187644" y="3142713"/>
                <a:ext cx="66371" cy="571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11" extrusionOk="0">
                    <a:moveTo>
                      <a:pt x="214" y="1"/>
                    </a:moveTo>
                    <a:cubicBezTo>
                      <a:pt x="175" y="1"/>
                      <a:pt x="136" y="9"/>
                      <a:pt x="101" y="27"/>
                    </a:cubicBezTo>
                    <a:cubicBezTo>
                      <a:pt x="26" y="102"/>
                      <a:pt x="1" y="227"/>
                      <a:pt x="76" y="328"/>
                    </a:cubicBezTo>
                    <a:cubicBezTo>
                      <a:pt x="105" y="386"/>
                      <a:pt x="169" y="411"/>
                      <a:pt x="232" y="411"/>
                    </a:cubicBezTo>
                    <a:cubicBezTo>
                      <a:pt x="276" y="411"/>
                      <a:pt x="320" y="399"/>
                      <a:pt x="352" y="378"/>
                    </a:cubicBezTo>
                    <a:cubicBezTo>
                      <a:pt x="452" y="303"/>
                      <a:pt x="477" y="177"/>
                      <a:pt x="402" y="77"/>
                    </a:cubicBezTo>
                    <a:cubicBezTo>
                      <a:pt x="353" y="28"/>
                      <a:pt x="284" y="1"/>
                      <a:pt x="214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9" name="Google Shape;1159;p34"/>
              <p:cNvSpPr/>
              <p:nvPr/>
            </p:nvSpPr>
            <p:spPr>
              <a:xfrm>
                <a:off x="7145763" y="3171654"/>
                <a:ext cx="66510" cy="5788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16" extrusionOk="0">
                    <a:moveTo>
                      <a:pt x="240" y="1"/>
                    </a:moveTo>
                    <a:cubicBezTo>
                      <a:pt x="197" y="1"/>
                      <a:pt x="156" y="15"/>
                      <a:pt x="126" y="44"/>
                    </a:cubicBezTo>
                    <a:cubicBezTo>
                      <a:pt x="26" y="120"/>
                      <a:pt x="1" y="245"/>
                      <a:pt x="76" y="345"/>
                    </a:cubicBezTo>
                    <a:cubicBezTo>
                      <a:pt x="120" y="389"/>
                      <a:pt x="180" y="416"/>
                      <a:pt x="243" y="416"/>
                    </a:cubicBezTo>
                    <a:cubicBezTo>
                      <a:pt x="289" y="416"/>
                      <a:pt x="335" y="402"/>
                      <a:pt x="377" y="370"/>
                    </a:cubicBezTo>
                    <a:cubicBezTo>
                      <a:pt x="452" y="320"/>
                      <a:pt x="477" y="170"/>
                      <a:pt x="402" y="95"/>
                    </a:cubicBezTo>
                    <a:cubicBezTo>
                      <a:pt x="372" y="34"/>
                      <a:pt x="304" y="1"/>
                      <a:pt x="240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0" name="Google Shape;1160;p34"/>
              <p:cNvSpPr/>
              <p:nvPr/>
            </p:nvSpPr>
            <p:spPr>
              <a:xfrm>
                <a:off x="7177209" y="3174298"/>
                <a:ext cx="69850" cy="5593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2" extrusionOk="0">
                    <a:moveTo>
                      <a:pt x="502" y="0"/>
                    </a:moveTo>
                    <a:lnTo>
                      <a:pt x="176" y="76"/>
                    </a:lnTo>
                    <a:lnTo>
                      <a:pt x="1" y="401"/>
                    </a:lnTo>
                    <a:cubicBezTo>
                      <a:pt x="427" y="401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34"/>
              <p:cNvSpPr/>
              <p:nvPr/>
            </p:nvSpPr>
            <p:spPr>
              <a:xfrm>
                <a:off x="7131849" y="1839945"/>
                <a:ext cx="87381" cy="7777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59" extrusionOk="0">
                    <a:moveTo>
                      <a:pt x="294" y="1"/>
                    </a:moveTo>
                    <a:cubicBezTo>
                      <a:pt x="264" y="1"/>
                      <a:pt x="233" y="6"/>
                      <a:pt x="201" y="16"/>
                    </a:cubicBezTo>
                    <a:cubicBezTo>
                      <a:pt x="51" y="67"/>
                      <a:pt x="1" y="242"/>
                      <a:pt x="51" y="392"/>
                    </a:cubicBezTo>
                    <a:cubicBezTo>
                      <a:pt x="90" y="491"/>
                      <a:pt x="192" y="558"/>
                      <a:pt x="306" y="558"/>
                    </a:cubicBezTo>
                    <a:cubicBezTo>
                      <a:pt x="337" y="558"/>
                      <a:pt x="370" y="553"/>
                      <a:pt x="402" y="543"/>
                    </a:cubicBezTo>
                    <a:cubicBezTo>
                      <a:pt x="552" y="493"/>
                      <a:pt x="627" y="317"/>
                      <a:pt x="552" y="192"/>
                    </a:cubicBezTo>
                    <a:cubicBezTo>
                      <a:pt x="512" y="73"/>
                      <a:pt x="410" y="1"/>
                      <a:pt x="294" y="1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2" name="Google Shape;1162;p34"/>
              <p:cNvSpPr/>
              <p:nvPr/>
            </p:nvSpPr>
            <p:spPr>
              <a:xfrm>
                <a:off x="7065617" y="1864434"/>
                <a:ext cx="87381" cy="77639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58" extrusionOk="0">
                    <a:moveTo>
                      <a:pt x="319" y="0"/>
                    </a:moveTo>
                    <a:cubicBezTo>
                      <a:pt x="289" y="0"/>
                      <a:pt x="257" y="5"/>
                      <a:pt x="226" y="16"/>
                    </a:cubicBezTo>
                    <a:cubicBezTo>
                      <a:pt x="76" y="66"/>
                      <a:pt x="1" y="241"/>
                      <a:pt x="76" y="367"/>
                    </a:cubicBezTo>
                    <a:cubicBezTo>
                      <a:pt x="115" y="486"/>
                      <a:pt x="218" y="558"/>
                      <a:pt x="333" y="558"/>
                    </a:cubicBezTo>
                    <a:cubicBezTo>
                      <a:pt x="364" y="558"/>
                      <a:pt x="395" y="553"/>
                      <a:pt x="427" y="542"/>
                    </a:cubicBezTo>
                    <a:cubicBezTo>
                      <a:pt x="552" y="492"/>
                      <a:pt x="627" y="317"/>
                      <a:pt x="577" y="191"/>
                    </a:cubicBezTo>
                    <a:cubicBezTo>
                      <a:pt x="537" y="72"/>
                      <a:pt x="435" y="0"/>
                      <a:pt x="319" y="0"/>
                    </a:cubicBezTo>
                    <a:close/>
                  </a:path>
                </a:pathLst>
              </a:custGeom>
              <a:solidFill>
                <a:srgbClr val="BFB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163" name="Google Shape;1163;p34"/>
              <p:cNvGrpSpPr/>
              <p:nvPr/>
            </p:nvGrpSpPr>
            <p:grpSpPr>
              <a:xfrm>
                <a:off x="7117934" y="1590606"/>
                <a:ext cx="1959942" cy="4143446"/>
                <a:chOff x="7117934" y="1590606"/>
                <a:chExt cx="1959942" cy="4143446"/>
              </a:xfrm>
            </p:grpSpPr>
            <p:sp>
              <p:nvSpPr>
                <p:cNvPr id="1164" name="Google Shape;1164;p34"/>
                <p:cNvSpPr/>
                <p:nvPr/>
              </p:nvSpPr>
              <p:spPr>
                <a:xfrm>
                  <a:off x="7567777" y="1699136"/>
                  <a:ext cx="143178" cy="33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2382" extrusionOk="0">
                      <a:moveTo>
                        <a:pt x="402" y="1"/>
                      </a:moveTo>
                      <a:lnTo>
                        <a:pt x="1" y="101"/>
                      </a:lnTo>
                      <a:lnTo>
                        <a:pt x="627" y="2382"/>
                      </a:lnTo>
                      <a:lnTo>
                        <a:pt x="1028" y="2282"/>
                      </a:lnTo>
                      <a:lnTo>
                        <a:pt x="4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65" name="Google Shape;1165;p34"/>
                <p:cNvSpPr/>
                <p:nvPr/>
              </p:nvSpPr>
              <p:spPr>
                <a:xfrm>
                  <a:off x="7515460" y="1667133"/>
                  <a:ext cx="87381" cy="76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48" extrusionOk="0">
                      <a:moveTo>
                        <a:pt x="308" y="1"/>
                      </a:moveTo>
                      <a:cubicBezTo>
                        <a:pt x="289" y="1"/>
                        <a:pt x="270" y="2"/>
                        <a:pt x="251" y="5"/>
                      </a:cubicBezTo>
                      <a:cubicBezTo>
                        <a:pt x="101" y="55"/>
                        <a:pt x="1" y="206"/>
                        <a:pt x="51" y="356"/>
                      </a:cubicBezTo>
                      <a:cubicBezTo>
                        <a:pt x="90" y="475"/>
                        <a:pt x="193" y="547"/>
                        <a:pt x="308" y="547"/>
                      </a:cubicBezTo>
                      <a:cubicBezTo>
                        <a:pt x="339" y="547"/>
                        <a:pt x="370" y="542"/>
                        <a:pt x="402" y="532"/>
                      </a:cubicBezTo>
                      <a:cubicBezTo>
                        <a:pt x="527" y="507"/>
                        <a:pt x="627" y="356"/>
                        <a:pt x="577" y="206"/>
                      </a:cubicBezTo>
                      <a:cubicBezTo>
                        <a:pt x="555" y="75"/>
                        <a:pt x="438" y="1"/>
                        <a:pt x="3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66" name="Google Shape;1166;p34"/>
                <p:cNvSpPr/>
                <p:nvPr/>
              </p:nvSpPr>
              <p:spPr>
                <a:xfrm>
                  <a:off x="7581691" y="1648489"/>
                  <a:ext cx="87381" cy="7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54" extrusionOk="0">
                      <a:moveTo>
                        <a:pt x="320" y="1"/>
                      </a:moveTo>
                      <a:cubicBezTo>
                        <a:pt x="297" y="1"/>
                        <a:pt x="274" y="5"/>
                        <a:pt x="251" y="14"/>
                      </a:cubicBezTo>
                      <a:cubicBezTo>
                        <a:pt x="101" y="64"/>
                        <a:pt x="1" y="214"/>
                        <a:pt x="51" y="340"/>
                      </a:cubicBezTo>
                      <a:cubicBezTo>
                        <a:pt x="72" y="464"/>
                        <a:pt x="194" y="553"/>
                        <a:pt x="307" y="553"/>
                      </a:cubicBezTo>
                      <a:cubicBezTo>
                        <a:pt x="331" y="553"/>
                        <a:pt x="355" y="549"/>
                        <a:pt x="377" y="540"/>
                      </a:cubicBezTo>
                      <a:cubicBezTo>
                        <a:pt x="527" y="515"/>
                        <a:pt x="627" y="340"/>
                        <a:pt x="577" y="214"/>
                      </a:cubicBezTo>
                      <a:cubicBezTo>
                        <a:pt x="536" y="91"/>
                        <a:pt x="427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67" name="Google Shape;1167;p34"/>
                <p:cNvSpPr/>
                <p:nvPr/>
              </p:nvSpPr>
              <p:spPr>
                <a:xfrm>
                  <a:off x="7613137" y="2008861"/>
                  <a:ext cx="83764" cy="78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2" extrusionOk="0">
                      <a:moveTo>
                        <a:pt x="283" y="1"/>
                      </a:moveTo>
                      <a:cubicBezTo>
                        <a:pt x="264" y="1"/>
                        <a:pt x="245" y="2"/>
                        <a:pt x="226" y="5"/>
                      </a:cubicBezTo>
                      <a:cubicBezTo>
                        <a:pt x="76" y="56"/>
                        <a:pt x="0" y="206"/>
                        <a:pt x="25" y="356"/>
                      </a:cubicBezTo>
                      <a:cubicBezTo>
                        <a:pt x="69" y="488"/>
                        <a:pt x="189" y="562"/>
                        <a:pt x="319" y="562"/>
                      </a:cubicBezTo>
                      <a:cubicBezTo>
                        <a:pt x="338" y="562"/>
                        <a:pt x="357" y="560"/>
                        <a:pt x="376" y="557"/>
                      </a:cubicBezTo>
                      <a:cubicBezTo>
                        <a:pt x="527" y="507"/>
                        <a:pt x="602" y="356"/>
                        <a:pt x="552" y="206"/>
                      </a:cubicBezTo>
                      <a:cubicBezTo>
                        <a:pt x="530" y="75"/>
                        <a:pt x="412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68" name="Google Shape;1168;p34"/>
                <p:cNvSpPr/>
                <p:nvPr/>
              </p:nvSpPr>
              <p:spPr>
                <a:xfrm>
                  <a:off x="7675890" y="1991469"/>
                  <a:ext cx="87381" cy="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47" extrusionOk="0">
                      <a:moveTo>
                        <a:pt x="308" y="0"/>
                      </a:moveTo>
                      <a:cubicBezTo>
                        <a:pt x="289" y="0"/>
                        <a:pt x="270" y="2"/>
                        <a:pt x="251" y="5"/>
                      </a:cubicBezTo>
                      <a:cubicBezTo>
                        <a:pt x="101" y="55"/>
                        <a:pt x="1" y="206"/>
                        <a:pt x="51" y="356"/>
                      </a:cubicBezTo>
                      <a:cubicBezTo>
                        <a:pt x="90" y="475"/>
                        <a:pt x="193" y="547"/>
                        <a:pt x="308" y="547"/>
                      </a:cubicBezTo>
                      <a:cubicBezTo>
                        <a:pt x="339" y="547"/>
                        <a:pt x="370" y="542"/>
                        <a:pt x="402" y="531"/>
                      </a:cubicBezTo>
                      <a:cubicBezTo>
                        <a:pt x="527" y="506"/>
                        <a:pt x="627" y="356"/>
                        <a:pt x="577" y="206"/>
                      </a:cubicBezTo>
                      <a:cubicBezTo>
                        <a:pt x="555" y="74"/>
                        <a:pt x="438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69" name="Google Shape;1169;p34"/>
                <p:cNvSpPr/>
                <p:nvPr/>
              </p:nvSpPr>
              <p:spPr>
                <a:xfrm>
                  <a:off x="7651540" y="2115443"/>
                  <a:ext cx="73328" cy="65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73" extrusionOk="0">
                      <a:moveTo>
                        <a:pt x="280" y="1"/>
                      </a:moveTo>
                      <a:cubicBezTo>
                        <a:pt x="254" y="1"/>
                        <a:pt x="227" y="6"/>
                        <a:pt x="201" y="16"/>
                      </a:cubicBezTo>
                      <a:cubicBezTo>
                        <a:pt x="75" y="41"/>
                        <a:pt x="0" y="167"/>
                        <a:pt x="25" y="292"/>
                      </a:cubicBezTo>
                      <a:cubicBezTo>
                        <a:pt x="69" y="401"/>
                        <a:pt x="169" y="472"/>
                        <a:pt x="277" y="472"/>
                      </a:cubicBezTo>
                      <a:cubicBezTo>
                        <a:pt x="294" y="472"/>
                        <a:pt x="310" y="471"/>
                        <a:pt x="326" y="468"/>
                      </a:cubicBezTo>
                      <a:cubicBezTo>
                        <a:pt x="451" y="417"/>
                        <a:pt x="526" y="292"/>
                        <a:pt x="476" y="167"/>
                      </a:cubicBezTo>
                      <a:cubicBezTo>
                        <a:pt x="457" y="68"/>
                        <a:pt x="375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0" name="Google Shape;1170;p34"/>
                <p:cNvSpPr/>
                <p:nvPr/>
              </p:nvSpPr>
              <p:spPr>
                <a:xfrm>
                  <a:off x="7707336" y="2099581"/>
                  <a:ext cx="73328" cy="6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72" extrusionOk="0">
                      <a:moveTo>
                        <a:pt x="249" y="0"/>
                      </a:moveTo>
                      <a:cubicBezTo>
                        <a:pt x="233" y="0"/>
                        <a:pt x="217" y="2"/>
                        <a:pt x="201" y="5"/>
                      </a:cubicBezTo>
                      <a:cubicBezTo>
                        <a:pt x="75" y="55"/>
                        <a:pt x="0" y="181"/>
                        <a:pt x="25" y="306"/>
                      </a:cubicBezTo>
                      <a:cubicBezTo>
                        <a:pt x="65" y="404"/>
                        <a:pt x="150" y="472"/>
                        <a:pt x="246" y="472"/>
                      </a:cubicBezTo>
                      <a:cubicBezTo>
                        <a:pt x="272" y="472"/>
                        <a:pt x="299" y="467"/>
                        <a:pt x="326" y="456"/>
                      </a:cubicBezTo>
                      <a:cubicBezTo>
                        <a:pt x="451" y="431"/>
                        <a:pt x="526" y="306"/>
                        <a:pt x="476" y="181"/>
                      </a:cubicBezTo>
                      <a:cubicBezTo>
                        <a:pt x="454" y="71"/>
                        <a:pt x="35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1" name="Google Shape;1171;p34"/>
                <p:cNvSpPr/>
                <p:nvPr/>
              </p:nvSpPr>
              <p:spPr>
                <a:xfrm>
                  <a:off x="7672411" y="2142018"/>
                  <a:ext cx="97817" cy="42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02" extrusionOk="0">
                      <a:moveTo>
                        <a:pt x="276" y="1"/>
                      </a:moveTo>
                      <a:lnTo>
                        <a:pt x="0" y="251"/>
                      </a:lnTo>
                      <a:cubicBezTo>
                        <a:pt x="0" y="251"/>
                        <a:pt x="107" y="302"/>
                        <a:pt x="248" y="302"/>
                      </a:cubicBezTo>
                      <a:cubicBezTo>
                        <a:pt x="389" y="302"/>
                        <a:pt x="564" y="251"/>
                        <a:pt x="702" y="51"/>
                      </a:cubicBezTo>
                      <a:lnTo>
                        <a:pt x="2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2" name="Google Shape;1172;p34"/>
                <p:cNvSpPr/>
                <p:nvPr/>
              </p:nvSpPr>
              <p:spPr>
                <a:xfrm>
                  <a:off x="8582532" y="4178611"/>
                  <a:ext cx="369841" cy="76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5515" extrusionOk="0">
                      <a:moveTo>
                        <a:pt x="903" y="0"/>
                      </a:moveTo>
                      <a:lnTo>
                        <a:pt x="1" y="301"/>
                      </a:lnTo>
                      <a:lnTo>
                        <a:pt x="1755" y="5514"/>
                      </a:lnTo>
                      <a:lnTo>
                        <a:pt x="2657" y="5214"/>
                      </a:lnTo>
                      <a:lnTo>
                        <a:pt x="90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3" name="Google Shape;1173;p34"/>
                <p:cNvSpPr/>
                <p:nvPr/>
              </p:nvSpPr>
              <p:spPr>
                <a:xfrm>
                  <a:off x="8460506" y="4111963"/>
                  <a:ext cx="202452" cy="17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285" extrusionOk="0">
                      <a:moveTo>
                        <a:pt x="716" y="0"/>
                      </a:moveTo>
                      <a:cubicBezTo>
                        <a:pt x="653" y="0"/>
                        <a:pt x="589" y="9"/>
                        <a:pt x="527" y="28"/>
                      </a:cubicBezTo>
                      <a:cubicBezTo>
                        <a:pt x="201" y="154"/>
                        <a:pt x="1" y="505"/>
                        <a:pt x="126" y="855"/>
                      </a:cubicBezTo>
                      <a:cubicBezTo>
                        <a:pt x="207" y="1119"/>
                        <a:pt x="469" y="1285"/>
                        <a:pt x="739" y="1285"/>
                      </a:cubicBezTo>
                      <a:cubicBezTo>
                        <a:pt x="802" y="1285"/>
                        <a:pt x="866" y="1275"/>
                        <a:pt x="928" y="1256"/>
                      </a:cubicBezTo>
                      <a:cubicBezTo>
                        <a:pt x="1279" y="1131"/>
                        <a:pt x="1454" y="780"/>
                        <a:pt x="1329" y="429"/>
                      </a:cubicBezTo>
                      <a:cubicBezTo>
                        <a:pt x="1248" y="165"/>
                        <a:pt x="986" y="0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4" name="Google Shape;1174;p34"/>
                <p:cNvSpPr/>
                <p:nvPr/>
              </p:nvSpPr>
              <p:spPr>
                <a:xfrm>
                  <a:off x="8610500" y="4061733"/>
                  <a:ext cx="202313" cy="178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282" extrusionOk="0">
                      <a:moveTo>
                        <a:pt x="731" y="1"/>
                      </a:moveTo>
                      <a:cubicBezTo>
                        <a:pt x="663" y="1"/>
                        <a:pt x="594" y="13"/>
                        <a:pt x="527" y="38"/>
                      </a:cubicBezTo>
                      <a:cubicBezTo>
                        <a:pt x="176" y="139"/>
                        <a:pt x="0" y="515"/>
                        <a:pt x="126" y="840"/>
                      </a:cubicBezTo>
                      <a:cubicBezTo>
                        <a:pt x="204" y="1115"/>
                        <a:pt x="451" y="1282"/>
                        <a:pt x="711" y="1282"/>
                      </a:cubicBezTo>
                      <a:cubicBezTo>
                        <a:pt x="783" y="1282"/>
                        <a:pt x="857" y="1269"/>
                        <a:pt x="928" y="1241"/>
                      </a:cubicBezTo>
                      <a:cubicBezTo>
                        <a:pt x="1279" y="1141"/>
                        <a:pt x="1454" y="765"/>
                        <a:pt x="1329" y="439"/>
                      </a:cubicBezTo>
                      <a:cubicBezTo>
                        <a:pt x="1249" y="181"/>
                        <a:pt x="995" y="1"/>
                        <a:pt x="7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5" name="Google Shape;1175;p34"/>
                <p:cNvSpPr/>
                <p:nvPr/>
              </p:nvSpPr>
              <p:spPr>
                <a:xfrm>
                  <a:off x="8725569" y="4896573"/>
                  <a:ext cx="202452" cy="17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285" extrusionOk="0">
                      <a:moveTo>
                        <a:pt x="716" y="0"/>
                      </a:moveTo>
                      <a:cubicBezTo>
                        <a:pt x="652" y="0"/>
                        <a:pt x="589" y="9"/>
                        <a:pt x="527" y="28"/>
                      </a:cubicBezTo>
                      <a:cubicBezTo>
                        <a:pt x="176" y="154"/>
                        <a:pt x="0" y="505"/>
                        <a:pt x="126" y="830"/>
                      </a:cubicBezTo>
                      <a:cubicBezTo>
                        <a:pt x="207" y="1115"/>
                        <a:pt x="470" y="1285"/>
                        <a:pt x="741" y="1285"/>
                      </a:cubicBezTo>
                      <a:cubicBezTo>
                        <a:pt x="803" y="1285"/>
                        <a:pt x="866" y="1275"/>
                        <a:pt x="928" y="1257"/>
                      </a:cubicBezTo>
                      <a:cubicBezTo>
                        <a:pt x="1279" y="1131"/>
                        <a:pt x="1454" y="755"/>
                        <a:pt x="1329" y="429"/>
                      </a:cubicBezTo>
                      <a:cubicBezTo>
                        <a:pt x="1248" y="166"/>
                        <a:pt x="985" y="0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6" name="Google Shape;1176;p34"/>
                <p:cNvSpPr/>
                <p:nvPr/>
              </p:nvSpPr>
              <p:spPr>
                <a:xfrm>
                  <a:off x="8875563" y="4846065"/>
                  <a:ext cx="202313" cy="178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282" extrusionOk="0">
                      <a:moveTo>
                        <a:pt x="744" y="0"/>
                      </a:moveTo>
                      <a:cubicBezTo>
                        <a:pt x="671" y="0"/>
                        <a:pt x="598" y="13"/>
                        <a:pt x="526" y="41"/>
                      </a:cubicBezTo>
                      <a:cubicBezTo>
                        <a:pt x="176" y="141"/>
                        <a:pt x="0" y="517"/>
                        <a:pt x="125" y="843"/>
                      </a:cubicBezTo>
                      <a:cubicBezTo>
                        <a:pt x="205" y="1102"/>
                        <a:pt x="459" y="1281"/>
                        <a:pt x="723" y="1281"/>
                      </a:cubicBezTo>
                      <a:cubicBezTo>
                        <a:pt x="792" y="1281"/>
                        <a:pt x="861" y="1269"/>
                        <a:pt x="927" y="1244"/>
                      </a:cubicBezTo>
                      <a:cubicBezTo>
                        <a:pt x="1253" y="1118"/>
                        <a:pt x="1454" y="767"/>
                        <a:pt x="1328" y="442"/>
                      </a:cubicBezTo>
                      <a:cubicBezTo>
                        <a:pt x="1250" y="167"/>
                        <a:pt x="1003" y="0"/>
                        <a:pt x="7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7" name="Google Shape;1177;p34"/>
                <p:cNvSpPr/>
                <p:nvPr/>
              </p:nvSpPr>
              <p:spPr>
                <a:xfrm>
                  <a:off x="8042109" y="4279766"/>
                  <a:ext cx="509262" cy="1251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8998" extrusionOk="0">
                      <a:moveTo>
                        <a:pt x="1980" y="0"/>
                      </a:moveTo>
                      <a:lnTo>
                        <a:pt x="0" y="451"/>
                      </a:lnTo>
                      <a:lnTo>
                        <a:pt x="2181" y="8998"/>
                      </a:lnTo>
                      <a:lnTo>
                        <a:pt x="3659" y="8672"/>
                      </a:ln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8" name="Google Shape;1178;p34"/>
                <p:cNvSpPr/>
                <p:nvPr/>
              </p:nvSpPr>
              <p:spPr>
                <a:xfrm>
                  <a:off x="7892115" y="4160940"/>
                  <a:ext cx="310427" cy="28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" h="2033" extrusionOk="0">
                      <a:moveTo>
                        <a:pt x="1140" y="0"/>
                      </a:moveTo>
                      <a:cubicBezTo>
                        <a:pt x="1062" y="0"/>
                        <a:pt x="982" y="9"/>
                        <a:pt x="903" y="27"/>
                      </a:cubicBezTo>
                      <a:cubicBezTo>
                        <a:pt x="351" y="127"/>
                        <a:pt x="0" y="679"/>
                        <a:pt x="126" y="1230"/>
                      </a:cubicBezTo>
                      <a:cubicBezTo>
                        <a:pt x="234" y="1706"/>
                        <a:pt x="659" y="2033"/>
                        <a:pt x="1128" y="2033"/>
                      </a:cubicBezTo>
                      <a:cubicBezTo>
                        <a:pt x="1203" y="2033"/>
                        <a:pt x="1278" y="2024"/>
                        <a:pt x="1354" y="2007"/>
                      </a:cubicBezTo>
                      <a:cubicBezTo>
                        <a:pt x="1905" y="1882"/>
                        <a:pt x="2231" y="1356"/>
                        <a:pt x="2131" y="779"/>
                      </a:cubicBezTo>
                      <a:cubicBezTo>
                        <a:pt x="2023" y="307"/>
                        <a:pt x="1604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79" name="Google Shape;1179;p34"/>
                <p:cNvSpPr/>
                <p:nvPr/>
              </p:nvSpPr>
              <p:spPr>
                <a:xfrm>
                  <a:off x="8136168" y="4105284"/>
                  <a:ext cx="314045" cy="28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033" extrusionOk="0">
                      <a:moveTo>
                        <a:pt x="1129" y="1"/>
                      </a:moveTo>
                      <a:cubicBezTo>
                        <a:pt x="1054" y="1"/>
                        <a:pt x="979" y="9"/>
                        <a:pt x="903" y="26"/>
                      </a:cubicBezTo>
                      <a:cubicBezTo>
                        <a:pt x="352" y="152"/>
                        <a:pt x="1" y="678"/>
                        <a:pt x="126" y="1254"/>
                      </a:cubicBezTo>
                      <a:cubicBezTo>
                        <a:pt x="233" y="1726"/>
                        <a:pt x="653" y="2033"/>
                        <a:pt x="1117" y="2033"/>
                      </a:cubicBezTo>
                      <a:cubicBezTo>
                        <a:pt x="1195" y="2033"/>
                        <a:pt x="1275" y="2024"/>
                        <a:pt x="1354" y="2006"/>
                      </a:cubicBezTo>
                      <a:cubicBezTo>
                        <a:pt x="1906" y="1906"/>
                        <a:pt x="2256" y="1355"/>
                        <a:pt x="2131" y="803"/>
                      </a:cubicBezTo>
                      <a:cubicBezTo>
                        <a:pt x="2023" y="327"/>
                        <a:pt x="1598" y="1"/>
                        <a:pt x="11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0" name="Google Shape;1180;p34"/>
                <p:cNvSpPr/>
                <p:nvPr/>
              </p:nvSpPr>
              <p:spPr>
                <a:xfrm>
                  <a:off x="8181528" y="5451185"/>
                  <a:ext cx="310566" cy="28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033" extrusionOk="0">
                      <a:moveTo>
                        <a:pt x="1139" y="1"/>
                      </a:moveTo>
                      <a:cubicBezTo>
                        <a:pt x="1061" y="1"/>
                        <a:pt x="982" y="9"/>
                        <a:pt x="903" y="27"/>
                      </a:cubicBezTo>
                      <a:cubicBezTo>
                        <a:pt x="351" y="128"/>
                        <a:pt x="1" y="679"/>
                        <a:pt x="126" y="1230"/>
                      </a:cubicBezTo>
                      <a:cubicBezTo>
                        <a:pt x="234" y="1706"/>
                        <a:pt x="641" y="2033"/>
                        <a:pt x="1121" y="2033"/>
                      </a:cubicBezTo>
                      <a:cubicBezTo>
                        <a:pt x="1197" y="2033"/>
                        <a:pt x="1275" y="2025"/>
                        <a:pt x="1354" y="2007"/>
                      </a:cubicBezTo>
                      <a:cubicBezTo>
                        <a:pt x="1905" y="1882"/>
                        <a:pt x="2231" y="1356"/>
                        <a:pt x="2106" y="804"/>
                      </a:cubicBezTo>
                      <a:cubicBezTo>
                        <a:pt x="2020" y="311"/>
                        <a:pt x="1603" y="1"/>
                        <a:pt x="1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1" name="Google Shape;1181;p34"/>
                <p:cNvSpPr/>
                <p:nvPr/>
              </p:nvSpPr>
              <p:spPr>
                <a:xfrm>
                  <a:off x="8425721" y="5395669"/>
                  <a:ext cx="313905" cy="28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049" extrusionOk="0">
                      <a:moveTo>
                        <a:pt x="1128" y="0"/>
                      </a:moveTo>
                      <a:cubicBezTo>
                        <a:pt x="1053" y="0"/>
                        <a:pt x="978" y="8"/>
                        <a:pt x="902" y="25"/>
                      </a:cubicBezTo>
                      <a:cubicBezTo>
                        <a:pt x="351" y="151"/>
                        <a:pt x="0" y="702"/>
                        <a:pt x="125" y="1254"/>
                      </a:cubicBezTo>
                      <a:cubicBezTo>
                        <a:pt x="235" y="1738"/>
                        <a:pt x="675" y="2049"/>
                        <a:pt x="1154" y="2049"/>
                      </a:cubicBezTo>
                      <a:cubicBezTo>
                        <a:pt x="1220" y="2049"/>
                        <a:pt x="1287" y="2043"/>
                        <a:pt x="1353" y="2030"/>
                      </a:cubicBezTo>
                      <a:cubicBezTo>
                        <a:pt x="1905" y="1905"/>
                        <a:pt x="2256" y="1354"/>
                        <a:pt x="2130" y="802"/>
                      </a:cubicBezTo>
                      <a:cubicBezTo>
                        <a:pt x="2022" y="327"/>
                        <a:pt x="1597" y="0"/>
                        <a:pt x="11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2" name="Google Shape;1182;p34"/>
                <p:cNvSpPr/>
                <p:nvPr/>
              </p:nvSpPr>
              <p:spPr>
                <a:xfrm>
                  <a:off x="7721250" y="2250130"/>
                  <a:ext cx="143038" cy="3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2407" extrusionOk="0">
                      <a:moveTo>
                        <a:pt x="401" y="1"/>
                      </a:moveTo>
                      <a:lnTo>
                        <a:pt x="0" y="101"/>
                      </a:lnTo>
                      <a:lnTo>
                        <a:pt x="627" y="2407"/>
                      </a:lnTo>
                      <a:lnTo>
                        <a:pt x="1028" y="2281"/>
                      </a:ln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3" name="Google Shape;1183;p34"/>
                <p:cNvSpPr/>
                <p:nvPr/>
              </p:nvSpPr>
              <p:spPr>
                <a:xfrm>
                  <a:off x="7668933" y="2218128"/>
                  <a:ext cx="87242" cy="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47" extrusionOk="0">
                      <a:moveTo>
                        <a:pt x="283" y="0"/>
                      </a:moveTo>
                      <a:cubicBezTo>
                        <a:pt x="264" y="0"/>
                        <a:pt x="245" y="2"/>
                        <a:pt x="226" y="5"/>
                      </a:cubicBezTo>
                      <a:cubicBezTo>
                        <a:pt x="101" y="55"/>
                        <a:pt x="0" y="206"/>
                        <a:pt x="51" y="356"/>
                      </a:cubicBezTo>
                      <a:cubicBezTo>
                        <a:pt x="70" y="475"/>
                        <a:pt x="169" y="547"/>
                        <a:pt x="283" y="547"/>
                      </a:cubicBezTo>
                      <a:cubicBezTo>
                        <a:pt x="314" y="547"/>
                        <a:pt x="345" y="542"/>
                        <a:pt x="376" y="532"/>
                      </a:cubicBezTo>
                      <a:cubicBezTo>
                        <a:pt x="527" y="506"/>
                        <a:pt x="627" y="356"/>
                        <a:pt x="577" y="206"/>
                      </a:cubicBezTo>
                      <a:cubicBezTo>
                        <a:pt x="533" y="74"/>
                        <a:pt x="413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4" name="Google Shape;1184;p34"/>
                <p:cNvSpPr/>
                <p:nvPr/>
              </p:nvSpPr>
              <p:spPr>
                <a:xfrm>
                  <a:off x="7735164" y="2199483"/>
                  <a:ext cx="83903" cy="7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54" extrusionOk="0">
                      <a:moveTo>
                        <a:pt x="305" y="1"/>
                      </a:moveTo>
                      <a:cubicBezTo>
                        <a:pt x="279" y="1"/>
                        <a:pt x="253" y="5"/>
                        <a:pt x="226" y="14"/>
                      </a:cubicBezTo>
                      <a:cubicBezTo>
                        <a:pt x="76" y="64"/>
                        <a:pt x="1" y="214"/>
                        <a:pt x="51" y="365"/>
                      </a:cubicBezTo>
                      <a:cubicBezTo>
                        <a:pt x="71" y="467"/>
                        <a:pt x="176" y="553"/>
                        <a:pt x="296" y="553"/>
                      </a:cubicBezTo>
                      <a:cubicBezTo>
                        <a:pt x="322" y="553"/>
                        <a:pt x="349" y="549"/>
                        <a:pt x="377" y="540"/>
                      </a:cubicBezTo>
                      <a:cubicBezTo>
                        <a:pt x="527" y="515"/>
                        <a:pt x="602" y="365"/>
                        <a:pt x="577" y="214"/>
                      </a:cubicBezTo>
                      <a:cubicBezTo>
                        <a:pt x="536" y="91"/>
                        <a:pt x="427" y="1"/>
                        <a:pt x="3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5" name="Google Shape;1185;p34"/>
                <p:cNvSpPr/>
                <p:nvPr/>
              </p:nvSpPr>
              <p:spPr>
                <a:xfrm>
                  <a:off x="7763131" y="2561804"/>
                  <a:ext cx="87242" cy="76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48" extrusionOk="0">
                      <a:moveTo>
                        <a:pt x="344" y="1"/>
                      </a:moveTo>
                      <a:cubicBezTo>
                        <a:pt x="313" y="1"/>
                        <a:pt x="282" y="6"/>
                        <a:pt x="251" y="16"/>
                      </a:cubicBezTo>
                      <a:cubicBezTo>
                        <a:pt x="100" y="41"/>
                        <a:pt x="0" y="192"/>
                        <a:pt x="50" y="342"/>
                      </a:cubicBezTo>
                      <a:cubicBezTo>
                        <a:pt x="94" y="474"/>
                        <a:pt x="214" y="547"/>
                        <a:pt x="344" y="547"/>
                      </a:cubicBezTo>
                      <a:cubicBezTo>
                        <a:pt x="363" y="547"/>
                        <a:pt x="382" y="546"/>
                        <a:pt x="401" y="543"/>
                      </a:cubicBezTo>
                      <a:cubicBezTo>
                        <a:pt x="526" y="493"/>
                        <a:pt x="627" y="342"/>
                        <a:pt x="577" y="192"/>
                      </a:cubicBezTo>
                      <a:cubicBezTo>
                        <a:pt x="557" y="73"/>
                        <a:pt x="458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6" name="Google Shape;1186;p34"/>
                <p:cNvSpPr/>
                <p:nvPr/>
              </p:nvSpPr>
              <p:spPr>
                <a:xfrm>
                  <a:off x="7829362" y="2542463"/>
                  <a:ext cx="87242" cy="78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62" extrusionOk="0">
                      <a:moveTo>
                        <a:pt x="283" y="0"/>
                      </a:moveTo>
                      <a:cubicBezTo>
                        <a:pt x="264" y="0"/>
                        <a:pt x="245" y="2"/>
                        <a:pt x="226" y="5"/>
                      </a:cubicBezTo>
                      <a:cubicBezTo>
                        <a:pt x="101" y="55"/>
                        <a:pt x="0" y="206"/>
                        <a:pt x="50" y="356"/>
                      </a:cubicBezTo>
                      <a:cubicBezTo>
                        <a:pt x="72" y="487"/>
                        <a:pt x="190" y="561"/>
                        <a:pt x="319" y="561"/>
                      </a:cubicBezTo>
                      <a:cubicBezTo>
                        <a:pt x="338" y="561"/>
                        <a:pt x="357" y="560"/>
                        <a:pt x="376" y="556"/>
                      </a:cubicBezTo>
                      <a:cubicBezTo>
                        <a:pt x="527" y="506"/>
                        <a:pt x="627" y="356"/>
                        <a:pt x="577" y="206"/>
                      </a:cubicBezTo>
                      <a:cubicBezTo>
                        <a:pt x="533" y="74"/>
                        <a:pt x="413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7" name="Google Shape;1187;p34"/>
                <p:cNvSpPr/>
                <p:nvPr/>
              </p:nvSpPr>
              <p:spPr>
                <a:xfrm>
                  <a:off x="7794438" y="2683969"/>
                  <a:ext cx="90860" cy="7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72" extrusionOk="0">
                      <a:moveTo>
                        <a:pt x="343" y="0"/>
                      </a:moveTo>
                      <a:cubicBezTo>
                        <a:pt x="313" y="0"/>
                        <a:pt x="282" y="5"/>
                        <a:pt x="251" y="16"/>
                      </a:cubicBezTo>
                      <a:cubicBezTo>
                        <a:pt x="101" y="41"/>
                        <a:pt x="1" y="216"/>
                        <a:pt x="51" y="366"/>
                      </a:cubicBezTo>
                      <a:cubicBezTo>
                        <a:pt x="95" y="498"/>
                        <a:pt x="215" y="572"/>
                        <a:pt x="345" y="572"/>
                      </a:cubicBezTo>
                      <a:cubicBezTo>
                        <a:pt x="363" y="572"/>
                        <a:pt x="383" y="570"/>
                        <a:pt x="402" y="567"/>
                      </a:cubicBezTo>
                      <a:cubicBezTo>
                        <a:pt x="552" y="517"/>
                        <a:pt x="652" y="366"/>
                        <a:pt x="602" y="216"/>
                      </a:cubicBezTo>
                      <a:cubicBezTo>
                        <a:pt x="562" y="76"/>
                        <a:pt x="45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8" name="Google Shape;1188;p34"/>
                <p:cNvSpPr/>
                <p:nvPr/>
              </p:nvSpPr>
              <p:spPr>
                <a:xfrm>
                  <a:off x="7864148" y="2663376"/>
                  <a:ext cx="87381" cy="80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78" extrusionOk="0">
                      <a:moveTo>
                        <a:pt x="331" y="0"/>
                      </a:moveTo>
                      <a:cubicBezTo>
                        <a:pt x="305" y="0"/>
                        <a:pt x="278" y="4"/>
                        <a:pt x="252" y="13"/>
                      </a:cubicBezTo>
                      <a:cubicBezTo>
                        <a:pt x="76" y="63"/>
                        <a:pt x="1" y="214"/>
                        <a:pt x="51" y="364"/>
                      </a:cubicBezTo>
                      <a:cubicBezTo>
                        <a:pt x="72" y="488"/>
                        <a:pt x="194" y="578"/>
                        <a:pt x="321" y="578"/>
                      </a:cubicBezTo>
                      <a:cubicBezTo>
                        <a:pt x="348" y="578"/>
                        <a:pt x="375" y="573"/>
                        <a:pt x="402" y="565"/>
                      </a:cubicBezTo>
                      <a:cubicBezTo>
                        <a:pt x="552" y="540"/>
                        <a:pt x="627" y="364"/>
                        <a:pt x="602" y="214"/>
                      </a:cubicBezTo>
                      <a:cubicBezTo>
                        <a:pt x="561" y="90"/>
                        <a:pt x="45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89" name="Google Shape;1189;p34"/>
                <p:cNvSpPr/>
                <p:nvPr/>
              </p:nvSpPr>
              <p:spPr>
                <a:xfrm>
                  <a:off x="7822405" y="2714023"/>
                  <a:ext cx="118689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389" extrusionOk="0">
                      <a:moveTo>
                        <a:pt x="351" y="0"/>
                      </a:moveTo>
                      <a:lnTo>
                        <a:pt x="0" y="326"/>
                      </a:lnTo>
                      <a:cubicBezTo>
                        <a:pt x="0" y="326"/>
                        <a:pt x="125" y="389"/>
                        <a:pt x="295" y="389"/>
                      </a:cubicBezTo>
                      <a:cubicBezTo>
                        <a:pt x="464" y="389"/>
                        <a:pt x="677" y="326"/>
                        <a:pt x="852" y="75"/>
                      </a:cubicBezTo>
                      <a:lnTo>
                        <a:pt x="3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0" name="Google Shape;1190;p34"/>
                <p:cNvSpPr/>
                <p:nvPr/>
              </p:nvSpPr>
              <p:spPr>
                <a:xfrm>
                  <a:off x="7449229" y="2830344"/>
                  <a:ext cx="90860" cy="81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84" extrusionOk="0">
                      <a:moveTo>
                        <a:pt x="322" y="1"/>
                      </a:moveTo>
                      <a:cubicBezTo>
                        <a:pt x="290" y="1"/>
                        <a:pt x="257" y="6"/>
                        <a:pt x="226" y="16"/>
                      </a:cubicBezTo>
                      <a:cubicBezTo>
                        <a:pt x="76" y="91"/>
                        <a:pt x="0" y="267"/>
                        <a:pt x="76" y="392"/>
                      </a:cubicBezTo>
                      <a:cubicBezTo>
                        <a:pt x="115" y="511"/>
                        <a:pt x="233" y="583"/>
                        <a:pt x="355" y="583"/>
                      </a:cubicBezTo>
                      <a:cubicBezTo>
                        <a:pt x="388" y="583"/>
                        <a:pt x="420" y="578"/>
                        <a:pt x="452" y="568"/>
                      </a:cubicBezTo>
                      <a:cubicBezTo>
                        <a:pt x="602" y="492"/>
                        <a:pt x="652" y="342"/>
                        <a:pt x="602" y="192"/>
                      </a:cubicBezTo>
                      <a:cubicBezTo>
                        <a:pt x="562" y="73"/>
                        <a:pt x="444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1" name="Google Shape;1191;p34"/>
                <p:cNvSpPr/>
                <p:nvPr/>
              </p:nvSpPr>
              <p:spPr>
                <a:xfrm>
                  <a:off x="7515460" y="2804047"/>
                  <a:ext cx="90860" cy="8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75" extrusionOk="0">
                      <a:moveTo>
                        <a:pt x="350" y="0"/>
                      </a:moveTo>
                      <a:cubicBezTo>
                        <a:pt x="309" y="0"/>
                        <a:pt x="266" y="10"/>
                        <a:pt x="226" y="30"/>
                      </a:cubicBezTo>
                      <a:cubicBezTo>
                        <a:pt x="76" y="80"/>
                        <a:pt x="1" y="255"/>
                        <a:pt x="76" y="406"/>
                      </a:cubicBezTo>
                      <a:cubicBezTo>
                        <a:pt x="113" y="519"/>
                        <a:pt x="221" y="575"/>
                        <a:pt x="337" y="575"/>
                      </a:cubicBezTo>
                      <a:cubicBezTo>
                        <a:pt x="375" y="575"/>
                        <a:pt x="414" y="569"/>
                        <a:pt x="452" y="556"/>
                      </a:cubicBezTo>
                      <a:cubicBezTo>
                        <a:pt x="577" y="506"/>
                        <a:pt x="652" y="331"/>
                        <a:pt x="602" y="180"/>
                      </a:cubicBezTo>
                      <a:cubicBezTo>
                        <a:pt x="565" y="70"/>
                        <a:pt x="462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2" name="Google Shape;1192;p34"/>
                <p:cNvSpPr/>
                <p:nvPr/>
              </p:nvSpPr>
              <p:spPr>
                <a:xfrm>
                  <a:off x="7480536" y="2860398"/>
                  <a:ext cx="118828" cy="53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" h="388" extrusionOk="0">
                      <a:moveTo>
                        <a:pt x="327" y="1"/>
                      </a:moveTo>
                      <a:lnTo>
                        <a:pt x="1" y="352"/>
                      </a:lnTo>
                      <a:cubicBezTo>
                        <a:pt x="1" y="352"/>
                        <a:pt x="99" y="387"/>
                        <a:pt x="234" y="387"/>
                      </a:cubicBezTo>
                      <a:cubicBezTo>
                        <a:pt x="421" y="387"/>
                        <a:pt x="679" y="320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3" name="Google Shape;1193;p34"/>
                <p:cNvSpPr/>
                <p:nvPr/>
              </p:nvSpPr>
              <p:spPr>
                <a:xfrm>
                  <a:off x="8209495" y="2622886"/>
                  <a:ext cx="83764" cy="81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84" extrusionOk="0">
                      <a:moveTo>
                        <a:pt x="290" y="0"/>
                      </a:moveTo>
                      <a:cubicBezTo>
                        <a:pt x="277" y="0"/>
                        <a:pt x="264" y="1"/>
                        <a:pt x="251" y="3"/>
                      </a:cubicBezTo>
                      <a:cubicBezTo>
                        <a:pt x="100" y="29"/>
                        <a:pt x="0" y="179"/>
                        <a:pt x="25" y="329"/>
                      </a:cubicBezTo>
                      <a:cubicBezTo>
                        <a:pt x="48" y="487"/>
                        <a:pt x="151" y="584"/>
                        <a:pt x="299" y="584"/>
                      </a:cubicBezTo>
                      <a:cubicBezTo>
                        <a:pt x="316" y="584"/>
                        <a:pt x="333" y="582"/>
                        <a:pt x="351" y="580"/>
                      </a:cubicBezTo>
                      <a:cubicBezTo>
                        <a:pt x="501" y="555"/>
                        <a:pt x="602" y="404"/>
                        <a:pt x="577" y="254"/>
                      </a:cubicBezTo>
                      <a:cubicBezTo>
                        <a:pt x="554" y="117"/>
                        <a:pt x="426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4" name="Google Shape;1194;p34"/>
                <p:cNvSpPr/>
                <p:nvPr/>
              </p:nvSpPr>
              <p:spPr>
                <a:xfrm>
                  <a:off x="8136168" y="2633322"/>
                  <a:ext cx="87381" cy="81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84" extrusionOk="0">
                      <a:moveTo>
                        <a:pt x="315" y="0"/>
                      </a:moveTo>
                      <a:cubicBezTo>
                        <a:pt x="302" y="0"/>
                        <a:pt x="289" y="2"/>
                        <a:pt x="276" y="4"/>
                      </a:cubicBezTo>
                      <a:cubicBezTo>
                        <a:pt x="126" y="29"/>
                        <a:pt x="1" y="179"/>
                        <a:pt x="26" y="329"/>
                      </a:cubicBezTo>
                      <a:cubicBezTo>
                        <a:pt x="48" y="487"/>
                        <a:pt x="172" y="584"/>
                        <a:pt x="324" y="584"/>
                      </a:cubicBezTo>
                      <a:cubicBezTo>
                        <a:pt x="341" y="584"/>
                        <a:pt x="359" y="583"/>
                        <a:pt x="377" y="580"/>
                      </a:cubicBezTo>
                      <a:cubicBezTo>
                        <a:pt x="527" y="555"/>
                        <a:pt x="627" y="405"/>
                        <a:pt x="602" y="254"/>
                      </a:cubicBezTo>
                      <a:cubicBezTo>
                        <a:pt x="579" y="117"/>
                        <a:pt x="45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5" name="Google Shape;1195;p34"/>
                <p:cNvSpPr/>
                <p:nvPr/>
              </p:nvSpPr>
              <p:spPr>
                <a:xfrm>
                  <a:off x="8157178" y="2668663"/>
                  <a:ext cx="125646" cy="5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384" extrusionOk="0">
                      <a:moveTo>
                        <a:pt x="451" y="0"/>
                      </a:moveTo>
                      <a:lnTo>
                        <a:pt x="0" y="276"/>
                      </a:lnTo>
                      <a:cubicBezTo>
                        <a:pt x="144" y="354"/>
                        <a:pt x="274" y="383"/>
                        <a:pt x="388" y="383"/>
                      </a:cubicBezTo>
                      <a:cubicBezTo>
                        <a:pt x="711" y="383"/>
                        <a:pt x="902" y="151"/>
                        <a:pt x="902" y="151"/>
                      </a:cubicBezTo>
                      <a:lnTo>
                        <a:pt x="4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6" name="Google Shape;1196;p34"/>
                <p:cNvSpPr/>
                <p:nvPr/>
              </p:nvSpPr>
              <p:spPr>
                <a:xfrm>
                  <a:off x="8537312" y="2386209"/>
                  <a:ext cx="52318" cy="28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2056" extrusionOk="0">
                      <a:moveTo>
                        <a:pt x="0" y="0"/>
                      </a:moveTo>
                      <a:lnTo>
                        <a:pt x="0" y="2055"/>
                      </a:lnTo>
                      <a:lnTo>
                        <a:pt x="351" y="2055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7" name="Google Shape;1197;p34"/>
                <p:cNvSpPr/>
                <p:nvPr/>
              </p:nvSpPr>
              <p:spPr>
                <a:xfrm>
                  <a:off x="8498909" y="2340849"/>
                  <a:ext cx="69850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2" extrusionOk="0">
                      <a:moveTo>
                        <a:pt x="251" y="0"/>
                      </a:moveTo>
                      <a:cubicBezTo>
                        <a:pt x="126" y="0"/>
                        <a:pt x="25" y="126"/>
                        <a:pt x="25" y="251"/>
                      </a:cubicBezTo>
                      <a:cubicBezTo>
                        <a:pt x="0" y="376"/>
                        <a:pt x="126" y="502"/>
                        <a:pt x="251" y="502"/>
                      </a:cubicBezTo>
                      <a:cubicBezTo>
                        <a:pt x="376" y="502"/>
                        <a:pt x="502" y="376"/>
                        <a:pt x="502" y="251"/>
                      </a:cubicBezTo>
                      <a:cubicBezTo>
                        <a:pt x="502" y="126"/>
                        <a:pt x="401" y="25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8" name="Google Shape;1198;p34"/>
                <p:cNvSpPr/>
                <p:nvPr/>
              </p:nvSpPr>
              <p:spPr>
                <a:xfrm>
                  <a:off x="8558183" y="2344328"/>
                  <a:ext cx="69850" cy="6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77" extrusionOk="0">
                      <a:moveTo>
                        <a:pt x="251" y="0"/>
                      </a:moveTo>
                      <a:cubicBezTo>
                        <a:pt x="126" y="0"/>
                        <a:pt x="25" y="101"/>
                        <a:pt x="25" y="226"/>
                      </a:cubicBezTo>
                      <a:cubicBezTo>
                        <a:pt x="0" y="351"/>
                        <a:pt x="126" y="477"/>
                        <a:pt x="251" y="477"/>
                      </a:cubicBezTo>
                      <a:cubicBezTo>
                        <a:pt x="376" y="477"/>
                        <a:pt x="502" y="376"/>
                        <a:pt x="502" y="226"/>
                      </a:cubicBezTo>
                      <a:cubicBezTo>
                        <a:pt x="502" y="101"/>
                        <a:pt x="401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99" name="Google Shape;1199;p34"/>
                <p:cNvSpPr/>
                <p:nvPr/>
              </p:nvSpPr>
              <p:spPr>
                <a:xfrm>
                  <a:off x="8498909" y="2654193"/>
                  <a:ext cx="66371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81" extrusionOk="0">
                      <a:moveTo>
                        <a:pt x="194" y="1"/>
                      </a:moveTo>
                      <a:cubicBezTo>
                        <a:pt x="84" y="1"/>
                        <a:pt x="0" y="115"/>
                        <a:pt x="0" y="230"/>
                      </a:cubicBezTo>
                      <a:cubicBezTo>
                        <a:pt x="0" y="355"/>
                        <a:pt x="101" y="480"/>
                        <a:pt x="226" y="480"/>
                      </a:cubicBezTo>
                      <a:cubicBezTo>
                        <a:pt x="376" y="480"/>
                        <a:pt x="477" y="380"/>
                        <a:pt x="477" y="230"/>
                      </a:cubicBezTo>
                      <a:cubicBezTo>
                        <a:pt x="477" y="104"/>
                        <a:pt x="376" y="4"/>
                        <a:pt x="226" y="4"/>
                      </a:cubicBezTo>
                      <a:cubicBezTo>
                        <a:pt x="215" y="2"/>
                        <a:pt x="204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0" name="Google Shape;1200;p34"/>
                <p:cNvSpPr/>
                <p:nvPr/>
              </p:nvSpPr>
              <p:spPr>
                <a:xfrm>
                  <a:off x="8558183" y="2654749"/>
                  <a:ext cx="66371" cy="6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77" extrusionOk="0">
                      <a:moveTo>
                        <a:pt x="226" y="0"/>
                      </a:moveTo>
                      <a:cubicBezTo>
                        <a:pt x="101" y="0"/>
                        <a:pt x="0" y="100"/>
                        <a:pt x="0" y="226"/>
                      </a:cubicBezTo>
                      <a:cubicBezTo>
                        <a:pt x="0" y="376"/>
                        <a:pt x="101" y="476"/>
                        <a:pt x="226" y="476"/>
                      </a:cubicBezTo>
                      <a:cubicBezTo>
                        <a:pt x="376" y="476"/>
                        <a:pt x="477" y="376"/>
                        <a:pt x="477" y="226"/>
                      </a:cubicBezTo>
                      <a:cubicBezTo>
                        <a:pt x="477" y="100"/>
                        <a:pt x="376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1" name="Google Shape;1201;p34"/>
                <p:cNvSpPr/>
                <p:nvPr/>
              </p:nvSpPr>
              <p:spPr>
                <a:xfrm>
                  <a:off x="8540790" y="1884053"/>
                  <a:ext cx="52457" cy="289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2081" extrusionOk="0">
                      <a:moveTo>
                        <a:pt x="25" y="0"/>
                      </a:moveTo>
                      <a:lnTo>
                        <a:pt x="0" y="2080"/>
                      </a:lnTo>
                      <a:lnTo>
                        <a:pt x="351" y="2080"/>
                      </a:lnTo>
                      <a:lnTo>
                        <a:pt x="376" y="2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2" name="Google Shape;1202;p34"/>
                <p:cNvSpPr/>
                <p:nvPr/>
              </p:nvSpPr>
              <p:spPr>
                <a:xfrm>
                  <a:off x="8505866" y="1842172"/>
                  <a:ext cx="66371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502" extrusionOk="0">
                      <a:moveTo>
                        <a:pt x="226" y="0"/>
                      </a:moveTo>
                      <a:cubicBezTo>
                        <a:pt x="101" y="0"/>
                        <a:pt x="0" y="126"/>
                        <a:pt x="0" y="251"/>
                      </a:cubicBezTo>
                      <a:cubicBezTo>
                        <a:pt x="0" y="376"/>
                        <a:pt x="101" y="477"/>
                        <a:pt x="226" y="502"/>
                      </a:cubicBezTo>
                      <a:cubicBezTo>
                        <a:pt x="376" y="502"/>
                        <a:pt x="477" y="376"/>
                        <a:pt x="477" y="251"/>
                      </a:cubicBezTo>
                      <a:cubicBezTo>
                        <a:pt x="477" y="126"/>
                        <a:pt x="376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3" name="Google Shape;1203;p34"/>
                <p:cNvSpPr/>
                <p:nvPr/>
              </p:nvSpPr>
              <p:spPr>
                <a:xfrm>
                  <a:off x="8565140" y="1842172"/>
                  <a:ext cx="66371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502" extrusionOk="0">
                      <a:moveTo>
                        <a:pt x="226" y="0"/>
                      </a:moveTo>
                      <a:cubicBezTo>
                        <a:pt x="101" y="0"/>
                        <a:pt x="1" y="126"/>
                        <a:pt x="1" y="251"/>
                      </a:cubicBezTo>
                      <a:cubicBezTo>
                        <a:pt x="1" y="376"/>
                        <a:pt x="101" y="502"/>
                        <a:pt x="226" y="502"/>
                      </a:cubicBezTo>
                      <a:cubicBezTo>
                        <a:pt x="376" y="502"/>
                        <a:pt x="477" y="376"/>
                        <a:pt x="477" y="251"/>
                      </a:cubicBezTo>
                      <a:cubicBezTo>
                        <a:pt x="477" y="126"/>
                        <a:pt x="376" y="25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4" name="Google Shape;1204;p34"/>
                <p:cNvSpPr/>
                <p:nvPr/>
              </p:nvSpPr>
              <p:spPr>
                <a:xfrm>
                  <a:off x="8502387" y="2152593"/>
                  <a:ext cx="66371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502" extrusionOk="0">
                      <a:moveTo>
                        <a:pt x="251" y="0"/>
                      </a:moveTo>
                      <a:cubicBezTo>
                        <a:pt x="101" y="0"/>
                        <a:pt x="0" y="125"/>
                        <a:pt x="0" y="251"/>
                      </a:cubicBezTo>
                      <a:cubicBezTo>
                        <a:pt x="0" y="376"/>
                        <a:pt x="101" y="501"/>
                        <a:pt x="251" y="501"/>
                      </a:cubicBezTo>
                      <a:cubicBezTo>
                        <a:pt x="376" y="501"/>
                        <a:pt x="477" y="376"/>
                        <a:pt x="477" y="251"/>
                      </a:cubicBezTo>
                      <a:cubicBezTo>
                        <a:pt x="477" y="125"/>
                        <a:pt x="376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5" name="Google Shape;1205;p34"/>
                <p:cNvSpPr/>
                <p:nvPr/>
              </p:nvSpPr>
              <p:spPr>
                <a:xfrm>
                  <a:off x="8561661" y="2155515"/>
                  <a:ext cx="66371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81" extrusionOk="0">
                      <a:moveTo>
                        <a:pt x="213" y="1"/>
                      </a:moveTo>
                      <a:cubicBezTo>
                        <a:pt x="84" y="1"/>
                        <a:pt x="0" y="115"/>
                        <a:pt x="0" y="230"/>
                      </a:cubicBezTo>
                      <a:cubicBezTo>
                        <a:pt x="0" y="355"/>
                        <a:pt x="101" y="480"/>
                        <a:pt x="251" y="480"/>
                      </a:cubicBezTo>
                      <a:cubicBezTo>
                        <a:pt x="376" y="480"/>
                        <a:pt x="477" y="380"/>
                        <a:pt x="477" y="230"/>
                      </a:cubicBezTo>
                      <a:cubicBezTo>
                        <a:pt x="477" y="104"/>
                        <a:pt x="376" y="4"/>
                        <a:pt x="251" y="4"/>
                      </a:cubicBezTo>
                      <a:cubicBezTo>
                        <a:pt x="238" y="2"/>
                        <a:pt x="225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6" name="Google Shape;1206;p34"/>
                <p:cNvSpPr/>
                <p:nvPr/>
              </p:nvSpPr>
              <p:spPr>
                <a:xfrm>
                  <a:off x="8509344" y="2250130"/>
                  <a:ext cx="59414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02" extrusionOk="0">
                      <a:moveTo>
                        <a:pt x="226" y="1"/>
                      </a:moveTo>
                      <a:cubicBezTo>
                        <a:pt x="101" y="1"/>
                        <a:pt x="26" y="101"/>
                        <a:pt x="1" y="201"/>
                      </a:cubicBezTo>
                      <a:cubicBezTo>
                        <a:pt x="1" y="327"/>
                        <a:pt x="101" y="402"/>
                        <a:pt x="226" y="402"/>
                      </a:cubicBezTo>
                      <a:cubicBezTo>
                        <a:pt x="326" y="402"/>
                        <a:pt x="427" y="327"/>
                        <a:pt x="427" y="201"/>
                      </a:cubicBezTo>
                      <a:cubicBezTo>
                        <a:pt x="427" y="101"/>
                        <a:pt x="326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7" name="Google Shape;1207;p34"/>
                <p:cNvSpPr/>
                <p:nvPr/>
              </p:nvSpPr>
              <p:spPr>
                <a:xfrm>
                  <a:off x="8561661" y="2250130"/>
                  <a:ext cx="55935" cy="5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27" extrusionOk="0">
                      <a:moveTo>
                        <a:pt x="201" y="1"/>
                      </a:moveTo>
                      <a:cubicBezTo>
                        <a:pt x="101" y="1"/>
                        <a:pt x="0" y="101"/>
                        <a:pt x="0" y="201"/>
                      </a:cubicBezTo>
                      <a:cubicBezTo>
                        <a:pt x="0" y="327"/>
                        <a:pt x="101" y="402"/>
                        <a:pt x="201" y="427"/>
                      </a:cubicBezTo>
                      <a:cubicBezTo>
                        <a:pt x="326" y="427"/>
                        <a:pt x="401" y="327"/>
                        <a:pt x="401" y="201"/>
                      </a:cubicBezTo>
                      <a:cubicBezTo>
                        <a:pt x="401" y="101"/>
                        <a:pt x="326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8" name="Google Shape;1208;p34"/>
                <p:cNvSpPr/>
                <p:nvPr/>
              </p:nvSpPr>
              <p:spPr>
                <a:xfrm>
                  <a:off x="8519780" y="2278097"/>
                  <a:ext cx="90860" cy="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274" extrusionOk="0">
                      <a:moveTo>
                        <a:pt x="301" y="0"/>
                      </a:moveTo>
                      <a:lnTo>
                        <a:pt x="1" y="151"/>
                      </a:lnTo>
                      <a:cubicBezTo>
                        <a:pt x="1" y="151"/>
                        <a:pt x="134" y="273"/>
                        <a:pt x="327" y="273"/>
                      </a:cubicBezTo>
                      <a:cubicBezTo>
                        <a:pt x="424" y="273"/>
                        <a:pt x="535" y="243"/>
                        <a:pt x="652" y="151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09" name="Google Shape;1209;p34"/>
                <p:cNvSpPr/>
                <p:nvPr/>
              </p:nvSpPr>
              <p:spPr>
                <a:xfrm>
                  <a:off x="7243440" y="3254443"/>
                  <a:ext cx="212888" cy="261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1881" extrusionOk="0">
                      <a:moveTo>
                        <a:pt x="276" y="1"/>
                      </a:moveTo>
                      <a:lnTo>
                        <a:pt x="1" y="226"/>
                      </a:lnTo>
                      <a:lnTo>
                        <a:pt x="1254" y="1881"/>
                      </a:lnTo>
                      <a:lnTo>
                        <a:pt x="1530" y="1680"/>
                      </a:lnTo>
                      <a:lnTo>
                        <a:pt x="2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0" name="Google Shape;1210;p34"/>
                <p:cNvSpPr/>
                <p:nvPr/>
              </p:nvSpPr>
              <p:spPr>
                <a:xfrm>
                  <a:off x="7243440" y="3213536"/>
                  <a:ext cx="76946" cy="6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72" extrusionOk="0">
                      <a:moveTo>
                        <a:pt x="280" y="1"/>
                      </a:moveTo>
                      <a:cubicBezTo>
                        <a:pt x="229" y="1"/>
                        <a:pt x="175" y="15"/>
                        <a:pt x="126" y="44"/>
                      </a:cubicBezTo>
                      <a:cubicBezTo>
                        <a:pt x="26" y="119"/>
                        <a:pt x="1" y="270"/>
                        <a:pt x="76" y="370"/>
                      </a:cubicBezTo>
                      <a:cubicBezTo>
                        <a:pt x="132" y="441"/>
                        <a:pt x="205" y="471"/>
                        <a:pt x="275" y="471"/>
                      </a:cubicBezTo>
                      <a:cubicBezTo>
                        <a:pt x="330" y="471"/>
                        <a:pt x="383" y="453"/>
                        <a:pt x="427" y="420"/>
                      </a:cubicBezTo>
                      <a:cubicBezTo>
                        <a:pt x="527" y="345"/>
                        <a:pt x="552" y="195"/>
                        <a:pt x="477" y="94"/>
                      </a:cubicBezTo>
                      <a:cubicBezTo>
                        <a:pt x="431" y="34"/>
                        <a:pt x="358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1" name="Google Shape;1211;p34"/>
                <p:cNvSpPr/>
                <p:nvPr/>
              </p:nvSpPr>
              <p:spPr>
                <a:xfrm>
                  <a:off x="7431837" y="3461066"/>
                  <a:ext cx="73328" cy="6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90" extrusionOk="0">
                      <a:moveTo>
                        <a:pt x="260" y="1"/>
                      </a:moveTo>
                      <a:cubicBezTo>
                        <a:pt x="212" y="1"/>
                        <a:pt x="165" y="15"/>
                        <a:pt x="125" y="45"/>
                      </a:cubicBezTo>
                      <a:cubicBezTo>
                        <a:pt x="0" y="120"/>
                        <a:pt x="0" y="270"/>
                        <a:pt x="75" y="396"/>
                      </a:cubicBezTo>
                      <a:cubicBezTo>
                        <a:pt x="121" y="456"/>
                        <a:pt x="194" y="489"/>
                        <a:pt x="267" y="489"/>
                      </a:cubicBezTo>
                      <a:cubicBezTo>
                        <a:pt x="314" y="489"/>
                        <a:pt x="362" y="475"/>
                        <a:pt x="401" y="446"/>
                      </a:cubicBezTo>
                      <a:cubicBezTo>
                        <a:pt x="501" y="345"/>
                        <a:pt x="526" y="195"/>
                        <a:pt x="451" y="95"/>
                      </a:cubicBezTo>
                      <a:cubicBezTo>
                        <a:pt x="406" y="34"/>
                        <a:pt x="333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2" name="Google Shape;1212;p34"/>
                <p:cNvSpPr/>
                <p:nvPr/>
              </p:nvSpPr>
              <p:spPr>
                <a:xfrm>
                  <a:off x="7382998" y="3495990"/>
                  <a:ext cx="76807" cy="6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90" extrusionOk="0">
                      <a:moveTo>
                        <a:pt x="260" y="1"/>
                      </a:moveTo>
                      <a:cubicBezTo>
                        <a:pt x="212" y="1"/>
                        <a:pt x="165" y="15"/>
                        <a:pt x="126" y="44"/>
                      </a:cubicBezTo>
                      <a:cubicBezTo>
                        <a:pt x="25" y="145"/>
                        <a:pt x="0" y="295"/>
                        <a:pt x="75" y="395"/>
                      </a:cubicBezTo>
                      <a:cubicBezTo>
                        <a:pt x="121" y="456"/>
                        <a:pt x="194" y="489"/>
                        <a:pt x="272" y="489"/>
                      </a:cubicBezTo>
                      <a:cubicBezTo>
                        <a:pt x="324" y="489"/>
                        <a:pt x="377" y="475"/>
                        <a:pt x="426" y="445"/>
                      </a:cubicBezTo>
                      <a:cubicBezTo>
                        <a:pt x="527" y="370"/>
                        <a:pt x="552" y="220"/>
                        <a:pt x="451" y="94"/>
                      </a:cubicBezTo>
                      <a:cubicBezTo>
                        <a:pt x="406" y="34"/>
                        <a:pt x="333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3" name="Google Shape;1213;p34"/>
                <p:cNvSpPr/>
                <p:nvPr/>
              </p:nvSpPr>
              <p:spPr>
                <a:xfrm>
                  <a:off x="8104861" y="2201292"/>
                  <a:ext cx="115210" cy="3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2407" extrusionOk="0">
                      <a:moveTo>
                        <a:pt x="426" y="1"/>
                      </a:moveTo>
                      <a:lnTo>
                        <a:pt x="0" y="76"/>
                      </a:lnTo>
                      <a:lnTo>
                        <a:pt x="426" y="2407"/>
                      </a:lnTo>
                      <a:lnTo>
                        <a:pt x="827" y="2332"/>
                      </a:lnTo>
                      <a:lnTo>
                        <a:pt x="42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4" name="Google Shape;1214;p34"/>
                <p:cNvSpPr/>
                <p:nvPr/>
              </p:nvSpPr>
              <p:spPr>
                <a:xfrm>
                  <a:off x="8056023" y="2162472"/>
                  <a:ext cx="83764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0" extrusionOk="0">
                      <a:moveTo>
                        <a:pt x="297" y="0"/>
                      </a:moveTo>
                      <a:cubicBezTo>
                        <a:pt x="282" y="0"/>
                        <a:pt x="266" y="2"/>
                        <a:pt x="251" y="4"/>
                      </a:cubicBezTo>
                      <a:cubicBezTo>
                        <a:pt x="101" y="54"/>
                        <a:pt x="0" y="180"/>
                        <a:pt x="25" y="330"/>
                      </a:cubicBezTo>
                      <a:cubicBezTo>
                        <a:pt x="70" y="465"/>
                        <a:pt x="176" y="559"/>
                        <a:pt x="306" y="559"/>
                      </a:cubicBezTo>
                      <a:cubicBezTo>
                        <a:pt x="320" y="559"/>
                        <a:pt x="336" y="558"/>
                        <a:pt x="351" y="556"/>
                      </a:cubicBezTo>
                      <a:cubicBezTo>
                        <a:pt x="502" y="531"/>
                        <a:pt x="602" y="380"/>
                        <a:pt x="577" y="230"/>
                      </a:cubicBezTo>
                      <a:cubicBezTo>
                        <a:pt x="554" y="95"/>
                        <a:pt x="431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5" name="Google Shape;1215;p34"/>
                <p:cNvSpPr/>
                <p:nvPr/>
              </p:nvSpPr>
              <p:spPr>
                <a:xfrm>
                  <a:off x="8125733" y="2152036"/>
                  <a:ext cx="80424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560" extrusionOk="0">
                      <a:moveTo>
                        <a:pt x="297" y="0"/>
                      </a:moveTo>
                      <a:cubicBezTo>
                        <a:pt x="282" y="0"/>
                        <a:pt x="267" y="1"/>
                        <a:pt x="251" y="4"/>
                      </a:cubicBezTo>
                      <a:cubicBezTo>
                        <a:pt x="101" y="29"/>
                        <a:pt x="1" y="179"/>
                        <a:pt x="26" y="330"/>
                      </a:cubicBezTo>
                      <a:cubicBezTo>
                        <a:pt x="48" y="465"/>
                        <a:pt x="151" y="559"/>
                        <a:pt x="281" y="559"/>
                      </a:cubicBezTo>
                      <a:cubicBezTo>
                        <a:pt x="296" y="559"/>
                        <a:pt x="311" y="558"/>
                        <a:pt x="326" y="555"/>
                      </a:cubicBezTo>
                      <a:cubicBezTo>
                        <a:pt x="477" y="530"/>
                        <a:pt x="577" y="380"/>
                        <a:pt x="552" y="230"/>
                      </a:cubicBezTo>
                      <a:cubicBezTo>
                        <a:pt x="530" y="95"/>
                        <a:pt x="426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6" name="Google Shape;1216;p34"/>
                <p:cNvSpPr/>
                <p:nvPr/>
              </p:nvSpPr>
              <p:spPr>
                <a:xfrm>
                  <a:off x="8118776" y="2514635"/>
                  <a:ext cx="83764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0" extrusionOk="0">
                      <a:moveTo>
                        <a:pt x="298" y="1"/>
                      </a:moveTo>
                      <a:cubicBezTo>
                        <a:pt x="282" y="1"/>
                        <a:pt x="267" y="2"/>
                        <a:pt x="251" y="5"/>
                      </a:cubicBezTo>
                      <a:cubicBezTo>
                        <a:pt x="101" y="30"/>
                        <a:pt x="0" y="180"/>
                        <a:pt x="26" y="330"/>
                      </a:cubicBezTo>
                      <a:cubicBezTo>
                        <a:pt x="48" y="465"/>
                        <a:pt x="171" y="560"/>
                        <a:pt x="305" y="560"/>
                      </a:cubicBezTo>
                      <a:cubicBezTo>
                        <a:pt x="320" y="560"/>
                        <a:pt x="336" y="559"/>
                        <a:pt x="351" y="556"/>
                      </a:cubicBezTo>
                      <a:cubicBezTo>
                        <a:pt x="502" y="531"/>
                        <a:pt x="602" y="380"/>
                        <a:pt x="577" y="230"/>
                      </a:cubicBezTo>
                      <a:cubicBezTo>
                        <a:pt x="554" y="95"/>
                        <a:pt x="431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7" name="Google Shape;1217;p34"/>
                <p:cNvSpPr/>
                <p:nvPr/>
              </p:nvSpPr>
              <p:spPr>
                <a:xfrm>
                  <a:off x="8185007" y="2502948"/>
                  <a:ext cx="83903" cy="7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44" extrusionOk="0">
                      <a:moveTo>
                        <a:pt x="331" y="0"/>
                      </a:moveTo>
                      <a:cubicBezTo>
                        <a:pt x="305" y="0"/>
                        <a:pt x="278" y="4"/>
                        <a:pt x="251" y="13"/>
                      </a:cubicBezTo>
                      <a:cubicBezTo>
                        <a:pt x="101" y="38"/>
                        <a:pt x="1" y="164"/>
                        <a:pt x="51" y="314"/>
                      </a:cubicBezTo>
                      <a:cubicBezTo>
                        <a:pt x="73" y="449"/>
                        <a:pt x="176" y="544"/>
                        <a:pt x="306" y="544"/>
                      </a:cubicBezTo>
                      <a:cubicBezTo>
                        <a:pt x="321" y="544"/>
                        <a:pt x="336" y="542"/>
                        <a:pt x="352" y="540"/>
                      </a:cubicBezTo>
                      <a:cubicBezTo>
                        <a:pt x="502" y="515"/>
                        <a:pt x="602" y="364"/>
                        <a:pt x="577" y="214"/>
                      </a:cubicBezTo>
                      <a:cubicBezTo>
                        <a:pt x="556" y="90"/>
                        <a:pt x="451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8" name="Google Shape;1218;p34"/>
                <p:cNvSpPr/>
                <p:nvPr/>
              </p:nvSpPr>
              <p:spPr>
                <a:xfrm>
                  <a:off x="8049066" y="2057839"/>
                  <a:ext cx="69850" cy="6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85" extrusionOk="0">
                      <a:moveTo>
                        <a:pt x="264" y="0"/>
                      </a:moveTo>
                      <a:cubicBezTo>
                        <a:pt x="252" y="0"/>
                        <a:pt x="239" y="2"/>
                        <a:pt x="226" y="4"/>
                      </a:cubicBezTo>
                      <a:cubicBezTo>
                        <a:pt x="75" y="29"/>
                        <a:pt x="0" y="155"/>
                        <a:pt x="25" y="280"/>
                      </a:cubicBezTo>
                      <a:cubicBezTo>
                        <a:pt x="48" y="392"/>
                        <a:pt x="151" y="484"/>
                        <a:pt x="262" y="484"/>
                      </a:cubicBezTo>
                      <a:cubicBezTo>
                        <a:pt x="275" y="484"/>
                        <a:pt x="288" y="483"/>
                        <a:pt x="301" y="481"/>
                      </a:cubicBezTo>
                      <a:cubicBezTo>
                        <a:pt x="426" y="455"/>
                        <a:pt x="501" y="330"/>
                        <a:pt x="476" y="205"/>
                      </a:cubicBezTo>
                      <a:cubicBezTo>
                        <a:pt x="454" y="93"/>
                        <a:pt x="371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19" name="Google Shape;1219;p34"/>
                <p:cNvSpPr/>
                <p:nvPr/>
              </p:nvSpPr>
              <p:spPr>
                <a:xfrm>
                  <a:off x="8104861" y="2050742"/>
                  <a:ext cx="73328" cy="6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61" extrusionOk="0">
                      <a:moveTo>
                        <a:pt x="274" y="0"/>
                      </a:moveTo>
                      <a:cubicBezTo>
                        <a:pt x="258" y="0"/>
                        <a:pt x="242" y="2"/>
                        <a:pt x="226" y="5"/>
                      </a:cubicBezTo>
                      <a:cubicBezTo>
                        <a:pt x="100" y="5"/>
                        <a:pt x="0" y="130"/>
                        <a:pt x="25" y="256"/>
                      </a:cubicBezTo>
                      <a:cubicBezTo>
                        <a:pt x="48" y="368"/>
                        <a:pt x="151" y="460"/>
                        <a:pt x="262" y="460"/>
                      </a:cubicBezTo>
                      <a:cubicBezTo>
                        <a:pt x="275" y="460"/>
                        <a:pt x="288" y="459"/>
                        <a:pt x="301" y="456"/>
                      </a:cubicBezTo>
                      <a:cubicBezTo>
                        <a:pt x="426" y="431"/>
                        <a:pt x="527" y="306"/>
                        <a:pt x="501" y="181"/>
                      </a:cubicBezTo>
                      <a:cubicBezTo>
                        <a:pt x="480" y="71"/>
                        <a:pt x="382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0" name="Google Shape;1220;p34"/>
                <p:cNvSpPr/>
                <p:nvPr/>
              </p:nvSpPr>
              <p:spPr>
                <a:xfrm>
                  <a:off x="8066459" y="2086223"/>
                  <a:ext cx="101296" cy="42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09" extrusionOk="0">
                      <a:moveTo>
                        <a:pt x="301" y="1"/>
                      </a:moveTo>
                      <a:lnTo>
                        <a:pt x="1" y="226"/>
                      </a:lnTo>
                      <a:cubicBezTo>
                        <a:pt x="1" y="226"/>
                        <a:pt x="131" y="308"/>
                        <a:pt x="305" y="308"/>
                      </a:cubicBezTo>
                      <a:cubicBezTo>
                        <a:pt x="434" y="308"/>
                        <a:pt x="588" y="262"/>
                        <a:pt x="727" y="101"/>
                      </a:cubicBezTo>
                      <a:lnTo>
                        <a:pt x="3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1" name="Google Shape;1221;p34"/>
                <p:cNvSpPr/>
                <p:nvPr/>
              </p:nvSpPr>
              <p:spPr>
                <a:xfrm>
                  <a:off x="8017620" y="1639862"/>
                  <a:ext cx="115210" cy="3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2407" extrusionOk="0">
                      <a:moveTo>
                        <a:pt x="402" y="1"/>
                      </a:moveTo>
                      <a:lnTo>
                        <a:pt x="1" y="76"/>
                      </a:lnTo>
                      <a:lnTo>
                        <a:pt x="427" y="2407"/>
                      </a:lnTo>
                      <a:lnTo>
                        <a:pt x="828" y="2332"/>
                      </a:lnTo>
                      <a:lnTo>
                        <a:pt x="4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2" name="Google Shape;1222;p34"/>
                <p:cNvSpPr/>
                <p:nvPr/>
              </p:nvSpPr>
              <p:spPr>
                <a:xfrm>
                  <a:off x="7968782" y="1601042"/>
                  <a:ext cx="83903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60" extrusionOk="0">
                      <a:moveTo>
                        <a:pt x="298" y="0"/>
                      </a:moveTo>
                      <a:cubicBezTo>
                        <a:pt x="282" y="0"/>
                        <a:pt x="267" y="1"/>
                        <a:pt x="251" y="4"/>
                      </a:cubicBezTo>
                      <a:cubicBezTo>
                        <a:pt x="101" y="54"/>
                        <a:pt x="1" y="180"/>
                        <a:pt x="26" y="330"/>
                      </a:cubicBezTo>
                      <a:cubicBezTo>
                        <a:pt x="48" y="465"/>
                        <a:pt x="172" y="559"/>
                        <a:pt x="305" y="559"/>
                      </a:cubicBezTo>
                      <a:cubicBezTo>
                        <a:pt x="321" y="559"/>
                        <a:pt x="336" y="558"/>
                        <a:pt x="352" y="555"/>
                      </a:cubicBezTo>
                      <a:cubicBezTo>
                        <a:pt x="502" y="530"/>
                        <a:pt x="602" y="380"/>
                        <a:pt x="577" y="230"/>
                      </a:cubicBezTo>
                      <a:cubicBezTo>
                        <a:pt x="555" y="95"/>
                        <a:pt x="431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3" name="Google Shape;1223;p34"/>
                <p:cNvSpPr/>
                <p:nvPr/>
              </p:nvSpPr>
              <p:spPr>
                <a:xfrm>
                  <a:off x="8035013" y="1590606"/>
                  <a:ext cx="83903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60" extrusionOk="0">
                      <a:moveTo>
                        <a:pt x="298" y="0"/>
                      </a:moveTo>
                      <a:cubicBezTo>
                        <a:pt x="283" y="0"/>
                        <a:pt x="267" y="1"/>
                        <a:pt x="252" y="4"/>
                      </a:cubicBezTo>
                      <a:cubicBezTo>
                        <a:pt x="101" y="29"/>
                        <a:pt x="1" y="179"/>
                        <a:pt x="26" y="330"/>
                      </a:cubicBezTo>
                      <a:cubicBezTo>
                        <a:pt x="49" y="465"/>
                        <a:pt x="172" y="559"/>
                        <a:pt x="305" y="559"/>
                      </a:cubicBezTo>
                      <a:cubicBezTo>
                        <a:pt x="321" y="559"/>
                        <a:pt x="336" y="558"/>
                        <a:pt x="352" y="555"/>
                      </a:cubicBezTo>
                      <a:cubicBezTo>
                        <a:pt x="502" y="530"/>
                        <a:pt x="602" y="380"/>
                        <a:pt x="577" y="229"/>
                      </a:cubicBezTo>
                      <a:cubicBezTo>
                        <a:pt x="555" y="95"/>
                        <a:pt x="432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4" name="Google Shape;1224;p34"/>
                <p:cNvSpPr/>
                <p:nvPr/>
              </p:nvSpPr>
              <p:spPr>
                <a:xfrm>
                  <a:off x="8031534" y="1953205"/>
                  <a:ext cx="83903" cy="7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60" extrusionOk="0">
                      <a:moveTo>
                        <a:pt x="298" y="1"/>
                      </a:moveTo>
                      <a:cubicBezTo>
                        <a:pt x="283" y="1"/>
                        <a:pt x="267" y="2"/>
                        <a:pt x="252" y="4"/>
                      </a:cubicBezTo>
                      <a:cubicBezTo>
                        <a:pt x="101" y="29"/>
                        <a:pt x="1" y="180"/>
                        <a:pt x="26" y="330"/>
                      </a:cubicBezTo>
                      <a:cubicBezTo>
                        <a:pt x="48" y="465"/>
                        <a:pt x="172" y="560"/>
                        <a:pt x="305" y="560"/>
                      </a:cubicBezTo>
                      <a:cubicBezTo>
                        <a:pt x="321" y="560"/>
                        <a:pt x="336" y="558"/>
                        <a:pt x="352" y="556"/>
                      </a:cubicBezTo>
                      <a:cubicBezTo>
                        <a:pt x="502" y="531"/>
                        <a:pt x="602" y="380"/>
                        <a:pt x="577" y="230"/>
                      </a:cubicBezTo>
                      <a:cubicBezTo>
                        <a:pt x="555" y="95"/>
                        <a:pt x="432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5" name="Google Shape;1225;p34"/>
                <p:cNvSpPr/>
                <p:nvPr/>
              </p:nvSpPr>
              <p:spPr>
                <a:xfrm>
                  <a:off x="8097904" y="1941518"/>
                  <a:ext cx="83764" cy="7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44" extrusionOk="0">
                      <a:moveTo>
                        <a:pt x="330" y="0"/>
                      </a:moveTo>
                      <a:cubicBezTo>
                        <a:pt x="304" y="0"/>
                        <a:pt x="277" y="4"/>
                        <a:pt x="251" y="13"/>
                      </a:cubicBezTo>
                      <a:cubicBezTo>
                        <a:pt x="100" y="38"/>
                        <a:pt x="0" y="164"/>
                        <a:pt x="25" y="314"/>
                      </a:cubicBezTo>
                      <a:cubicBezTo>
                        <a:pt x="48" y="449"/>
                        <a:pt x="171" y="543"/>
                        <a:pt x="305" y="543"/>
                      </a:cubicBezTo>
                      <a:cubicBezTo>
                        <a:pt x="320" y="543"/>
                        <a:pt x="335" y="542"/>
                        <a:pt x="351" y="540"/>
                      </a:cubicBezTo>
                      <a:cubicBezTo>
                        <a:pt x="501" y="514"/>
                        <a:pt x="602" y="364"/>
                        <a:pt x="577" y="214"/>
                      </a:cubicBezTo>
                      <a:cubicBezTo>
                        <a:pt x="556" y="90"/>
                        <a:pt x="450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6" name="Google Shape;1226;p34"/>
                <p:cNvSpPr/>
                <p:nvPr/>
              </p:nvSpPr>
              <p:spPr>
                <a:xfrm>
                  <a:off x="7330681" y="2417516"/>
                  <a:ext cx="174485" cy="32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2357" extrusionOk="0">
                      <a:moveTo>
                        <a:pt x="401" y="1"/>
                      </a:moveTo>
                      <a:lnTo>
                        <a:pt x="0" y="151"/>
                      </a:lnTo>
                      <a:lnTo>
                        <a:pt x="852" y="2357"/>
                      </a:lnTo>
                      <a:lnTo>
                        <a:pt x="1253" y="2231"/>
                      </a:ln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7" name="Google Shape;1227;p34"/>
                <p:cNvSpPr/>
                <p:nvPr/>
              </p:nvSpPr>
              <p:spPr>
                <a:xfrm>
                  <a:off x="7344595" y="2366590"/>
                  <a:ext cx="87381" cy="7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58" extrusionOk="0">
                      <a:moveTo>
                        <a:pt x="294" y="0"/>
                      </a:moveTo>
                      <a:cubicBezTo>
                        <a:pt x="264" y="0"/>
                        <a:pt x="232" y="5"/>
                        <a:pt x="201" y="16"/>
                      </a:cubicBezTo>
                      <a:cubicBezTo>
                        <a:pt x="76" y="91"/>
                        <a:pt x="1" y="241"/>
                        <a:pt x="51" y="392"/>
                      </a:cubicBezTo>
                      <a:cubicBezTo>
                        <a:pt x="90" y="490"/>
                        <a:pt x="191" y="558"/>
                        <a:pt x="306" y="558"/>
                      </a:cubicBezTo>
                      <a:cubicBezTo>
                        <a:pt x="337" y="558"/>
                        <a:pt x="369" y="553"/>
                        <a:pt x="402" y="542"/>
                      </a:cubicBezTo>
                      <a:cubicBezTo>
                        <a:pt x="552" y="492"/>
                        <a:pt x="627" y="317"/>
                        <a:pt x="552" y="191"/>
                      </a:cubicBezTo>
                      <a:cubicBezTo>
                        <a:pt x="512" y="72"/>
                        <a:pt x="41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8" name="Google Shape;1228;p34"/>
                <p:cNvSpPr/>
                <p:nvPr/>
              </p:nvSpPr>
              <p:spPr>
                <a:xfrm>
                  <a:off x="7278364" y="2390940"/>
                  <a:ext cx="87242" cy="7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59" extrusionOk="0">
                      <a:moveTo>
                        <a:pt x="319" y="1"/>
                      </a:moveTo>
                      <a:cubicBezTo>
                        <a:pt x="289" y="1"/>
                        <a:pt x="257" y="6"/>
                        <a:pt x="226" y="16"/>
                      </a:cubicBezTo>
                      <a:cubicBezTo>
                        <a:pt x="76" y="92"/>
                        <a:pt x="0" y="242"/>
                        <a:pt x="76" y="392"/>
                      </a:cubicBezTo>
                      <a:cubicBezTo>
                        <a:pt x="115" y="491"/>
                        <a:pt x="216" y="558"/>
                        <a:pt x="331" y="558"/>
                      </a:cubicBezTo>
                      <a:cubicBezTo>
                        <a:pt x="362" y="558"/>
                        <a:pt x="394" y="553"/>
                        <a:pt x="426" y="543"/>
                      </a:cubicBezTo>
                      <a:cubicBezTo>
                        <a:pt x="577" y="493"/>
                        <a:pt x="627" y="317"/>
                        <a:pt x="577" y="192"/>
                      </a:cubicBezTo>
                      <a:cubicBezTo>
                        <a:pt x="537" y="73"/>
                        <a:pt x="435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29" name="Google Shape;1229;p34"/>
                <p:cNvSpPr/>
                <p:nvPr/>
              </p:nvSpPr>
              <p:spPr>
                <a:xfrm>
                  <a:off x="7470100" y="2700944"/>
                  <a:ext cx="87381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50" extrusionOk="0">
                      <a:moveTo>
                        <a:pt x="327" y="0"/>
                      </a:moveTo>
                      <a:cubicBezTo>
                        <a:pt x="292" y="0"/>
                        <a:pt x="258" y="6"/>
                        <a:pt x="226" y="19"/>
                      </a:cubicBezTo>
                      <a:cubicBezTo>
                        <a:pt x="76" y="69"/>
                        <a:pt x="1" y="219"/>
                        <a:pt x="51" y="370"/>
                      </a:cubicBezTo>
                      <a:cubicBezTo>
                        <a:pt x="88" y="480"/>
                        <a:pt x="191" y="550"/>
                        <a:pt x="294" y="550"/>
                      </a:cubicBezTo>
                      <a:cubicBezTo>
                        <a:pt x="331" y="550"/>
                        <a:pt x="368" y="540"/>
                        <a:pt x="402" y="520"/>
                      </a:cubicBezTo>
                      <a:cubicBezTo>
                        <a:pt x="552" y="470"/>
                        <a:pt x="627" y="320"/>
                        <a:pt x="577" y="169"/>
                      </a:cubicBezTo>
                      <a:cubicBezTo>
                        <a:pt x="540" y="57"/>
                        <a:pt x="432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0" name="Google Shape;1230;p34"/>
                <p:cNvSpPr/>
                <p:nvPr/>
              </p:nvSpPr>
              <p:spPr>
                <a:xfrm>
                  <a:off x="7407348" y="2725293"/>
                  <a:ext cx="87381" cy="7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40" extrusionOk="0">
                      <a:moveTo>
                        <a:pt x="313" y="1"/>
                      </a:moveTo>
                      <a:cubicBezTo>
                        <a:pt x="276" y="1"/>
                        <a:pt x="239" y="7"/>
                        <a:pt x="201" y="19"/>
                      </a:cubicBezTo>
                      <a:cubicBezTo>
                        <a:pt x="76" y="69"/>
                        <a:pt x="1" y="220"/>
                        <a:pt x="51" y="370"/>
                      </a:cubicBezTo>
                      <a:cubicBezTo>
                        <a:pt x="88" y="483"/>
                        <a:pt x="196" y="539"/>
                        <a:pt x="301" y="539"/>
                      </a:cubicBezTo>
                      <a:cubicBezTo>
                        <a:pt x="336" y="539"/>
                        <a:pt x="370" y="533"/>
                        <a:pt x="402" y="521"/>
                      </a:cubicBezTo>
                      <a:cubicBezTo>
                        <a:pt x="552" y="470"/>
                        <a:pt x="627" y="320"/>
                        <a:pt x="577" y="170"/>
                      </a:cubicBezTo>
                      <a:cubicBezTo>
                        <a:pt x="521" y="57"/>
                        <a:pt x="422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1" name="Google Shape;1231;p34"/>
                <p:cNvSpPr/>
                <p:nvPr/>
              </p:nvSpPr>
              <p:spPr>
                <a:xfrm>
                  <a:off x="7306192" y="2271836"/>
                  <a:ext cx="73467" cy="64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66" extrusionOk="0">
                      <a:moveTo>
                        <a:pt x="272" y="1"/>
                      </a:moveTo>
                      <a:cubicBezTo>
                        <a:pt x="241" y="1"/>
                        <a:pt x="209" y="7"/>
                        <a:pt x="176" y="20"/>
                      </a:cubicBezTo>
                      <a:cubicBezTo>
                        <a:pt x="51" y="70"/>
                        <a:pt x="1" y="196"/>
                        <a:pt x="51" y="321"/>
                      </a:cubicBezTo>
                      <a:cubicBezTo>
                        <a:pt x="70" y="414"/>
                        <a:pt x="157" y="465"/>
                        <a:pt x="252" y="465"/>
                      </a:cubicBezTo>
                      <a:cubicBezTo>
                        <a:pt x="285" y="465"/>
                        <a:pt x="319" y="459"/>
                        <a:pt x="352" y="446"/>
                      </a:cubicBezTo>
                      <a:cubicBezTo>
                        <a:pt x="477" y="396"/>
                        <a:pt x="527" y="271"/>
                        <a:pt x="477" y="146"/>
                      </a:cubicBezTo>
                      <a:cubicBezTo>
                        <a:pt x="440" y="53"/>
                        <a:pt x="361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2" name="Google Shape;1232;p34"/>
                <p:cNvSpPr/>
                <p:nvPr/>
              </p:nvSpPr>
              <p:spPr>
                <a:xfrm>
                  <a:off x="7250397" y="2292846"/>
                  <a:ext cx="73467" cy="6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62" extrusionOk="0">
                      <a:moveTo>
                        <a:pt x="286" y="0"/>
                      </a:moveTo>
                      <a:cubicBezTo>
                        <a:pt x="256" y="0"/>
                        <a:pt x="227" y="7"/>
                        <a:pt x="201" y="20"/>
                      </a:cubicBezTo>
                      <a:cubicBezTo>
                        <a:pt x="76" y="45"/>
                        <a:pt x="1" y="195"/>
                        <a:pt x="51" y="320"/>
                      </a:cubicBezTo>
                      <a:cubicBezTo>
                        <a:pt x="90" y="399"/>
                        <a:pt x="175" y="462"/>
                        <a:pt x="270" y="462"/>
                      </a:cubicBezTo>
                      <a:cubicBezTo>
                        <a:pt x="297" y="462"/>
                        <a:pt x="324" y="457"/>
                        <a:pt x="352" y="446"/>
                      </a:cubicBezTo>
                      <a:cubicBezTo>
                        <a:pt x="477" y="396"/>
                        <a:pt x="527" y="270"/>
                        <a:pt x="502" y="145"/>
                      </a:cubicBezTo>
                      <a:cubicBezTo>
                        <a:pt x="465" y="52"/>
                        <a:pt x="373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3" name="Google Shape;1233;p34"/>
                <p:cNvSpPr/>
                <p:nvPr/>
              </p:nvSpPr>
              <p:spPr>
                <a:xfrm>
                  <a:off x="7274885" y="2312882"/>
                  <a:ext cx="97817" cy="4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34" extrusionOk="0">
                      <a:moveTo>
                        <a:pt x="326" y="1"/>
                      </a:moveTo>
                      <a:lnTo>
                        <a:pt x="0" y="302"/>
                      </a:lnTo>
                      <a:cubicBezTo>
                        <a:pt x="72" y="324"/>
                        <a:pt x="137" y="334"/>
                        <a:pt x="198" y="334"/>
                      </a:cubicBezTo>
                      <a:cubicBezTo>
                        <a:pt x="539" y="334"/>
                        <a:pt x="702" y="26"/>
                        <a:pt x="702" y="26"/>
                      </a:cubicBez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4" name="Google Shape;1234;p34"/>
                <p:cNvSpPr/>
                <p:nvPr/>
              </p:nvSpPr>
              <p:spPr>
                <a:xfrm>
                  <a:off x="7117934" y="1891010"/>
                  <a:ext cx="171006" cy="32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2357" extrusionOk="0">
                      <a:moveTo>
                        <a:pt x="401" y="0"/>
                      </a:moveTo>
                      <a:lnTo>
                        <a:pt x="0" y="151"/>
                      </a:lnTo>
                      <a:lnTo>
                        <a:pt x="853" y="2356"/>
                      </a:lnTo>
                      <a:lnTo>
                        <a:pt x="1229" y="2206"/>
                      </a:lnTo>
                      <a:lnTo>
                        <a:pt x="4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5" name="Google Shape;1235;p34"/>
                <p:cNvSpPr/>
                <p:nvPr/>
              </p:nvSpPr>
              <p:spPr>
                <a:xfrm>
                  <a:off x="7257354" y="2174299"/>
                  <a:ext cx="87381" cy="7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40" extrusionOk="0">
                      <a:moveTo>
                        <a:pt x="327" y="1"/>
                      </a:moveTo>
                      <a:cubicBezTo>
                        <a:pt x="292" y="1"/>
                        <a:pt x="258" y="7"/>
                        <a:pt x="227" y="19"/>
                      </a:cubicBezTo>
                      <a:cubicBezTo>
                        <a:pt x="76" y="70"/>
                        <a:pt x="1" y="220"/>
                        <a:pt x="51" y="370"/>
                      </a:cubicBezTo>
                      <a:cubicBezTo>
                        <a:pt x="89" y="483"/>
                        <a:pt x="197" y="539"/>
                        <a:pt x="301" y="539"/>
                      </a:cubicBezTo>
                      <a:cubicBezTo>
                        <a:pt x="336" y="539"/>
                        <a:pt x="371" y="533"/>
                        <a:pt x="402" y="521"/>
                      </a:cubicBezTo>
                      <a:cubicBezTo>
                        <a:pt x="552" y="471"/>
                        <a:pt x="628" y="320"/>
                        <a:pt x="577" y="170"/>
                      </a:cubicBezTo>
                      <a:cubicBezTo>
                        <a:pt x="540" y="57"/>
                        <a:pt x="432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6" name="Google Shape;1236;p34"/>
                <p:cNvSpPr/>
                <p:nvPr/>
              </p:nvSpPr>
              <p:spPr>
                <a:xfrm>
                  <a:off x="7194601" y="2197257"/>
                  <a:ext cx="87381" cy="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547" extrusionOk="0">
                      <a:moveTo>
                        <a:pt x="321" y="0"/>
                      </a:moveTo>
                      <a:cubicBezTo>
                        <a:pt x="282" y="0"/>
                        <a:pt x="242" y="10"/>
                        <a:pt x="201" y="30"/>
                      </a:cubicBezTo>
                      <a:cubicBezTo>
                        <a:pt x="76" y="80"/>
                        <a:pt x="1" y="230"/>
                        <a:pt x="51" y="381"/>
                      </a:cubicBezTo>
                      <a:cubicBezTo>
                        <a:pt x="90" y="479"/>
                        <a:pt x="192" y="547"/>
                        <a:pt x="306" y="547"/>
                      </a:cubicBezTo>
                      <a:cubicBezTo>
                        <a:pt x="338" y="547"/>
                        <a:pt x="370" y="542"/>
                        <a:pt x="402" y="531"/>
                      </a:cubicBezTo>
                      <a:cubicBezTo>
                        <a:pt x="552" y="481"/>
                        <a:pt x="627" y="331"/>
                        <a:pt x="577" y="180"/>
                      </a:cubicBezTo>
                      <a:cubicBezTo>
                        <a:pt x="522" y="70"/>
                        <a:pt x="427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7" name="Google Shape;1237;p34"/>
                <p:cNvSpPr/>
                <p:nvPr/>
              </p:nvSpPr>
              <p:spPr>
                <a:xfrm>
                  <a:off x="7864148" y="2863877"/>
                  <a:ext cx="230420" cy="50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635" extrusionOk="0">
                      <a:moveTo>
                        <a:pt x="803" y="1"/>
                      </a:moveTo>
                      <a:lnTo>
                        <a:pt x="1" y="226"/>
                      </a:lnTo>
                      <a:lnTo>
                        <a:pt x="1054" y="3635"/>
                      </a:lnTo>
                      <a:lnTo>
                        <a:pt x="1655" y="3459"/>
                      </a:lnTo>
                      <a:lnTo>
                        <a:pt x="80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8" name="Google Shape;1238;p34"/>
                <p:cNvSpPr/>
                <p:nvPr/>
              </p:nvSpPr>
              <p:spPr>
                <a:xfrm>
                  <a:off x="7801395" y="2820604"/>
                  <a:ext cx="129263" cy="1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835" extrusionOk="0">
                      <a:moveTo>
                        <a:pt x="451" y="0"/>
                      </a:moveTo>
                      <a:cubicBezTo>
                        <a:pt x="418" y="0"/>
                        <a:pt x="385" y="4"/>
                        <a:pt x="352" y="11"/>
                      </a:cubicBezTo>
                      <a:cubicBezTo>
                        <a:pt x="126" y="86"/>
                        <a:pt x="1" y="312"/>
                        <a:pt x="76" y="537"/>
                      </a:cubicBezTo>
                      <a:cubicBezTo>
                        <a:pt x="116" y="718"/>
                        <a:pt x="269" y="835"/>
                        <a:pt x="445" y="835"/>
                      </a:cubicBezTo>
                      <a:cubicBezTo>
                        <a:pt x="488" y="835"/>
                        <a:pt x="533" y="828"/>
                        <a:pt x="577" y="813"/>
                      </a:cubicBezTo>
                      <a:cubicBezTo>
                        <a:pt x="803" y="763"/>
                        <a:pt x="928" y="537"/>
                        <a:pt x="878" y="312"/>
                      </a:cubicBezTo>
                      <a:cubicBezTo>
                        <a:pt x="814" y="120"/>
                        <a:pt x="640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39" name="Google Shape;1239;p34"/>
                <p:cNvSpPr/>
                <p:nvPr/>
              </p:nvSpPr>
              <p:spPr>
                <a:xfrm>
                  <a:off x="7899072" y="2794585"/>
                  <a:ext cx="129124" cy="11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2" extrusionOk="0">
                      <a:moveTo>
                        <a:pt x="484" y="1"/>
                      </a:moveTo>
                      <a:cubicBezTo>
                        <a:pt x="440" y="1"/>
                        <a:pt x="396" y="8"/>
                        <a:pt x="351" y="23"/>
                      </a:cubicBezTo>
                      <a:cubicBezTo>
                        <a:pt x="151" y="73"/>
                        <a:pt x="1" y="298"/>
                        <a:pt x="76" y="524"/>
                      </a:cubicBezTo>
                      <a:cubicBezTo>
                        <a:pt x="116" y="705"/>
                        <a:pt x="269" y="821"/>
                        <a:pt x="445" y="821"/>
                      </a:cubicBezTo>
                      <a:cubicBezTo>
                        <a:pt x="488" y="821"/>
                        <a:pt x="532" y="814"/>
                        <a:pt x="577" y="800"/>
                      </a:cubicBezTo>
                      <a:cubicBezTo>
                        <a:pt x="803" y="749"/>
                        <a:pt x="928" y="524"/>
                        <a:pt x="878" y="298"/>
                      </a:cubicBezTo>
                      <a:cubicBezTo>
                        <a:pt x="817" y="117"/>
                        <a:pt x="660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0" name="Google Shape;1240;p34"/>
                <p:cNvSpPr/>
                <p:nvPr/>
              </p:nvSpPr>
              <p:spPr>
                <a:xfrm>
                  <a:off x="7944432" y="3335422"/>
                  <a:ext cx="129124" cy="11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34" extrusionOk="0">
                      <a:moveTo>
                        <a:pt x="471" y="1"/>
                      </a:moveTo>
                      <a:cubicBezTo>
                        <a:pt x="432" y="1"/>
                        <a:pt x="392" y="7"/>
                        <a:pt x="351" y="20"/>
                      </a:cubicBezTo>
                      <a:cubicBezTo>
                        <a:pt x="126" y="70"/>
                        <a:pt x="0" y="296"/>
                        <a:pt x="76" y="522"/>
                      </a:cubicBezTo>
                      <a:cubicBezTo>
                        <a:pt x="118" y="714"/>
                        <a:pt x="288" y="833"/>
                        <a:pt x="478" y="833"/>
                      </a:cubicBezTo>
                      <a:cubicBezTo>
                        <a:pt x="510" y="833"/>
                        <a:pt x="544" y="830"/>
                        <a:pt x="577" y="822"/>
                      </a:cubicBezTo>
                      <a:cubicBezTo>
                        <a:pt x="802" y="747"/>
                        <a:pt x="928" y="522"/>
                        <a:pt x="852" y="296"/>
                      </a:cubicBezTo>
                      <a:cubicBezTo>
                        <a:pt x="811" y="131"/>
                        <a:pt x="652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1" name="Google Shape;1241;p34"/>
                <p:cNvSpPr/>
                <p:nvPr/>
              </p:nvSpPr>
              <p:spPr>
                <a:xfrm>
                  <a:off x="8042109" y="3308707"/>
                  <a:ext cx="129124" cy="11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5" extrusionOk="0">
                      <a:moveTo>
                        <a:pt x="450" y="1"/>
                      </a:moveTo>
                      <a:cubicBezTo>
                        <a:pt x="418" y="1"/>
                        <a:pt x="384" y="4"/>
                        <a:pt x="351" y="12"/>
                      </a:cubicBezTo>
                      <a:cubicBezTo>
                        <a:pt x="125" y="87"/>
                        <a:pt x="0" y="313"/>
                        <a:pt x="75" y="513"/>
                      </a:cubicBezTo>
                      <a:cubicBezTo>
                        <a:pt x="118" y="705"/>
                        <a:pt x="288" y="825"/>
                        <a:pt x="477" y="825"/>
                      </a:cubicBezTo>
                      <a:cubicBezTo>
                        <a:pt x="510" y="825"/>
                        <a:pt x="543" y="821"/>
                        <a:pt x="577" y="814"/>
                      </a:cubicBezTo>
                      <a:cubicBezTo>
                        <a:pt x="802" y="739"/>
                        <a:pt x="927" y="513"/>
                        <a:pt x="877" y="313"/>
                      </a:cubicBezTo>
                      <a:cubicBezTo>
                        <a:pt x="813" y="120"/>
                        <a:pt x="640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2" name="Google Shape;1242;p34"/>
                <p:cNvSpPr/>
                <p:nvPr/>
              </p:nvSpPr>
              <p:spPr>
                <a:xfrm>
                  <a:off x="7491111" y="3603267"/>
                  <a:ext cx="411584" cy="428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" h="3083" extrusionOk="0">
                      <a:moveTo>
                        <a:pt x="602" y="0"/>
                      </a:moveTo>
                      <a:lnTo>
                        <a:pt x="0" y="552"/>
                      </a:lnTo>
                      <a:lnTo>
                        <a:pt x="2506" y="3083"/>
                      </a:lnTo>
                      <a:lnTo>
                        <a:pt x="2958" y="2657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3" name="Google Shape;1243;p34"/>
                <p:cNvSpPr/>
                <p:nvPr/>
              </p:nvSpPr>
              <p:spPr>
                <a:xfrm>
                  <a:off x="7421262" y="3607163"/>
                  <a:ext cx="129263" cy="11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834" extrusionOk="0">
                      <a:moveTo>
                        <a:pt x="477" y="0"/>
                      </a:moveTo>
                      <a:cubicBezTo>
                        <a:pt x="375" y="0"/>
                        <a:pt x="274" y="38"/>
                        <a:pt x="201" y="123"/>
                      </a:cubicBezTo>
                      <a:cubicBezTo>
                        <a:pt x="26" y="273"/>
                        <a:pt x="1" y="524"/>
                        <a:pt x="176" y="699"/>
                      </a:cubicBezTo>
                      <a:cubicBezTo>
                        <a:pt x="254" y="790"/>
                        <a:pt x="360" y="834"/>
                        <a:pt x="467" y="834"/>
                      </a:cubicBezTo>
                      <a:cubicBezTo>
                        <a:pt x="567" y="834"/>
                        <a:pt x="668" y="796"/>
                        <a:pt x="753" y="724"/>
                      </a:cubicBezTo>
                      <a:cubicBezTo>
                        <a:pt x="928" y="574"/>
                        <a:pt x="928" y="298"/>
                        <a:pt x="778" y="123"/>
                      </a:cubicBezTo>
                      <a:cubicBezTo>
                        <a:pt x="700" y="44"/>
                        <a:pt x="588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4" name="Google Shape;1244;p34"/>
                <p:cNvSpPr/>
                <p:nvPr/>
              </p:nvSpPr>
              <p:spPr>
                <a:xfrm>
                  <a:off x="7498068" y="3537314"/>
                  <a:ext cx="125646" cy="1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835" extrusionOk="0">
                      <a:moveTo>
                        <a:pt x="461" y="1"/>
                      </a:moveTo>
                      <a:cubicBezTo>
                        <a:pt x="362" y="1"/>
                        <a:pt x="260" y="39"/>
                        <a:pt x="176" y="123"/>
                      </a:cubicBezTo>
                      <a:cubicBezTo>
                        <a:pt x="0" y="274"/>
                        <a:pt x="0" y="524"/>
                        <a:pt x="151" y="700"/>
                      </a:cubicBezTo>
                      <a:cubicBezTo>
                        <a:pt x="229" y="791"/>
                        <a:pt x="341" y="835"/>
                        <a:pt x="451" y="835"/>
                      </a:cubicBezTo>
                      <a:cubicBezTo>
                        <a:pt x="554" y="835"/>
                        <a:pt x="655" y="797"/>
                        <a:pt x="727" y="725"/>
                      </a:cubicBezTo>
                      <a:cubicBezTo>
                        <a:pt x="903" y="574"/>
                        <a:pt x="903" y="299"/>
                        <a:pt x="752" y="123"/>
                      </a:cubicBezTo>
                      <a:cubicBezTo>
                        <a:pt x="674" y="45"/>
                        <a:pt x="569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5" name="Google Shape;1245;p34"/>
                <p:cNvSpPr/>
                <p:nvPr/>
              </p:nvSpPr>
              <p:spPr>
                <a:xfrm>
                  <a:off x="7787481" y="3997172"/>
                  <a:ext cx="129124" cy="1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6" extrusionOk="0">
                      <a:moveTo>
                        <a:pt x="448" y="0"/>
                      </a:moveTo>
                      <a:cubicBezTo>
                        <a:pt x="353" y="0"/>
                        <a:pt x="256" y="33"/>
                        <a:pt x="176" y="101"/>
                      </a:cubicBezTo>
                      <a:cubicBezTo>
                        <a:pt x="1" y="277"/>
                        <a:pt x="1" y="528"/>
                        <a:pt x="151" y="703"/>
                      </a:cubicBezTo>
                      <a:cubicBezTo>
                        <a:pt x="229" y="781"/>
                        <a:pt x="341" y="825"/>
                        <a:pt x="455" y="825"/>
                      </a:cubicBezTo>
                      <a:cubicBezTo>
                        <a:pt x="560" y="825"/>
                        <a:pt x="668" y="787"/>
                        <a:pt x="752" y="703"/>
                      </a:cubicBezTo>
                      <a:cubicBezTo>
                        <a:pt x="903" y="553"/>
                        <a:pt x="928" y="302"/>
                        <a:pt x="752" y="127"/>
                      </a:cubicBezTo>
                      <a:cubicBezTo>
                        <a:pt x="671" y="45"/>
                        <a:pt x="560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6" name="Google Shape;1246;p34"/>
                <p:cNvSpPr/>
                <p:nvPr/>
              </p:nvSpPr>
              <p:spPr>
                <a:xfrm>
                  <a:off x="7860669" y="3927463"/>
                  <a:ext cx="129263" cy="1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826" extrusionOk="0">
                      <a:moveTo>
                        <a:pt x="451" y="0"/>
                      </a:moveTo>
                      <a:cubicBezTo>
                        <a:pt x="353" y="0"/>
                        <a:pt x="257" y="32"/>
                        <a:pt x="176" y="101"/>
                      </a:cubicBezTo>
                      <a:cubicBezTo>
                        <a:pt x="26" y="277"/>
                        <a:pt x="1" y="527"/>
                        <a:pt x="176" y="703"/>
                      </a:cubicBezTo>
                      <a:cubicBezTo>
                        <a:pt x="254" y="781"/>
                        <a:pt x="359" y="825"/>
                        <a:pt x="467" y="825"/>
                      </a:cubicBezTo>
                      <a:cubicBezTo>
                        <a:pt x="567" y="825"/>
                        <a:pt x="668" y="787"/>
                        <a:pt x="753" y="703"/>
                      </a:cubicBezTo>
                      <a:cubicBezTo>
                        <a:pt x="928" y="552"/>
                        <a:pt x="928" y="302"/>
                        <a:pt x="778" y="126"/>
                      </a:cubicBezTo>
                      <a:cubicBezTo>
                        <a:pt x="683" y="45"/>
                        <a:pt x="56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7" name="Google Shape;1247;p34"/>
                <p:cNvSpPr/>
                <p:nvPr/>
              </p:nvSpPr>
              <p:spPr>
                <a:xfrm>
                  <a:off x="8202399" y="2822135"/>
                  <a:ext cx="174624" cy="50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3635" extrusionOk="0">
                      <a:moveTo>
                        <a:pt x="803" y="0"/>
                      </a:moveTo>
                      <a:lnTo>
                        <a:pt x="1" y="125"/>
                      </a:lnTo>
                      <a:lnTo>
                        <a:pt x="628" y="3634"/>
                      </a:lnTo>
                      <a:lnTo>
                        <a:pt x="1254" y="3534"/>
                      </a:lnTo>
                      <a:lnTo>
                        <a:pt x="80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8" name="Google Shape;1248;p34"/>
                <p:cNvSpPr/>
                <p:nvPr/>
              </p:nvSpPr>
              <p:spPr>
                <a:xfrm>
                  <a:off x="8143125" y="2765922"/>
                  <a:ext cx="125785" cy="11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833" extrusionOk="0">
                      <a:moveTo>
                        <a:pt x="426" y="0"/>
                      </a:moveTo>
                      <a:cubicBezTo>
                        <a:pt x="410" y="0"/>
                        <a:pt x="393" y="1"/>
                        <a:pt x="377" y="3"/>
                      </a:cubicBezTo>
                      <a:cubicBezTo>
                        <a:pt x="151" y="53"/>
                        <a:pt x="1" y="254"/>
                        <a:pt x="51" y="479"/>
                      </a:cubicBezTo>
                      <a:cubicBezTo>
                        <a:pt x="74" y="688"/>
                        <a:pt x="248" y="833"/>
                        <a:pt x="453" y="833"/>
                      </a:cubicBezTo>
                      <a:cubicBezTo>
                        <a:pt x="469" y="833"/>
                        <a:pt x="486" y="832"/>
                        <a:pt x="502" y="830"/>
                      </a:cubicBezTo>
                      <a:cubicBezTo>
                        <a:pt x="728" y="780"/>
                        <a:pt x="903" y="579"/>
                        <a:pt x="853" y="354"/>
                      </a:cubicBezTo>
                      <a:cubicBezTo>
                        <a:pt x="830" y="145"/>
                        <a:pt x="634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49" name="Google Shape;1249;p34"/>
                <p:cNvSpPr/>
                <p:nvPr/>
              </p:nvSpPr>
              <p:spPr>
                <a:xfrm>
                  <a:off x="8244281" y="2751173"/>
                  <a:ext cx="122167" cy="114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821" extrusionOk="0">
                      <a:moveTo>
                        <a:pt x="455" y="0"/>
                      </a:moveTo>
                      <a:cubicBezTo>
                        <a:pt x="429" y="0"/>
                        <a:pt x="403" y="3"/>
                        <a:pt x="377" y="9"/>
                      </a:cubicBezTo>
                      <a:cubicBezTo>
                        <a:pt x="151" y="34"/>
                        <a:pt x="1" y="259"/>
                        <a:pt x="26" y="485"/>
                      </a:cubicBezTo>
                      <a:cubicBezTo>
                        <a:pt x="69" y="681"/>
                        <a:pt x="227" y="820"/>
                        <a:pt x="415" y="820"/>
                      </a:cubicBezTo>
                      <a:cubicBezTo>
                        <a:pt x="444" y="820"/>
                        <a:pt x="473" y="817"/>
                        <a:pt x="502" y="811"/>
                      </a:cubicBezTo>
                      <a:cubicBezTo>
                        <a:pt x="728" y="786"/>
                        <a:pt x="878" y="585"/>
                        <a:pt x="853" y="360"/>
                      </a:cubicBezTo>
                      <a:cubicBezTo>
                        <a:pt x="831" y="160"/>
                        <a:pt x="652" y="0"/>
                        <a:pt x="4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0" name="Google Shape;1250;p34"/>
                <p:cNvSpPr/>
                <p:nvPr/>
              </p:nvSpPr>
              <p:spPr>
                <a:xfrm>
                  <a:off x="8223410" y="3292428"/>
                  <a:ext cx="125646" cy="11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834" extrusionOk="0">
                      <a:moveTo>
                        <a:pt x="426" y="1"/>
                      </a:moveTo>
                      <a:cubicBezTo>
                        <a:pt x="409" y="1"/>
                        <a:pt x="393" y="2"/>
                        <a:pt x="376" y="4"/>
                      </a:cubicBezTo>
                      <a:cubicBezTo>
                        <a:pt x="151" y="54"/>
                        <a:pt x="0" y="254"/>
                        <a:pt x="50" y="480"/>
                      </a:cubicBezTo>
                      <a:cubicBezTo>
                        <a:pt x="74" y="689"/>
                        <a:pt x="248" y="833"/>
                        <a:pt x="453" y="833"/>
                      </a:cubicBezTo>
                      <a:cubicBezTo>
                        <a:pt x="469" y="833"/>
                        <a:pt x="485" y="832"/>
                        <a:pt x="502" y="831"/>
                      </a:cubicBezTo>
                      <a:cubicBezTo>
                        <a:pt x="727" y="806"/>
                        <a:pt x="903" y="580"/>
                        <a:pt x="852" y="354"/>
                      </a:cubicBezTo>
                      <a:cubicBezTo>
                        <a:pt x="829" y="145"/>
                        <a:pt x="634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1" name="Google Shape;1251;p34"/>
                <p:cNvSpPr/>
                <p:nvPr/>
              </p:nvSpPr>
              <p:spPr>
                <a:xfrm>
                  <a:off x="8324565" y="3278514"/>
                  <a:ext cx="122167" cy="11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834" extrusionOk="0">
                      <a:moveTo>
                        <a:pt x="425" y="1"/>
                      </a:moveTo>
                      <a:cubicBezTo>
                        <a:pt x="409" y="1"/>
                        <a:pt x="393" y="1"/>
                        <a:pt x="376" y="3"/>
                      </a:cubicBezTo>
                      <a:cubicBezTo>
                        <a:pt x="151" y="28"/>
                        <a:pt x="0" y="254"/>
                        <a:pt x="25" y="479"/>
                      </a:cubicBezTo>
                      <a:cubicBezTo>
                        <a:pt x="72" y="689"/>
                        <a:pt x="247" y="833"/>
                        <a:pt x="453" y="833"/>
                      </a:cubicBezTo>
                      <a:cubicBezTo>
                        <a:pt x="469" y="833"/>
                        <a:pt x="485" y="832"/>
                        <a:pt x="501" y="830"/>
                      </a:cubicBezTo>
                      <a:cubicBezTo>
                        <a:pt x="727" y="780"/>
                        <a:pt x="877" y="580"/>
                        <a:pt x="852" y="354"/>
                      </a:cubicBezTo>
                      <a:cubicBezTo>
                        <a:pt x="829" y="145"/>
                        <a:pt x="634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2" name="Google Shape;1252;p34"/>
                <p:cNvSpPr/>
                <p:nvPr/>
              </p:nvSpPr>
              <p:spPr>
                <a:xfrm>
                  <a:off x="7553863" y="2999956"/>
                  <a:ext cx="293034" cy="495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560" extrusionOk="0">
                      <a:moveTo>
                        <a:pt x="752" y="0"/>
                      </a:moveTo>
                      <a:lnTo>
                        <a:pt x="0" y="351"/>
                      </a:lnTo>
                      <a:lnTo>
                        <a:pt x="1529" y="3559"/>
                      </a:lnTo>
                      <a:lnTo>
                        <a:pt x="2106" y="3309"/>
                      </a:lnTo>
                      <a:lnTo>
                        <a:pt x="7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3" name="Google Shape;1253;p34"/>
                <p:cNvSpPr/>
                <p:nvPr/>
              </p:nvSpPr>
              <p:spPr>
                <a:xfrm>
                  <a:off x="7578213" y="2931638"/>
                  <a:ext cx="132742" cy="115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32" extrusionOk="0">
                      <a:moveTo>
                        <a:pt x="480" y="1"/>
                      </a:moveTo>
                      <a:cubicBezTo>
                        <a:pt x="422" y="1"/>
                        <a:pt x="362" y="13"/>
                        <a:pt x="301" y="40"/>
                      </a:cubicBezTo>
                      <a:cubicBezTo>
                        <a:pt x="101" y="140"/>
                        <a:pt x="1" y="391"/>
                        <a:pt x="101" y="592"/>
                      </a:cubicBezTo>
                      <a:cubicBezTo>
                        <a:pt x="174" y="738"/>
                        <a:pt x="328" y="831"/>
                        <a:pt x="484" y="831"/>
                      </a:cubicBezTo>
                      <a:cubicBezTo>
                        <a:pt x="541" y="831"/>
                        <a:pt x="599" y="819"/>
                        <a:pt x="652" y="792"/>
                      </a:cubicBezTo>
                      <a:cubicBezTo>
                        <a:pt x="853" y="717"/>
                        <a:pt x="953" y="466"/>
                        <a:pt x="853" y="241"/>
                      </a:cubicBezTo>
                      <a:cubicBezTo>
                        <a:pt x="779" y="94"/>
                        <a:pt x="639" y="1"/>
                        <a:pt x="4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4" name="Google Shape;1254;p34"/>
                <p:cNvSpPr/>
                <p:nvPr/>
              </p:nvSpPr>
              <p:spPr>
                <a:xfrm>
                  <a:off x="7487632" y="2973519"/>
                  <a:ext cx="129124" cy="115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32" extrusionOk="0">
                      <a:moveTo>
                        <a:pt x="469" y="1"/>
                      </a:moveTo>
                      <a:cubicBezTo>
                        <a:pt x="412" y="1"/>
                        <a:pt x="355" y="13"/>
                        <a:pt x="301" y="40"/>
                      </a:cubicBezTo>
                      <a:cubicBezTo>
                        <a:pt x="75" y="140"/>
                        <a:pt x="0" y="366"/>
                        <a:pt x="75" y="591"/>
                      </a:cubicBezTo>
                      <a:cubicBezTo>
                        <a:pt x="149" y="738"/>
                        <a:pt x="303" y="831"/>
                        <a:pt x="459" y="831"/>
                      </a:cubicBezTo>
                      <a:cubicBezTo>
                        <a:pt x="516" y="831"/>
                        <a:pt x="573" y="819"/>
                        <a:pt x="627" y="792"/>
                      </a:cubicBezTo>
                      <a:cubicBezTo>
                        <a:pt x="827" y="692"/>
                        <a:pt x="927" y="466"/>
                        <a:pt x="852" y="240"/>
                      </a:cubicBezTo>
                      <a:cubicBezTo>
                        <a:pt x="779" y="94"/>
                        <a:pt x="625" y="1"/>
                        <a:pt x="4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5" name="Google Shape;1255;p34"/>
                <p:cNvSpPr/>
                <p:nvPr/>
              </p:nvSpPr>
              <p:spPr>
                <a:xfrm>
                  <a:off x="7797916" y="3419880"/>
                  <a:ext cx="129263" cy="115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832" extrusionOk="0">
                      <a:moveTo>
                        <a:pt x="470" y="1"/>
                      </a:moveTo>
                      <a:cubicBezTo>
                        <a:pt x="412" y="1"/>
                        <a:pt x="355" y="13"/>
                        <a:pt x="301" y="40"/>
                      </a:cubicBezTo>
                      <a:cubicBezTo>
                        <a:pt x="76" y="140"/>
                        <a:pt x="1" y="366"/>
                        <a:pt x="76" y="591"/>
                      </a:cubicBezTo>
                      <a:cubicBezTo>
                        <a:pt x="149" y="738"/>
                        <a:pt x="303" y="831"/>
                        <a:pt x="459" y="831"/>
                      </a:cubicBezTo>
                      <a:cubicBezTo>
                        <a:pt x="516" y="831"/>
                        <a:pt x="574" y="819"/>
                        <a:pt x="627" y="792"/>
                      </a:cubicBezTo>
                      <a:cubicBezTo>
                        <a:pt x="828" y="692"/>
                        <a:pt x="928" y="466"/>
                        <a:pt x="853" y="240"/>
                      </a:cubicBezTo>
                      <a:cubicBezTo>
                        <a:pt x="779" y="94"/>
                        <a:pt x="625" y="1"/>
                        <a:pt x="4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6" name="Google Shape;1256;p34"/>
                <p:cNvSpPr/>
                <p:nvPr/>
              </p:nvSpPr>
              <p:spPr>
                <a:xfrm>
                  <a:off x="7703857" y="3461761"/>
                  <a:ext cx="132603" cy="115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31" extrusionOk="0">
                      <a:moveTo>
                        <a:pt x="469" y="0"/>
                      </a:moveTo>
                      <a:cubicBezTo>
                        <a:pt x="412" y="0"/>
                        <a:pt x="354" y="13"/>
                        <a:pt x="301" y="40"/>
                      </a:cubicBezTo>
                      <a:cubicBezTo>
                        <a:pt x="100" y="115"/>
                        <a:pt x="0" y="365"/>
                        <a:pt x="100" y="591"/>
                      </a:cubicBezTo>
                      <a:cubicBezTo>
                        <a:pt x="155" y="738"/>
                        <a:pt x="304" y="831"/>
                        <a:pt x="459" y="831"/>
                      </a:cubicBezTo>
                      <a:cubicBezTo>
                        <a:pt x="516" y="831"/>
                        <a:pt x="573" y="818"/>
                        <a:pt x="627" y="792"/>
                      </a:cubicBezTo>
                      <a:cubicBezTo>
                        <a:pt x="852" y="691"/>
                        <a:pt x="952" y="441"/>
                        <a:pt x="852" y="240"/>
                      </a:cubicBezTo>
                      <a:cubicBezTo>
                        <a:pt x="779" y="93"/>
                        <a:pt x="625" y="0"/>
                        <a:pt x="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7" name="Google Shape;1257;p34"/>
                <p:cNvSpPr/>
                <p:nvPr/>
              </p:nvSpPr>
              <p:spPr>
                <a:xfrm>
                  <a:off x="8523258" y="2839527"/>
                  <a:ext cx="104774" cy="446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3209" extrusionOk="0">
                      <a:moveTo>
                        <a:pt x="753" y="0"/>
                      </a:moveTo>
                      <a:lnTo>
                        <a:pt x="1" y="25"/>
                      </a:lnTo>
                      <a:lnTo>
                        <a:pt x="101" y="3208"/>
                      </a:lnTo>
                      <a:lnTo>
                        <a:pt x="677" y="3208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8" name="Google Shape;1258;p34"/>
                <p:cNvSpPr/>
                <p:nvPr/>
              </p:nvSpPr>
              <p:spPr>
                <a:xfrm>
                  <a:off x="8477898" y="2776775"/>
                  <a:ext cx="101296" cy="101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730" extrusionOk="0">
                      <a:moveTo>
                        <a:pt x="377" y="0"/>
                      </a:moveTo>
                      <a:cubicBezTo>
                        <a:pt x="151" y="0"/>
                        <a:pt x="1" y="176"/>
                        <a:pt x="1" y="376"/>
                      </a:cubicBezTo>
                      <a:cubicBezTo>
                        <a:pt x="1" y="564"/>
                        <a:pt x="155" y="729"/>
                        <a:pt x="339" y="729"/>
                      </a:cubicBezTo>
                      <a:cubicBezTo>
                        <a:pt x="351" y="729"/>
                        <a:pt x="364" y="729"/>
                        <a:pt x="377" y="727"/>
                      </a:cubicBezTo>
                      <a:cubicBezTo>
                        <a:pt x="577" y="727"/>
                        <a:pt x="728" y="577"/>
                        <a:pt x="728" y="376"/>
                      </a:cubicBezTo>
                      <a:cubicBezTo>
                        <a:pt x="728" y="151"/>
                        <a:pt x="577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59" name="Google Shape;1259;p34"/>
                <p:cNvSpPr/>
                <p:nvPr/>
              </p:nvSpPr>
              <p:spPr>
                <a:xfrm>
                  <a:off x="8568618" y="2776775"/>
                  <a:ext cx="104774" cy="101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728" extrusionOk="0">
                      <a:moveTo>
                        <a:pt x="377" y="0"/>
                      </a:moveTo>
                      <a:cubicBezTo>
                        <a:pt x="176" y="0"/>
                        <a:pt x="1" y="151"/>
                        <a:pt x="1" y="376"/>
                      </a:cubicBezTo>
                      <a:cubicBezTo>
                        <a:pt x="1" y="577"/>
                        <a:pt x="176" y="727"/>
                        <a:pt x="377" y="727"/>
                      </a:cubicBezTo>
                      <a:cubicBezTo>
                        <a:pt x="577" y="727"/>
                        <a:pt x="752" y="577"/>
                        <a:pt x="752" y="351"/>
                      </a:cubicBezTo>
                      <a:cubicBezTo>
                        <a:pt x="752" y="151"/>
                        <a:pt x="577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0" name="Google Shape;1260;p34"/>
                <p:cNvSpPr/>
                <p:nvPr/>
              </p:nvSpPr>
              <p:spPr>
                <a:xfrm>
                  <a:off x="8481516" y="3254443"/>
                  <a:ext cx="101157" cy="10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753" extrusionOk="0">
                      <a:moveTo>
                        <a:pt x="351" y="1"/>
                      </a:moveTo>
                      <a:cubicBezTo>
                        <a:pt x="150" y="1"/>
                        <a:pt x="0" y="176"/>
                        <a:pt x="0" y="377"/>
                      </a:cubicBezTo>
                      <a:cubicBezTo>
                        <a:pt x="0" y="577"/>
                        <a:pt x="150" y="753"/>
                        <a:pt x="376" y="753"/>
                      </a:cubicBezTo>
                      <a:cubicBezTo>
                        <a:pt x="576" y="753"/>
                        <a:pt x="727" y="577"/>
                        <a:pt x="727" y="377"/>
                      </a:cubicBezTo>
                      <a:cubicBezTo>
                        <a:pt x="727" y="176"/>
                        <a:pt x="57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1" name="Google Shape;1261;p34"/>
                <p:cNvSpPr/>
                <p:nvPr/>
              </p:nvSpPr>
              <p:spPr>
                <a:xfrm>
                  <a:off x="8572097" y="3254443"/>
                  <a:ext cx="101296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731" extrusionOk="0">
                      <a:moveTo>
                        <a:pt x="377" y="1"/>
                      </a:moveTo>
                      <a:cubicBezTo>
                        <a:pt x="151" y="1"/>
                        <a:pt x="1" y="176"/>
                        <a:pt x="1" y="377"/>
                      </a:cubicBezTo>
                      <a:cubicBezTo>
                        <a:pt x="1" y="564"/>
                        <a:pt x="154" y="730"/>
                        <a:pt x="338" y="730"/>
                      </a:cubicBezTo>
                      <a:cubicBezTo>
                        <a:pt x="351" y="730"/>
                        <a:pt x="364" y="729"/>
                        <a:pt x="377" y="728"/>
                      </a:cubicBezTo>
                      <a:cubicBezTo>
                        <a:pt x="577" y="728"/>
                        <a:pt x="727" y="577"/>
                        <a:pt x="727" y="377"/>
                      </a:cubicBezTo>
                      <a:cubicBezTo>
                        <a:pt x="727" y="151"/>
                        <a:pt x="577" y="1"/>
                        <a:pt x="3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2" name="Google Shape;1262;p34"/>
                <p:cNvSpPr/>
                <p:nvPr/>
              </p:nvSpPr>
              <p:spPr>
                <a:xfrm>
                  <a:off x="8084301" y="3725800"/>
                  <a:ext cx="425498" cy="340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445" extrusionOk="0">
                      <a:moveTo>
                        <a:pt x="1782" y="1"/>
                      </a:moveTo>
                      <a:cubicBezTo>
                        <a:pt x="1681" y="1"/>
                        <a:pt x="1579" y="15"/>
                        <a:pt x="1479" y="44"/>
                      </a:cubicBezTo>
                      <a:lnTo>
                        <a:pt x="977" y="194"/>
                      </a:lnTo>
                      <a:cubicBezTo>
                        <a:pt x="351" y="345"/>
                        <a:pt x="0" y="996"/>
                        <a:pt x="175" y="1598"/>
                      </a:cubicBezTo>
                      <a:cubicBezTo>
                        <a:pt x="300" y="2115"/>
                        <a:pt x="766" y="2445"/>
                        <a:pt x="1264" y="2445"/>
                      </a:cubicBezTo>
                      <a:cubicBezTo>
                        <a:pt x="1368" y="2445"/>
                        <a:pt x="1474" y="2430"/>
                        <a:pt x="1579" y="2400"/>
                      </a:cubicBezTo>
                      <a:lnTo>
                        <a:pt x="2080" y="2249"/>
                      </a:lnTo>
                      <a:cubicBezTo>
                        <a:pt x="2707" y="2099"/>
                        <a:pt x="3058" y="1447"/>
                        <a:pt x="2882" y="846"/>
                      </a:cubicBezTo>
                      <a:cubicBezTo>
                        <a:pt x="2757" y="345"/>
                        <a:pt x="2284" y="1"/>
                        <a:pt x="17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3" name="Google Shape;1263;p34"/>
                <p:cNvSpPr/>
                <p:nvPr/>
              </p:nvSpPr>
              <p:spPr>
                <a:xfrm>
                  <a:off x="8090808" y="3467327"/>
                  <a:ext cx="272163" cy="216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" h="1553" extrusionOk="0">
                      <a:moveTo>
                        <a:pt x="1135" y="1"/>
                      </a:moveTo>
                      <a:cubicBezTo>
                        <a:pt x="1075" y="1"/>
                        <a:pt x="1014" y="9"/>
                        <a:pt x="953" y="25"/>
                      </a:cubicBezTo>
                      <a:lnTo>
                        <a:pt x="628" y="100"/>
                      </a:lnTo>
                      <a:cubicBezTo>
                        <a:pt x="227" y="225"/>
                        <a:pt x="1" y="626"/>
                        <a:pt x="101" y="1027"/>
                      </a:cubicBezTo>
                      <a:cubicBezTo>
                        <a:pt x="206" y="1343"/>
                        <a:pt x="506" y="1552"/>
                        <a:pt x="821" y="1552"/>
                      </a:cubicBezTo>
                      <a:cubicBezTo>
                        <a:pt x="882" y="1552"/>
                        <a:pt x="943" y="1545"/>
                        <a:pt x="1003" y="1529"/>
                      </a:cubicBezTo>
                      <a:lnTo>
                        <a:pt x="1329" y="1428"/>
                      </a:lnTo>
                      <a:cubicBezTo>
                        <a:pt x="1730" y="1328"/>
                        <a:pt x="1956" y="927"/>
                        <a:pt x="1856" y="526"/>
                      </a:cubicBezTo>
                      <a:cubicBezTo>
                        <a:pt x="1750" y="211"/>
                        <a:pt x="1451" y="1"/>
                        <a:pt x="1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4" name="Google Shape;1264;p34"/>
                <p:cNvSpPr/>
                <p:nvPr/>
              </p:nvSpPr>
              <p:spPr>
                <a:xfrm>
                  <a:off x="8387318" y="3462040"/>
                  <a:ext cx="265206" cy="21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1529" extrusionOk="0">
                      <a:moveTo>
                        <a:pt x="770" y="0"/>
                      </a:moveTo>
                      <a:cubicBezTo>
                        <a:pt x="422" y="0"/>
                        <a:pt x="117" y="258"/>
                        <a:pt x="50" y="614"/>
                      </a:cubicBezTo>
                      <a:cubicBezTo>
                        <a:pt x="0" y="1015"/>
                        <a:pt x="251" y="1391"/>
                        <a:pt x="652" y="1466"/>
                      </a:cubicBezTo>
                      <a:lnTo>
                        <a:pt x="1003" y="1516"/>
                      </a:lnTo>
                      <a:cubicBezTo>
                        <a:pt x="1045" y="1525"/>
                        <a:pt x="1087" y="1529"/>
                        <a:pt x="1129" y="1529"/>
                      </a:cubicBezTo>
                      <a:cubicBezTo>
                        <a:pt x="1464" y="1529"/>
                        <a:pt x="1785" y="1271"/>
                        <a:pt x="1830" y="915"/>
                      </a:cubicBezTo>
                      <a:cubicBezTo>
                        <a:pt x="1905" y="514"/>
                        <a:pt x="1629" y="138"/>
                        <a:pt x="1228" y="63"/>
                      </a:cubicBezTo>
                      <a:lnTo>
                        <a:pt x="903" y="13"/>
                      </a:lnTo>
                      <a:cubicBezTo>
                        <a:pt x="858" y="4"/>
                        <a:pt x="814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65" name="Google Shape;1265;p34"/>
                <p:cNvSpPr/>
                <p:nvPr/>
              </p:nvSpPr>
              <p:spPr>
                <a:xfrm>
                  <a:off x="7839798" y="3602432"/>
                  <a:ext cx="265206" cy="235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1692" extrusionOk="0">
                      <a:moveTo>
                        <a:pt x="1074" y="0"/>
                      </a:moveTo>
                      <a:cubicBezTo>
                        <a:pt x="905" y="0"/>
                        <a:pt x="736" y="59"/>
                        <a:pt x="602" y="182"/>
                      </a:cubicBezTo>
                      <a:lnTo>
                        <a:pt x="351" y="382"/>
                      </a:lnTo>
                      <a:cubicBezTo>
                        <a:pt x="51" y="658"/>
                        <a:pt x="0" y="1109"/>
                        <a:pt x="276" y="1435"/>
                      </a:cubicBezTo>
                      <a:cubicBezTo>
                        <a:pt x="415" y="1601"/>
                        <a:pt x="623" y="1691"/>
                        <a:pt x="832" y="1691"/>
                      </a:cubicBezTo>
                      <a:cubicBezTo>
                        <a:pt x="1001" y="1691"/>
                        <a:pt x="1170" y="1633"/>
                        <a:pt x="1304" y="1510"/>
                      </a:cubicBezTo>
                      <a:lnTo>
                        <a:pt x="1554" y="1284"/>
                      </a:lnTo>
                      <a:cubicBezTo>
                        <a:pt x="1880" y="1034"/>
                        <a:pt x="1905" y="558"/>
                        <a:pt x="1630" y="257"/>
                      </a:cubicBezTo>
                      <a:cubicBezTo>
                        <a:pt x="1491" y="90"/>
                        <a:pt x="1283" y="0"/>
                        <a:pt x="10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266" name="Google Shape;1266;p34"/>
              <p:cNvSpPr/>
              <p:nvPr/>
            </p:nvSpPr>
            <p:spPr>
              <a:xfrm>
                <a:off x="5984631" y="3540376"/>
                <a:ext cx="293034" cy="296641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1378" y="1"/>
                    </a:moveTo>
                    <a:lnTo>
                      <a:pt x="0" y="1405"/>
                    </a:lnTo>
                    <a:lnTo>
                      <a:pt x="727" y="2131"/>
                    </a:lnTo>
                    <a:lnTo>
                      <a:pt x="2105" y="753"/>
                    </a:lnTo>
                    <a:lnTo>
                      <a:pt x="13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7" name="Google Shape;1267;p34"/>
              <p:cNvSpPr/>
              <p:nvPr/>
            </p:nvSpPr>
            <p:spPr>
              <a:xfrm>
                <a:off x="6040427" y="2434073"/>
                <a:ext cx="1363597" cy="1331407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569" extrusionOk="0">
                    <a:moveTo>
                      <a:pt x="4887" y="1"/>
                    </a:moveTo>
                    <a:cubicBezTo>
                      <a:pt x="3665" y="1"/>
                      <a:pt x="2444" y="471"/>
                      <a:pt x="1504" y="1411"/>
                    </a:cubicBezTo>
                    <a:cubicBezTo>
                      <a:pt x="451" y="2463"/>
                      <a:pt x="0" y="3892"/>
                      <a:pt x="125" y="5270"/>
                    </a:cubicBezTo>
                    <a:cubicBezTo>
                      <a:pt x="226" y="6173"/>
                      <a:pt x="576" y="7075"/>
                      <a:pt x="1178" y="7802"/>
                    </a:cubicBezTo>
                    <a:cubicBezTo>
                      <a:pt x="1278" y="7927"/>
                      <a:pt x="1404" y="8052"/>
                      <a:pt x="1504" y="8178"/>
                    </a:cubicBezTo>
                    <a:cubicBezTo>
                      <a:pt x="2444" y="9105"/>
                      <a:pt x="3665" y="9569"/>
                      <a:pt x="4887" y="9569"/>
                    </a:cubicBezTo>
                    <a:cubicBezTo>
                      <a:pt x="6109" y="9569"/>
                      <a:pt x="7331" y="9105"/>
                      <a:pt x="8271" y="8178"/>
                    </a:cubicBezTo>
                    <a:cubicBezTo>
                      <a:pt x="9348" y="7075"/>
                      <a:pt x="9800" y="5596"/>
                      <a:pt x="9624" y="4168"/>
                    </a:cubicBezTo>
                    <a:cubicBezTo>
                      <a:pt x="9524" y="3265"/>
                      <a:pt x="9148" y="2388"/>
                      <a:pt x="8496" y="1661"/>
                    </a:cubicBezTo>
                    <a:cubicBezTo>
                      <a:pt x="8421" y="1586"/>
                      <a:pt x="8346" y="1486"/>
                      <a:pt x="8271" y="1411"/>
                    </a:cubicBezTo>
                    <a:cubicBezTo>
                      <a:pt x="7331" y="471"/>
                      <a:pt x="6109" y="1"/>
                      <a:pt x="4887" y="1"/>
                    </a:cubicBezTo>
                    <a:close/>
                  </a:path>
                </a:pathLst>
              </a:custGeom>
              <a:solidFill>
                <a:srgbClr val="FFFFFF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6057819" y="2665185"/>
                <a:ext cx="1321854" cy="85444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6141" extrusionOk="0">
                    <a:moveTo>
                      <a:pt x="8371" y="0"/>
                    </a:moveTo>
                    <a:lnTo>
                      <a:pt x="0" y="3609"/>
                    </a:lnTo>
                    <a:cubicBezTo>
                      <a:pt x="101" y="4512"/>
                      <a:pt x="451" y="5414"/>
                      <a:pt x="1053" y="6141"/>
                    </a:cubicBezTo>
                    <a:lnTo>
                      <a:pt x="9499" y="2507"/>
                    </a:lnTo>
                    <a:cubicBezTo>
                      <a:pt x="9399" y="1604"/>
                      <a:pt x="9023" y="727"/>
                      <a:pt x="8371" y="0"/>
                    </a:cubicBezTo>
                    <a:close/>
                  </a:path>
                </a:pathLst>
              </a:custGeom>
              <a:solidFill>
                <a:srgbClr val="FFFFFF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>
                <a:off x="5942750" y="2392331"/>
                <a:ext cx="1555474" cy="1417115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0185" extrusionOk="0">
                    <a:moveTo>
                      <a:pt x="5589" y="1322"/>
                    </a:moveTo>
                    <a:cubicBezTo>
                      <a:pt x="6554" y="1322"/>
                      <a:pt x="7519" y="1686"/>
                      <a:pt x="8246" y="2412"/>
                    </a:cubicBezTo>
                    <a:cubicBezTo>
                      <a:pt x="9725" y="3891"/>
                      <a:pt x="9725" y="6272"/>
                      <a:pt x="8246" y="7751"/>
                    </a:cubicBezTo>
                    <a:cubicBezTo>
                      <a:pt x="7519" y="8490"/>
                      <a:pt x="6554" y="8860"/>
                      <a:pt x="5589" y="8860"/>
                    </a:cubicBezTo>
                    <a:cubicBezTo>
                      <a:pt x="4624" y="8860"/>
                      <a:pt x="3659" y="8490"/>
                      <a:pt x="2933" y="7751"/>
                    </a:cubicBezTo>
                    <a:cubicBezTo>
                      <a:pt x="1454" y="6272"/>
                      <a:pt x="1454" y="3891"/>
                      <a:pt x="2933" y="2412"/>
                    </a:cubicBezTo>
                    <a:cubicBezTo>
                      <a:pt x="3659" y="1686"/>
                      <a:pt x="4624" y="1322"/>
                      <a:pt x="5589" y="1322"/>
                    </a:cubicBezTo>
                    <a:close/>
                    <a:moveTo>
                      <a:pt x="5589" y="0"/>
                    </a:moveTo>
                    <a:cubicBezTo>
                      <a:pt x="4280" y="0"/>
                      <a:pt x="2970" y="495"/>
                      <a:pt x="1980" y="1485"/>
                    </a:cubicBezTo>
                    <a:cubicBezTo>
                      <a:pt x="0" y="3465"/>
                      <a:pt x="0" y="6698"/>
                      <a:pt x="1980" y="8678"/>
                    </a:cubicBezTo>
                    <a:cubicBezTo>
                      <a:pt x="2973" y="9684"/>
                      <a:pt x="4282" y="10185"/>
                      <a:pt x="5592" y="10185"/>
                    </a:cubicBezTo>
                    <a:cubicBezTo>
                      <a:pt x="6895" y="10185"/>
                      <a:pt x="8199" y="9690"/>
                      <a:pt x="9198" y="8703"/>
                    </a:cubicBezTo>
                    <a:cubicBezTo>
                      <a:pt x="11178" y="6698"/>
                      <a:pt x="11178" y="3465"/>
                      <a:pt x="9198" y="1485"/>
                    </a:cubicBezTo>
                    <a:cubicBezTo>
                      <a:pt x="8208" y="495"/>
                      <a:pt x="6899" y="0"/>
                      <a:pt x="5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>
                <a:off x="5956664" y="3781088"/>
                <a:ext cx="129124" cy="202306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454" extrusionOk="0">
                    <a:moveTo>
                      <a:pt x="527" y="0"/>
                    </a:moveTo>
                    <a:lnTo>
                      <a:pt x="1" y="527"/>
                    </a:lnTo>
                    <a:lnTo>
                      <a:pt x="928" y="1454"/>
                    </a:lnTo>
                    <a:lnTo>
                      <a:pt x="928" y="40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5834637" y="3735728"/>
                <a:ext cx="195356" cy="118684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853" extrusionOk="0">
                    <a:moveTo>
                      <a:pt x="0" y="1"/>
                    </a:moveTo>
                    <a:lnTo>
                      <a:pt x="878" y="853"/>
                    </a:lnTo>
                    <a:lnTo>
                      <a:pt x="1404" y="326"/>
                    </a:ln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>
                <a:off x="5206972" y="3735728"/>
                <a:ext cx="878824" cy="858896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173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cubicBezTo>
                      <a:pt x="752" y="6053"/>
                      <a:pt x="1078" y="6172"/>
                      <a:pt x="1404" y="6172"/>
                    </a:cubicBezTo>
                    <a:cubicBezTo>
                      <a:pt x="1729" y="6172"/>
                      <a:pt x="2055" y="6053"/>
                      <a:pt x="2306" y="5815"/>
                    </a:cubicBezTo>
                    <a:lnTo>
                      <a:pt x="6316" y="1780"/>
                    </a:ln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3" name="Google Shape;1273;p34"/>
              <p:cNvSpPr/>
              <p:nvPr/>
            </p:nvSpPr>
            <p:spPr>
              <a:xfrm>
                <a:off x="5206972" y="3735728"/>
                <a:ext cx="749839" cy="80922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5816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74" name="Google Shape;1274;p34"/>
            <p:cNvGrpSpPr/>
            <p:nvPr/>
          </p:nvGrpSpPr>
          <p:grpSpPr>
            <a:xfrm>
              <a:off x="7410429" y="1748735"/>
              <a:ext cx="611312" cy="602129"/>
              <a:chOff x="4070875" y="2142448"/>
              <a:chExt cx="575515" cy="566870"/>
            </a:xfrm>
          </p:grpSpPr>
          <p:sp>
            <p:nvSpPr>
              <p:cNvPr id="1275" name="Google Shape;1275;p34"/>
              <p:cNvSpPr/>
              <p:nvPr/>
            </p:nvSpPr>
            <p:spPr>
              <a:xfrm rot="20159381">
                <a:off x="4244645" y="2322432"/>
                <a:ext cx="209600" cy="208041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936" extrusionOk="0">
                    <a:moveTo>
                      <a:pt x="1529" y="254"/>
                    </a:moveTo>
                    <a:cubicBezTo>
                      <a:pt x="1855" y="254"/>
                      <a:pt x="2156" y="404"/>
                      <a:pt x="2381" y="655"/>
                    </a:cubicBezTo>
                    <a:cubicBezTo>
                      <a:pt x="2582" y="880"/>
                      <a:pt x="2707" y="1181"/>
                      <a:pt x="2707" y="1507"/>
                    </a:cubicBezTo>
                    <a:cubicBezTo>
                      <a:pt x="2683" y="2168"/>
                      <a:pt x="2132" y="2686"/>
                      <a:pt x="1475" y="2686"/>
                    </a:cubicBezTo>
                    <a:cubicBezTo>
                      <a:pt x="1460" y="2686"/>
                      <a:pt x="1444" y="2685"/>
                      <a:pt x="1429" y="2685"/>
                    </a:cubicBezTo>
                    <a:cubicBezTo>
                      <a:pt x="1103" y="2685"/>
                      <a:pt x="802" y="2534"/>
                      <a:pt x="577" y="2309"/>
                    </a:cubicBezTo>
                    <a:cubicBezTo>
                      <a:pt x="351" y="2058"/>
                      <a:pt x="251" y="1757"/>
                      <a:pt x="251" y="1432"/>
                    </a:cubicBezTo>
                    <a:cubicBezTo>
                      <a:pt x="276" y="1106"/>
                      <a:pt x="401" y="805"/>
                      <a:pt x="652" y="579"/>
                    </a:cubicBezTo>
                    <a:cubicBezTo>
                      <a:pt x="877" y="379"/>
                      <a:pt x="1178" y="254"/>
                      <a:pt x="1479" y="254"/>
                    </a:cubicBezTo>
                    <a:close/>
                    <a:moveTo>
                      <a:pt x="1448" y="0"/>
                    </a:moveTo>
                    <a:cubicBezTo>
                      <a:pt x="1099" y="0"/>
                      <a:pt x="755" y="148"/>
                      <a:pt x="476" y="404"/>
                    </a:cubicBezTo>
                    <a:cubicBezTo>
                      <a:pt x="201" y="655"/>
                      <a:pt x="25" y="1030"/>
                      <a:pt x="0" y="1406"/>
                    </a:cubicBezTo>
                    <a:cubicBezTo>
                      <a:pt x="0" y="1807"/>
                      <a:pt x="126" y="2183"/>
                      <a:pt x="401" y="2459"/>
                    </a:cubicBezTo>
                    <a:cubicBezTo>
                      <a:pt x="677" y="2760"/>
                      <a:pt x="1028" y="2935"/>
                      <a:pt x="1429" y="2935"/>
                    </a:cubicBezTo>
                    <a:lnTo>
                      <a:pt x="1479" y="2935"/>
                    </a:lnTo>
                    <a:cubicBezTo>
                      <a:pt x="2256" y="2935"/>
                      <a:pt x="2908" y="2309"/>
                      <a:pt x="2958" y="1532"/>
                    </a:cubicBezTo>
                    <a:cubicBezTo>
                      <a:pt x="2958" y="1131"/>
                      <a:pt x="2832" y="755"/>
                      <a:pt x="2557" y="479"/>
                    </a:cubicBezTo>
                    <a:cubicBezTo>
                      <a:pt x="2281" y="178"/>
                      <a:pt x="1930" y="28"/>
                      <a:pt x="1529" y="3"/>
                    </a:cubicBezTo>
                    <a:cubicBezTo>
                      <a:pt x="1502" y="1"/>
                      <a:pt x="1475" y="0"/>
                      <a:pt x="1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6" name="Google Shape;1276;p34"/>
              <p:cNvSpPr/>
              <p:nvPr/>
            </p:nvSpPr>
            <p:spPr>
              <a:xfrm rot="20159381">
                <a:off x="4157519" y="2235712"/>
                <a:ext cx="401486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90" extrusionOk="0">
                    <a:moveTo>
                      <a:pt x="2933" y="276"/>
                    </a:moveTo>
                    <a:cubicBezTo>
                      <a:pt x="3610" y="301"/>
                      <a:pt x="4236" y="577"/>
                      <a:pt x="4688" y="1078"/>
                    </a:cubicBezTo>
                    <a:cubicBezTo>
                      <a:pt x="5139" y="1580"/>
                      <a:pt x="5389" y="2206"/>
                      <a:pt x="5364" y="2883"/>
                    </a:cubicBezTo>
                    <a:cubicBezTo>
                      <a:pt x="5315" y="4270"/>
                      <a:pt x="4163" y="5339"/>
                      <a:pt x="2781" y="5339"/>
                    </a:cubicBezTo>
                    <a:cubicBezTo>
                      <a:pt x="2765" y="5339"/>
                      <a:pt x="2749" y="5339"/>
                      <a:pt x="2733" y="5339"/>
                    </a:cubicBezTo>
                    <a:cubicBezTo>
                      <a:pt x="2056" y="5314"/>
                      <a:pt x="1429" y="5013"/>
                      <a:pt x="978" y="4512"/>
                    </a:cubicBezTo>
                    <a:cubicBezTo>
                      <a:pt x="502" y="4011"/>
                      <a:pt x="277" y="3384"/>
                      <a:pt x="302" y="2707"/>
                    </a:cubicBezTo>
                    <a:cubicBezTo>
                      <a:pt x="352" y="1329"/>
                      <a:pt x="1480" y="276"/>
                      <a:pt x="2833" y="276"/>
                    </a:cubicBezTo>
                    <a:close/>
                    <a:moveTo>
                      <a:pt x="2833" y="1"/>
                    </a:moveTo>
                    <a:cubicBezTo>
                      <a:pt x="1354" y="1"/>
                      <a:pt x="101" y="1204"/>
                      <a:pt x="51" y="2682"/>
                    </a:cubicBezTo>
                    <a:cubicBezTo>
                      <a:pt x="1" y="4236"/>
                      <a:pt x="1179" y="5514"/>
                      <a:pt x="2733" y="5590"/>
                    </a:cubicBezTo>
                    <a:lnTo>
                      <a:pt x="2833" y="5590"/>
                    </a:lnTo>
                    <a:cubicBezTo>
                      <a:pt x="3535" y="5590"/>
                      <a:pt x="4211" y="5314"/>
                      <a:pt x="4713" y="4838"/>
                    </a:cubicBezTo>
                    <a:cubicBezTo>
                      <a:pt x="5264" y="4336"/>
                      <a:pt x="5590" y="3660"/>
                      <a:pt x="5615" y="2908"/>
                    </a:cubicBezTo>
                    <a:cubicBezTo>
                      <a:pt x="5665" y="1379"/>
                      <a:pt x="4462" y="76"/>
                      <a:pt x="2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 rot="20159381">
                <a:off x="4070875" y="2142448"/>
                <a:ext cx="575515" cy="566870"/>
              </a:xfrm>
              <a:custGeom>
                <a:avLst/>
                <a:gdLst/>
                <a:ahLst/>
                <a:cxnLst/>
                <a:rect l="l" t="t" r="r" b="b"/>
                <a:pathLst>
                  <a:path w="8122" h="8000" extrusionOk="0">
                    <a:moveTo>
                      <a:pt x="4236" y="255"/>
                    </a:moveTo>
                    <a:cubicBezTo>
                      <a:pt x="5239" y="280"/>
                      <a:pt x="6166" y="706"/>
                      <a:pt x="6843" y="1458"/>
                    </a:cubicBezTo>
                    <a:cubicBezTo>
                      <a:pt x="7520" y="2185"/>
                      <a:pt x="7870" y="3137"/>
                      <a:pt x="7845" y="4140"/>
                    </a:cubicBezTo>
                    <a:cubicBezTo>
                      <a:pt x="7747" y="6173"/>
                      <a:pt x="6093" y="7752"/>
                      <a:pt x="4076" y="7752"/>
                    </a:cubicBezTo>
                    <a:cubicBezTo>
                      <a:pt x="4029" y="7752"/>
                      <a:pt x="3983" y="7751"/>
                      <a:pt x="3936" y="7749"/>
                    </a:cubicBezTo>
                    <a:cubicBezTo>
                      <a:pt x="1880" y="7674"/>
                      <a:pt x="251" y="5919"/>
                      <a:pt x="327" y="3864"/>
                    </a:cubicBezTo>
                    <a:cubicBezTo>
                      <a:pt x="402" y="1834"/>
                      <a:pt x="2081" y="255"/>
                      <a:pt x="4086" y="255"/>
                    </a:cubicBezTo>
                    <a:close/>
                    <a:moveTo>
                      <a:pt x="4054" y="0"/>
                    </a:moveTo>
                    <a:cubicBezTo>
                      <a:pt x="1929" y="0"/>
                      <a:pt x="173" y="1695"/>
                      <a:pt x="76" y="3839"/>
                    </a:cubicBezTo>
                    <a:cubicBezTo>
                      <a:pt x="1" y="6070"/>
                      <a:pt x="1730" y="7924"/>
                      <a:pt x="3936" y="8000"/>
                    </a:cubicBezTo>
                    <a:lnTo>
                      <a:pt x="4086" y="8000"/>
                    </a:lnTo>
                    <a:cubicBezTo>
                      <a:pt x="6216" y="8000"/>
                      <a:pt x="7996" y="6320"/>
                      <a:pt x="8096" y="4165"/>
                    </a:cubicBezTo>
                    <a:cubicBezTo>
                      <a:pt x="8121" y="3087"/>
                      <a:pt x="7745" y="2060"/>
                      <a:pt x="7018" y="1283"/>
                    </a:cubicBezTo>
                    <a:cubicBezTo>
                      <a:pt x="6291" y="506"/>
                      <a:pt x="5314" y="30"/>
                      <a:pt x="4236" y="5"/>
                    </a:cubicBezTo>
                    <a:cubicBezTo>
                      <a:pt x="4175" y="2"/>
                      <a:pt x="4114" y="0"/>
                      <a:pt x="4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Oval 1"/>
          <p:cNvSpPr/>
          <p:nvPr/>
        </p:nvSpPr>
        <p:spPr>
          <a:xfrm flipV="1">
            <a:off x="9123453" y="3668232"/>
            <a:ext cx="64931" cy="11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Oval 2"/>
          <p:cNvSpPr/>
          <p:nvPr/>
        </p:nvSpPr>
        <p:spPr>
          <a:xfrm>
            <a:off x="8380484" y="3604581"/>
            <a:ext cx="114881" cy="152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4" name="Oval 153"/>
          <p:cNvSpPr/>
          <p:nvPr/>
        </p:nvSpPr>
        <p:spPr>
          <a:xfrm>
            <a:off x="8583466" y="3491563"/>
            <a:ext cx="114881" cy="152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 descr="A4L Riga January 20-21 online event - Doctoral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00" y="23089"/>
            <a:ext cx="4596324" cy="11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117" y="5466639"/>
            <a:ext cx="453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ALAA SHERRI- 2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YEAR PhD student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Promotor: prof. Anna Lewandowska Polak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Co-promotor: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PD Dr. Milena Sokolowska, MD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NAWA STER NextGenPhDs – Szkoła Doktorska Anthropos IP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" y="120907"/>
            <a:ext cx="1436830" cy="10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Swiss Institute of Allergy and Asthma Research on LinkedIn: #siaf #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43" y="45712"/>
            <a:ext cx="2606026" cy="11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 descr="Kontakt - Klinika Reumatolog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202719"/>
            <a:ext cx="3133262" cy="8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8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9" y="0"/>
            <a:ext cx="1209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55"/>
          <p:cNvSpPr/>
          <p:nvPr/>
        </p:nvSpPr>
        <p:spPr>
          <a:xfrm>
            <a:off x="416600" y="1094363"/>
            <a:ext cx="2014533" cy="5335908"/>
          </a:xfrm>
          <a:custGeom>
            <a:avLst/>
            <a:gdLst/>
            <a:ahLst/>
            <a:cxnLst/>
            <a:rect l="l" t="t" r="r" b="b"/>
            <a:pathLst>
              <a:path w="60436" h="162449" extrusionOk="0">
                <a:moveTo>
                  <a:pt x="13716" y="0"/>
                </a:moveTo>
                <a:lnTo>
                  <a:pt x="0" y="0"/>
                </a:lnTo>
                <a:lnTo>
                  <a:pt x="0" y="162449"/>
                </a:lnTo>
                <a:lnTo>
                  <a:pt x="60436" y="16244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12" name="Google Shape;1512;p55"/>
          <p:cNvSpPr/>
          <p:nvPr/>
        </p:nvSpPr>
        <p:spPr>
          <a:xfrm flipH="1">
            <a:off x="9760634" y="1094363"/>
            <a:ext cx="2014533" cy="5335908"/>
          </a:xfrm>
          <a:custGeom>
            <a:avLst/>
            <a:gdLst/>
            <a:ahLst/>
            <a:cxnLst/>
            <a:rect l="l" t="t" r="r" b="b"/>
            <a:pathLst>
              <a:path w="60436" h="162449" extrusionOk="0">
                <a:moveTo>
                  <a:pt x="13716" y="0"/>
                </a:moveTo>
                <a:lnTo>
                  <a:pt x="0" y="0"/>
                </a:lnTo>
                <a:lnTo>
                  <a:pt x="0" y="162449"/>
                </a:lnTo>
                <a:lnTo>
                  <a:pt x="60436" y="16244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13" name="Google Shape;1513;p55"/>
          <p:cNvSpPr/>
          <p:nvPr/>
        </p:nvSpPr>
        <p:spPr>
          <a:xfrm>
            <a:off x="416543" y="135207"/>
            <a:ext cx="10757600" cy="103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4" name="Google Shape;1514;p55"/>
          <p:cNvSpPr/>
          <p:nvPr/>
        </p:nvSpPr>
        <p:spPr>
          <a:xfrm>
            <a:off x="518143" y="249235"/>
            <a:ext cx="10554400" cy="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7" name="Google Shape;1517;p55"/>
          <p:cNvSpPr txBox="1">
            <a:spLocks noGrp="1"/>
          </p:cNvSpPr>
          <p:nvPr>
            <p:ph type="title" idx="2"/>
          </p:nvPr>
        </p:nvSpPr>
        <p:spPr>
          <a:xfrm>
            <a:off x="0" y="4209024"/>
            <a:ext cx="3050679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000" b="1" dirty="0"/>
              <a:t>Assessment of lipoxin A4, resolvin E1 and alarmins in serum</a:t>
            </a:r>
            <a:endParaRPr sz="2000" dirty="0"/>
          </a:p>
        </p:txBody>
      </p:sp>
      <p:sp>
        <p:nvSpPr>
          <p:cNvPr id="1521" name="Google Shape;1521;p55"/>
          <p:cNvSpPr/>
          <p:nvPr/>
        </p:nvSpPr>
        <p:spPr>
          <a:xfrm>
            <a:off x="298250" y="2126363"/>
            <a:ext cx="1871200" cy="1871200"/>
          </a:xfrm>
          <a:prstGeom prst="donut">
            <a:avLst>
              <a:gd name="adj" fmla="val 17142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2" name="Google Shape;1522;p55"/>
          <p:cNvSpPr/>
          <p:nvPr/>
        </p:nvSpPr>
        <p:spPr>
          <a:xfrm>
            <a:off x="315921" y="2126363"/>
            <a:ext cx="1871200" cy="1871200"/>
          </a:xfrm>
          <a:prstGeom prst="blockArc">
            <a:avLst>
              <a:gd name="adj1" fmla="val 16199905"/>
              <a:gd name="adj2" fmla="val 21585227"/>
              <a:gd name="adj3" fmla="val 17251"/>
            </a:avLst>
          </a:prstGeom>
          <a:solidFill>
            <a:schemeClr val="bg2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3" name="Google Shape;1523;p55"/>
          <p:cNvSpPr txBox="1">
            <a:spLocks noGrp="1"/>
          </p:cNvSpPr>
          <p:nvPr>
            <p:ph type="title" idx="7"/>
          </p:nvPr>
        </p:nvSpPr>
        <p:spPr>
          <a:xfrm>
            <a:off x="440976" y="1396269"/>
            <a:ext cx="139560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In-vivo </a:t>
            </a:r>
            <a:endParaRPr dirty="0"/>
          </a:p>
        </p:txBody>
      </p:sp>
      <p:sp>
        <p:nvSpPr>
          <p:cNvPr id="1524" name="Google Shape;1524;p55"/>
          <p:cNvSpPr txBox="1">
            <a:spLocks noGrp="1"/>
          </p:cNvSpPr>
          <p:nvPr>
            <p:ph type="title" idx="8"/>
          </p:nvPr>
        </p:nvSpPr>
        <p:spPr>
          <a:xfrm>
            <a:off x="4457458" y="1424755"/>
            <a:ext cx="1871632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In-vitro </a:t>
            </a:r>
            <a:endParaRPr dirty="0"/>
          </a:p>
        </p:txBody>
      </p:sp>
      <p:sp>
        <p:nvSpPr>
          <p:cNvPr id="1525" name="Google Shape;1525;p55"/>
          <p:cNvSpPr txBox="1">
            <a:spLocks noGrp="1"/>
          </p:cNvSpPr>
          <p:nvPr>
            <p:ph type="title" idx="9"/>
          </p:nvPr>
        </p:nvSpPr>
        <p:spPr>
          <a:xfrm>
            <a:off x="7939275" y="1421591"/>
            <a:ext cx="3562066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Ex-vivo</a:t>
            </a:r>
            <a:endParaRPr dirty="0"/>
          </a:p>
        </p:txBody>
      </p:sp>
      <p:sp>
        <p:nvSpPr>
          <p:cNvPr id="1526" name="Google Shape;1526;p55"/>
          <p:cNvSpPr/>
          <p:nvPr/>
        </p:nvSpPr>
        <p:spPr>
          <a:xfrm>
            <a:off x="4446806" y="2086679"/>
            <a:ext cx="1871200" cy="1871200"/>
          </a:xfrm>
          <a:prstGeom prst="donut">
            <a:avLst>
              <a:gd name="adj" fmla="val 17142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7" name="Google Shape;1527;p55"/>
          <p:cNvSpPr/>
          <p:nvPr/>
        </p:nvSpPr>
        <p:spPr>
          <a:xfrm>
            <a:off x="4457458" y="2086679"/>
            <a:ext cx="1871200" cy="1871200"/>
          </a:xfrm>
          <a:prstGeom prst="blockArc">
            <a:avLst>
              <a:gd name="adj1" fmla="val 16199905"/>
              <a:gd name="adj2" fmla="val 1881810"/>
              <a:gd name="adj3" fmla="val 17115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8" name="Google Shape;1528;p55"/>
          <p:cNvSpPr/>
          <p:nvPr/>
        </p:nvSpPr>
        <p:spPr>
          <a:xfrm>
            <a:off x="8700864" y="2157015"/>
            <a:ext cx="1871200" cy="1871200"/>
          </a:xfrm>
          <a:prstGeom prst="donut">
            <a:avLst>
              <a:gd name="adj" fmla="val 17142"/>
            </a:avLst>
          </a:prstGeom>
          <a:solidFill>
            <a:schemeClr val="bg2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9" name="Google Shape;1529;p55"/>
          <p:cNvSpPr/>
          <p:nvPr/>
        </p:nvSpPr>
        <p:spPr>
          <a:xfrm>
            <a:off x="8698135" y="2171314"/>
            <a:ext cx="1871200" cy="1871200"/>
          </a:xfrm>
          <a:prstGeom prst="blockArc">
            <a:avLst>
              <a:gd name="adj1" fmla="val 16199905"/>
              <a:gd name="adj2" fmla="val 10122209"/>
              <a:gd name="adj3" fmla="val 1718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30" name="Google Shape;1530;p55"/>
          <p:cNvGrpSpPr/>
          <p:nvPr/>
        </p:nvGrpSpPr>
        <p:grpSpPr>
          <a:xfrm>
            <a:off x="1064328" y="2752239"/>
            <a:ext cx="374385" cy="593557"/>
            <a:chOff x="5407692" y="1828680"/>
            <a:chExt cx="280789" cy="445168"/>
          </a:xfrm>
        </p:grpSpPr>
        <p:sp>
          <p:nvSpPr>
            <p:cNvPr id="1531" name="Google Shape;1531;p55"/>
            <p:cNvSpPr/>
            <p:nvPr/>
          </p:nvSpPr>
          <p:spPr>
            <a:xfrm>
              <a:off x="5505622" y="2089040"/>
              <a:ext cx="60155" cy="177864"/>
            </a:xfrm>
            <a:custGeom>
              <a:avLst/>
              <a:gdLst/>
              <a:ahLst/>
              <a:cxnLst/>
              <a:rect l="l" t="t" r="r" b="b"/>
              <a:pathLst>
                <a:path w="1481" h="4379" extrusionOk="0">
                  <a:moveTo>
                    <a:pt x="1481" y="1750"/>
                  </a:moveTo>
                  <a:cubicBezTo>
                    <a:pt x="1165" y="1130"/>
                    <a:pt x="537" y="586"/>
                    <a:pt x="423" y="0"/>
                  </a:cubicBezTo>
                  <a:cubicBezTo>
                    <a:pt x="134" y="206"/>
                    <a:pt x="1" y="483"/>
                    <a:pt x="1" y="887"/>
                  </a:cubicBezTo>
                  <a:lnTo>
                    <a:pt x="1" y="4379"/>
                  </a:lnTo>
                  <a:lnTo>
                    <a:pt x="899" y="4379"/>
                  </a:lnTo>
                  <a:lnTo>
                    <a:pt x="899" y="3139"/>
                  </a:lnTo>
                  <a:cubicBezTo>
                    <a:pt x="899" y="2252"/>
                    <a:pt x="1199" y="2112"/>
                    <a:pt x="1481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p55"/>
            <p:cNvSpPr/>
            <p:nvPr/>
          </p:nvSpPr>
          <p:spPr>
            <a:xfrm>
              <a:off x="5414638" y="1835625"/>
              <a:ext cx="221284" cy="225630"/>
            </a:xfrm>
            <a:custGeom>
              <a:avLst/>
              <a:gdLst/>
              <a:ahLst/>
              <a:cxnLst/>
              <a:rect l="l" t="t" r="r" b="b"/>
              <a:pathLst>
                <a:path w="5448" h="5555" extrusionOk="0">
                  <a:moveTo>
                    <a:pt x="4379" y="4721"/>
                  </a:moveTo>
                  <a:cubicBezTo>
                    <a:pt x="5208" y="4493"/>
                    <a:pt x="5448" y="3664"/>
                    <a:pt x="5136" y="3025"/>
                  </a:cubicBezTo>
                  <a:cubicBezTo>
                    <a:pt x="4988" y="2713"/>
                    <a:pt x="4706" y="2447"/>
                    <a:pt x="4295" y="2317"/>
                  </a:cubicBezTo>
                  <a:cubicBezTo>
                    <a:pt x="3679" y="2123"/>
                    <a:pt x="3074" y="1796"/>
                    <a:pt x="2690" y="1260"/>
                  </a:cubicBezTo>
                  <a:lnTo>
                    <a:pt x="1781" y="0"/>
                  </a:lnTo>
                  <a:lnTo>
                    <a:pt x="0" y="0"/>
                  </a:lnTo>
                  <a:lnTo>
                    <a:pt x="2028" y="2812"/>
                  </a:lnTo>
                  <a:cubicBezTo>
                    <a:pt x="2367" y="3283"/>
                    <a:pt x="2332" y="3538"/>
                    <a:pt x="2252" y="4059"/>
                  </a:cubicBezTo>
                  <a:cubicBezTo>
                    <a:pt x="2161" y="4649"/>
                    <a:pt x="2488" y="5159"/>
                    <a:pt x="2937" y="5357"/>
                  </a:cubicBezTo>
                  <a:cubicBezTo>
                    <a:pt x="3397" y="5554"/>
                    <a:pt x="3983" y="5425"/>
                    <a:pt x="4379" y="4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5520935" y="2026123"/>
              <a:ext cx="126605" cy="241715"/>
            </a:xfrm>
            <a:custGeom>
              <a:avLst/>
              <a:gdLst/>
              <a:ahLst/>
              <a:cxnLst/>
              <a:rect l="l" t="t" r="r" b="b"/>
              <a:pathLst>
                <a:path w="3117" h="5951" extrusionOk="0">
                  <a:moveTo>
                    <a:pt x="2918" y="3634"/>
                  </a:moveTo>
                  <a:cubicBezTo>
                    <a:pt x="2918" y="2789"/>
                    <a:pt x="3116" y="2082"/>
                    <a:pt x="3078" y="1427"/>
                  </a:cubicBezTo>
                  <a:cubicBezTo>
                    <a:pt x="3067" y="1188"/>
                    <a:pt x="3021" y="960"/>
                    <a:pt x="2926" y="731"/>
                  </a:cubicBezTo>
                  <a:cubicBezTo>
                    <a:pt x="2755" y="320"/>
                    <a:pt x="2447" y="111"/>
                    <a:pt x="2093" y="43"/>
                  </a:cubicBezTo>
                  <a:cubicBezTo>
                    <a:pt x="1986" y="20"/>
                    <a:pt x="1868" y="1"/>
                    <a:pt x="1762" y="31"/>
                  </a:cubicBezTo>
                  <a:cubicBezTo>
                    <a:pt x="1366" y="735"/>
                    <a:pt x="784" y="864"/>
                    <a:pt x="328" y="667"/>
                  </a:cubicBezTo>
                  <a:cubicBezTo>
                    <a:pt x="61" y="979"/>
                    <a:pt x="1" y="1264"/>
                    <a:pt x="54" y="1545"/>
                  </a:cubicBezTo>
                  <a:cubicBezTo>
                    <a:pt x="168" y="2131"/>
                    <a:pt x="792" y="2671"/>
                    <a:pt x="1108" y="3292"/>
                  </a:cubicBezTo>
                  <a:cubicBezTo>
                    <a:pt x="1218" y="3512"/>
                    <a:pt x="1290" y="3737"/>
                    <a:pt x="1290" y="3980"/>
                  </a:cubicBezTo>
                  <a:lnTo>
                    <a:pt x="1290" y="5951"/>
                  </a:lnTo>
                  <a:lnTo>
                    <a:pt x="2918" y="59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5592463" y="1957520"/>
              <a:ext cx="89358" cy="126442"/>
            </a:xfrm>
            <a:custGeom>
              <a:avLst/>
              <a:gdLst/>
              <a:ahLst/>
              <a:cxnLst/>
              <a:rect l="l" t="t" r="r" b="b"/>
              <a:pathLst>
                <a:path w="2200" h="3113" extrusionOk="0">
                  <a:moveTo>
                    <a:pt x="1329" y="3113"/>
                  </a:moveTo>
                  <a:cubicBezTo>
                    <a:pt x="1892" y="2957"/>
                    <a:pt x="2200" y="2184"/>
                    <a:pt x="2021" y="1351"/>
                  </a:cubicBezTo>
                  <a:cubicBezTo>
                    <a:pt x="1854" y="564"/>
                    <a:pt x="1310" y="1"/>
                    <a:pt x="758" y="20"/>
                  </a:cubicBezTo>
                  <a:cubicBezTo>
                    <a:pt x="1070" y="659"/>
                    <a:pt x="830" y="1488"/>
                    <a:pt x="1" y="1717"/>
                  </a:cubicBezTo>
                  <a:cubicBezTo>
                    <a:pt x="111" y="1686"/>
                    <a:pt x="229" y="1709"/>
                    <a:pt x="336" y="1728"/>
                  </a:cubicBezTo>
                  <a:cubicBezTo>
                    <a:pt x="689" y="1800"/>
                    <a:pt x="1001" y="2009"/>
                    <a:pt x="1173" y="2420"/>
                  </a:cubicBezTo>
                  <a:cubicBezTo>
                    <a:pt x="1268" y="2645"/>
                    <a:pt x="1313" y="2877"/>
                    <a:pt x="1329" y="3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p55"/>
            <p:cNvSpPr/>
            <p:nvPr/>
          </p:nvSpPr>
          <p:spPr>
            <a:xfrm>
              <a:off x="5407692" y="1828680"/>
              <a:ext cx="280789" cy="445168"/>
            </a:xfrm>
            <a:custGeom>
              <a:avLst/>
              <a:gdLst/>
              <a:ahLst/>
              <a:cxnLst/>
              <a:rect l="l" t="t" r="r" b="b"/>
              <a:pathLst>
                <a:path w="6913" h="10960" extrusionOk="0">
                  <a:moveTo>
                    <a:pt x="5550" y="3390"/>
                  </a:moveTo>
                  <a:lnTo>
                    <a:pt x="5550" y="3390"/>
                  </a:lnTo>
                  <a:cubicBezTo>
                    <a:pt x="5935" y="3519"/>
                    <a:pt x="6292" y="3983"/>
                    <a:pt x="6414" y="4558"/>
                  </a:cubicBezTo>
                  <a:cubicBezTo>
                    <a:pt x="6551" y="5193"/>
                    <a:pt x="6372" y="5809"/>
                    <a:pt x="6014" y="6049"/>
                  </a:cubicBezTo>
                  <a:cubicBezTo>
                    <a:pt x="5984" y="5862"/>
                    <a:pt x="5938" y="5691"/>
                    <a:pt x="5870" y="5528"/>
                  </a:cubicBezTo>
                  <a:cubicBezTo>
                    <a:pt x="5718" y="5166"/>
                    <a:pt x="5455" y="4915"/>
                    <a:pt x="5102" y="4793"/>
                  </a:cubicBezTo>
                  <a:cubicBezTo>
                    <a:pt x="5410" y="4558"/>
                    <a:pt x="5592" y="4200"/>
                    <a:pt x="5600" y="3782"/>
                  </a:cubicBezTo>
                  <a:cubicBezTo>
                    <a:pt x="5600" y="3656"/>
                    <a:pt x="5585" y="3523"/>
                    <a:pt x="5550" y="3390"/>
                  </a:cubicBezTo>
                  <a:close/>
                  <a:moveTo>
                    <a:pt x="2747" y="6688"/>
                  </a:moveTo>
                  <a:cubicBezTo>
                    <a:pt x="2861" y="6973"/>
                    <a:pt x="3063" y="7243"/>
                    <a:pt x="3272" y="7525"/>
                  </a:cubicBezTo>
                  <a:cubicBezTo>
                    <a:pt x="3416" y="7723"/>
                    <a:pt x="3568" y="7924"/>
                    <a:pt x="3686" y="8130"/>
                  </a:cubicBezTo>
                  <a:cubicBezTo>
                    <a:pt x="3660" y="8164"/>
                    <a:pt x="3629" y="8194"/>
                    <a:pt x="3606" y="8225"/>
                  </a:cubicBezTo>
                  <a:cubicBezTo>
                    <a:pt x="3363" y="8495"/>
                    <a:pt x="3139" y="8750"/>
                    <a:pt x="3139" y="9537"/>
                  </a:cubicBezTo>
                  <a:lnTo>
                    <a:pt x="3139" y="10618"/>
                  </a:lnTo>
                  <a:lnTo>
                    <a:pt x="2560" y="10618"/>
                  </a:lnTo>
                  <a:lnTo>
                    <a:pt x="2560" y="7289"/>
                  </a:lnTo>
                  <a:cubicBezTo>
                    <a:pt x="2560" y="7034"/>
                    <a:pt x="2617" y="6840"/>
                    <a:pt x="2747" y="6688"/>
                  </a:cubicBezTo>
                  <a:close/>
                  <a:moveTo>
                    <a:pt x="179" y="0"/>
                  </a:moveTo>
                  <a:cubicBezTo>
                    <a:pt x="133" y="0"/>
                    <a:pt x="91" y="16"/>
                    <a:pt x="61" y="46"/>
                  </a:cubicBezTo>
                  <a:cubicBezTo>
                    <a:pt x="4" y="103"/>
                    <a:pt x="0" y="190"/>
                    <a:pt x="42" y="255"/>
                  </a:cubicBezTo>
                  <a:lnTo>
                    <a:pt x="841" y="1358"/>
                  </a:lnTo>
                  <a:cubicBezTo>
                    <a:pt x="870" y="1402"/>
                    <a:pt x="919" y="1424"/>
                    <a:pt x="969" y="1424"/>
                  </a:cubicBezTo>
                  <a:cubicBezTo>
                    <a:pt x="1002" y="1424"/>
                    <a:pt x="1036" y="1414"/>
                    <a:pt x="1065" y="1393"/>
                  </a:cubicBezTo>
                  <a:cubicBezTo>
                    <a:pt x="1134" y="1343"/>
                    <a:pt x="1153" y="1240"/>
                    <a:pt x="1100" y="1172"/>
                  </a:cubicBezTo>
                  <a:lnTo>
                    <a:pt x="487" y="320"/>
                  </a:lnTo>
                  <a:lnTo>
                    <a:pt x="1864" y="320"/>
                  </a:lnTo>
                  <a:lnTo>
                    <a:pt x="2724" y="1514"/>
                  </a:lnTo>
                  <a:cubicBezTo>
                    <a:pt x="3085" y="2016"/>
                    <a:pt x="3652" y="2393"/>
                    <a:pt x="4413" y="2633"/>
                  </a:cubicBezTo>
                  <a:cubicBezTo>
                    <a:pt x="5060" y="2838"/>
                    <a:pt x="5280" y="3375"/>
                    <a:pt x="5273" y="3770"/>
                  </a:cubicBezTo>
                  <a:cubicBezTo>
                    <a:pt x="5269" y="4132"/>
                    <a:pt x="5060" y="4577"/>
                    <a:pt x="4504" y="4729"/>
                  </a:cubicBezTo>
                  <a:cubicBezTo>
                    <a:pt x="4500" y="4729"/>
                    <a:pt x="4500" y="4729"/>
                    <a:pt x="4497" y="4733"/>
                  </a:cubicBezTo>
                  <a:cubicBezTo>
                    <a:pt x="4459" y="4744"/>
                    <a:pt x="4428" y="4771"/>
                    <a:pt x="4409" y="4805"/>
                  </a:cubicBezTo>
                  <a:cubicBezTo>
                    <a:pt x="4175" y="5217"/>
                    <a:pt x="3850" y="5443"/>
                    <a:pt x="3508" y="5443"/>
                  </a:cubicBezTo>
                  <a:cubicBezTo>
                    <a:pt x="3417" y="5443"/>
                    <a:pt x="3325" y="5427"/>
                    <a:pt x="3234" y="5395"/>
                  </a:cubicBezTo>
                  <a:cubicBezTo>
                    <a:pt x="2838" y="5261"/>
                    <a:pt x="2488" y="4820"/>
                    <a:pt x="2579" y="4246"/>
                  </a:cubicBezTo>
                  <a:cubicBezTo>
                    <a:pt x="2659" y="3725"/>
                    <a:pt x="2705" y="3413"/>
                    <a:pt x="2321" y="2880"/>
                  </a:cubicBezTo>
                  <a:lnTo>
                    <a:pt x="1526" y="1777"/>
                  </a:lnTo>
                  <a:cubicBezTo>
                    <a:pt x="1495" y="1733"/>
                    <a:pt x="1445" y="1708"/>
                    <a:pt x="1394" y="1708"/>
                  </a:cubicBezTo>
                  <a:cubicBezTo>
                    <a:pt x="1362" y="1708"/>
                    <a:pt x="1329" y="1718"/>
                    <a:pt x="1301" y="1739"/>
                  </a:cubicBezTo>
                  <a:cubicBezTo>
                    <a:pt x="1229" y="1792"/>
                    <a:pt x="1214" y="1891"/>
                    <a:pt x="1267" y="1963"/>
                  </a:cubicBezTo>
                  <a:lnTo>
                    <a:pt x="2062" y="3066"/>
                  </a:lnTo>
                  <a:cubicBezTo>
                    <a:pt x="2370" y="3492"/>
                    <a:pt x="2336" y="3698"/>
                    <a:pt x="2260" y="4196"/>
                  </a:cubicBezTo>
                  <a:cubicBezTo>
                    <a:pt x="2165" y="4816"/>
                    <a:pt x="2465" y="5315"/>
                    <a:pt x="2861" y="5570"/>
                  </a:cubicBezTo>
                  <a:cubicBezTo>
                    <a:pt x="2694" y="5813"/>
                    <a:pt x="2629" y="6064"/>
                    <a:pt x="2655" y="6327"/>
                  </a:cubicBezTo>
                  <a:cubicBezTo>
                    <a:pt x="2374" y="6559"/>
                    <a:pt x="2241" y="6863"/>
                    <a:pt x="2241" y="7285"/>
                  </a:cubicBezTo>
                  <a:lnTo>
                    <a:pt x="2241" y="10777"/>
                  </a:lnTo>
                  <a:cubicBezTo>
                    <a:pt x="2241" y="10865"/>
                    <a:pt x="2309" y="10937"/>
                    <a:pt x="2401" y="10937"/>
                  </a:cubicBezTo>
                  <a:lnTo>
                    <a:pt x="3310" y="10937"/>
                  </a:lnTo>
                  <a:cubicBezTo>
                    <a:pt x="3310" y="10937"/>
                    <a:pt x="3470" y="10869"/>
                    <a:pt x="3458" y="10781"/>
                  </a:cubicBezTo>
                  <a:lnTo>
                    <a:pt x="3458" y="9541"/>
                  </a:lnTo>
                  <a:cubicBezTo>
                    <a:pt x="3470" y="8887"/>
                    <a:pt x="3637" y="8689"/>
                    <a:pt x="3850" y="8453"/>
                  </a:cubicBezTo>
                  <a:cubicBezTo>
                    <a:pt x="3896" y="8586"/>
                    <a:pt x="3918" y="8712"/>
                    <a:pt x="3907" y="8837"/>
                  </a:cubicBezTo>
                  <a:lnTo>
                    <a:pt x="3907" y="10808"/>
                  </a:lnTo>
                  <a:cubicBezTo>
                    <a:pt x="3918" y="10895"/>
                    <a:pt x="4078" y="10960"/>
                    <a:pt x="4078" y="10960"/>
                  </a:cubicBezTo>
                  <a:lnTo>
                    <a:pt x="5718" y="10960"/>
                  </a:lnTo>
                  <a:cubicBezTo>
                    <a:pt x="5805" y="10960"/>
                    <a:pt x="5878" y="10888"/>
                    <a:pt x="5878" y="10800"/>
                  </a:cubicBezTo>
                  <a:lnTo>
                    <a:pt x="5878" y="9933"/>
                  </a:lnTo>
                  <a:cubicBezTo>
                    <a:pt x="5878" y="9849"/>
                    <a:pt x="5820" y="9777"/>
                    <a:pt x="5737" y="9769"/>
                  </a:cubicBezTo>
                  <a:cubicBezTo>
                    <a:pt x="5729" y="9768"/>
                    <a:pt x="5720" y="9767"/>
                    <a:pt x="5712" y="9767"/>
                  </a:cubicBezTo>
                  <a:cubicBezTo>
                    <a:pt x="5628" y="9767"/>
                    <a:pt x="5558" y="9838"/>
                    <a:pt x="5558" y="9925"/>
                  </a:cubicBezTo>
                  <a:lnTo>
                    <a:pt x="5558" y="10640"/>
                  </a:lnTo>
                  <a:lnTo>
                    <a:pt x="4253" y="10640"/>
                  </a:lnTo>
                  <a:lnTo>
                    <a:pt x="4253" y="8830"/>
                  </a:lnTo>
                  <a:cubicBezTo>
                    <a:pt x="4253" y="8582"/>
                    <a:pt x="4185" y="8335"/>
                    <a:pt x="4052" y="8069"/>
                  </a:cubicBezTo>
                  <a:cubicBezTo>
                    <a:pt x="3918" y="7806"/>
                    <a:pt x="3732" y="7563"/>
                    <a:pt x="3557" y="7323"/>
                  </a:cubicBezTo>
                  <a:cubicBezTo>
                    <a:pt x="3306" y="6992"/>
                    <a:pt x="3074" y="6677"/>
                    <a:pt x="3013" y="6365"/>
                  </a:cubicBezTo>
                  <a:cubicBezTo>
                    <a:pt x="2967" y="6136"/>
                    <a:pt x="3021" y="5923"/>
                    <a:pt x="3180" y="5706"/>
                  </a:cubicBezTo>
                  <a:cubicBezTo>
                    <a:pt x="3287" y="5741"/>
                    <a:pt x="3405" y="5760"/>
                    <a:pt x="3527" y="5760"/>
                  </a:cubicBezTo>
                  <a:cubicBezTo>
                    <a:pt x="3907" y="5760"/>
                    <a:pt x="4333" y="5566"/>
                    <a:pt x="4660" y="5026"/>
                  </a:cubicBezTo>
                  <a:cubicBezTo>
                    <a:pt x="4667" y="5025"/>
                    <a:pt x="4673" y="5025"/>
                    <a:pt x="4680" y="5025"/>
                  </a:cubicBezTo>
                  <a:cubicBezTo>
                    <a:pt x="4736" y="5025"/>
                    <a:pt x="4797" y="5038"/>
                    <a:pt x="4862" y="5048"/>
                  </a:cubicBezTo>
                  <a:cubicBezTo>
                    <a:pt x="5200" y="5117"/>
                    <a:pt x="5440" y="5318"/>
                    <a:pt x="5577" y="5646"/>
                  </a:cubicBezTo>
                  <a:cubicBezTo>
                    <a:pt x="5657" y="5836"/>
                    <a:pt x="5703" y="6049"/>
                    <a:pt x="5718" y="6285"/>
                  </a:cubicBezTo>
                  <a:cubicBezTo>
                    <a:pt x="5737" y="6608"/>
                    <a:pt x="5695" y="6958"/>
                    <a:pt x="5649" y="7323"/>
                  </a:cubicBezTo>
                  <a:cubicBezTo>
                    <a:pt x="5604" y="7688"/>
                    <a:pt x="5558" y="8065"/>
                    <a:pt x="5558" y="8483"/>
                  </a:cubicBezTo>
                  <a:lnTo>
                    <a:pt x="5558" y="9176"/>
                  </a:lnTo>
                  <a:cubicBezTo>
                    <a:pt x="5558" y="9260"/>
                    <a:pt x="5615" y="9332"/>
                    <a:pt x="5699" y="9343"/>
                  </a:cubicBezTo>
                  <a:cubicBezTo>
                    <a:pt x="5705" y="9344"/>
                    <a:pt x="5711" y="9344"/>
                    <a:pt x="5718" y="9344"/>
                  </a:cubicBezTo>
                  <a:cubicBezTo>
                    <a:pt x="5805" y="9344"/>
                    <a:pt x="5878" y="9272"/>
                    <a:pt x="5878" y="9183"/>
                  </a:cubicBezTo>
                  <a:lnTo>
                    <a:pt x="5878" y="8483"/>
                  </a:lnTo>
                  <a:cubicBezTo>
                    <a:pt x="5878" y="8084"/>
                    <a:pt x="5923" y="7719"/>
                    <a:pt x="5969" y="7365"/>
                  </a:cubicBezTo>
                  <a:cubicBezTo>
                    <a:pt x="6011" y="7026"/>
                    <a:pt x="6049" y="6703"/>
                    <a:pt x="6045" y="6387"/>
                  </a:cubicBezTo>
                  <a:cubicBezTo>
                    <a:pt x="6616" y="6140"/>
                    <a:pt x="6912" y="5337"/>
                    <a:pt x="6730" y="4482"/>
                  </a:cubicBezTo>
                  <a:cubicBezTo>
                    <a:pt x="6646" y="4075"/>
                    <a:pt x="6456" y="3702"/>
                    <a:pt x="6201" y="3435"/>
                  </a:cubicBezTo>
                  <a:cubicBezTo>
                    <a:pt x="5965" y="3188"/>
                    <a:pt x="5687" y="3047"/>
                    <a:pt x="5406" y="3025"/>
                  </a:cubicBezTo>
                  <a:cubicBezTo>
                    <a:pt x="5235" y="2724"/>
                    <a:pt x="4942" y="2462"/>
                    <a:pt x="4519" y="2325"/>
                  </a:cubicBezTo>
                  <a:cubicBezTo>
                    <a:pt x="3827" y="2104"/>
                    <a:pt x="3314" y="1769"/>
                    <a:pt x="2994" y="1328"/>
                  </a:cubicBezTo>
                  <a:lnTo>
                    <a:pt x="2085" y="65"/>
                  </a:lnTo>
                  <a:cubicBezTo>
                    <a:pt x="2054" y="23"/>
                    <a:pt x="2009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36" name="Google Shape;1536;p55"/>
          <p:cNvGrpSpPr/>
          <p:nvPr/>
        </p:nvGrpSpPr>
        <p:grpSpPr>
          <a:xfrm>
            <a:off x="5115149" y="2743954"/>
            <a:ext cx="593828" cy="592583"/>
            <a:chOff x="4665076" y="2976092"/>
            <a:chExt cx="445371" cy="444437"/>
          </a:xfrm>
        </p:grpSpPr>
        <p:sp>
          <p:nvSpPr>
            <p:cNvPr id="1537" name="Google Shape;1537;p55"/>
            <p:cNvSpPr/>
            <p:nvPr/>
          </p:nvSpPr>
          <p:spPr>
            <a:xfrm>
              <a:off x="4671412" y="2982266"/>
              <a:ext cx="432536" cy="431317"/>
            </a:xfrm>
            <a:custGeom>
              <a:avLst/>
              <a:gdLst/>
              <a:ahLst/>
              <a:cxnLst/>
              <a:rect l="l" t="t" r="r" b="b"/>
              <a:pathLst>
                <a:path w="10649" h="10619" extrusionOk="0">
                  <a:moveTo>
                    <a:pt x="2348" y="6281"/>
                  </a:moveTo>
                  <a:cubicBezTo>
                    <a:pt x="2553" y="7898"/>
                    <a:pt x="2496" y="9796"/>
                    <a:pt x="2279" y="10618"/>
                  </a:cubicBezTo>
                  <a:lnTo>
                    <a:pt x="2496" y="10618"/>
                  </a:lnTo>
                  <a:lnTo>
                    <a:pt x="5326" y="10618"/>
                  </a:lnTo>
                  <a:lnTo>
                    <a:pt x="8153" y="10618"/>
                  </a:lnTo>
                  <a:lnTo>
                    <a:pt x="8373" y="10618"/>
                  </a:lnTo>
                  <a:cubicBezTo>
                    <a:pt x="8153" y="9796"/>
                    <a:pt x="8100" y="7898"/>
                    <a:pt x="8301" y="6281"/>
                  </a:cubicBezTo>
                  <a:lnTo>
                    <a:pt x="9150" y="10618"/>
                  </a:lnTo>
                  <a:lnTo>
                    <a:pt x="10648" y="10618"/>
                  </a:lnTo>
                  <a:lnTo>
                    <a:pt x="10591" y="7864"/>
                  </a:lnTo>
                  <a:lnTo>
                    <a:pt x="10523" y="4901"/>
                  </a:lnTo>
                  <a:cubicBezTo>
                    <a:pt x="10489" y="3387"/>
                    <a:pt x="9895" y="2493"/>
                    <a:pt x="8392" y="2047"/>
                  </a:cubicBezTo>
                  <a:cubicBezTo>
                    <a:pt x="7255" y="1713"/>
                    <a:pt x="6943" y="982"/>
                    <a:pt x="6624" y="1"/>
                  </a:cubicBezTo>
                  <a:lnTo>
                    <a:pt x="5326" y="1"/>
                  </a:lnTo>
                  <a:lnTo>
                    <a:pt x="4029" y="1"/>
                  </a:lnTo>
                  <a:cubicBezTo>
                    <a:pt x="3710" y="982"/>
                    <a:pt x="3398" y="1713"/>
                    <a:pt x="2260" y="2047"/>
                  </a:cubicBezTo>
                  <a:cubicBezTo>
                    <a:pt x="758" y="2493"/>
                    <a:pt x="164" y="3387"/>
                    <a:pt x="130" y="4901"/>
                  </a:cubicBezTo>
                  <a:lnTo>
                    <a:pt x="61" y="7864"/>
                  </a:lnTo>
                  <a:lnTo>
                    <a:pt x="1" y="10618"/>
                  </a:lnTo>
                  <a:lnTo>
                    <a:pt x="1503" y="10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p55"/>
            <p:cNvSpPr/>
            <p:nvPr/>
          </p:nvSpPr>
          <p:spPr>
            <a:xfrm>
              <a:off x="4799805" y="3083770"/>
              <a:ext cx="50122" cy="141430"/>
            </a:xfrm>
            <a:custGeom>
              <a:avLst/>
              <a:gdLst/>
              <a:ahLst/>
              <a:cxnLst/>
              <a:rect l="l" t="t" r="r" b="b"/>
              <a:pathLst>
                <a:path w="1234" h="3482" extrusionOk="0">
                  <a:moveTo>
                    <a:pt x="1073" y="0"/>
                  </a:moveTo>
                  <a:cubicBezTo>
                    <a:pt x="983" y="0"/>
                    <a:pt x="910" y="72"/>
                    <a:pt x="910" y="161"/>
                  </a:cubicBezTo>
                  <a:lnTo>
                    <a:pt x="910" y="1797"/>
                  </a:lnTo>
                  <a:cubicBezTo>
                    <a:pt x="876" y="2314"/>
                    <a:pt x="609" y="2759"/>
                    <a:pt x="81" y="3193"/>
                  </a:cubicBezTo>
                  <a:cubicBezTo>
                    <a:pt x="20" y="3242"/>
                    <a:pt x="1" y="3330"/>
                    <a:pt x="39" y="3398"/>
                  </a:cubicBezTo>
                  <a:cubicBezTo>
                    <a:pt x="69" y="3455"/>
                    <a:pt x="123" y="3482"/>
                    <a:pt x="180" y="3482"/>
                  </a:cubicBezTo>
                  <a:cubicBezTo>
                    <a:pt x="214" y="3482"/>
                    <a:pt x="252" y="3471"/>
                    <a:pt x="282" y="3444"/>
                  </a:cubicBezTo>
                  <a:cubicBezTo>
                    <a:pt x="887" y="2949"/>
                    <a:pt x="1192" y="2428"/>
                    <a:pt x="1233" y="1812"/>
                  </a:cubicBezTo>
                  <a:cubicBezTo>
                    <a:pt x="1233" y="1808"/>
                    <a:pt x="1233" y="1804"/>
                    <a:pt x="1233" y="1804"/>
                  </a:cubicBezTo>
                  <a:lnTo>
                    <a:pt x="1233" y="165"/>
                  </a:lnTo>
                  <a:cubicBezTo>
                    <a:pt x="1233" y="85"/>
                    <a:pt x="1173" y="13"/>
                    <a:pt x="1093" y="1"/>
                  </a:cubicBezTo>
                  <a:cubicBezTo>
                    <a:pt x="1086" y="0"/>
                    <a:pt x="1079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p55"/>
            <p:cNvSpPr/>
            <p:nvPr/>
          </p:nvSpPr>
          <p:spPr>
            <a:xfrm>
              <a:off x="4810163" y="3339500"/>
              <a:ext cx="35297" cy="42080"/>
            </a:xfrm>
            <a:custGeom>
              <a:avLst/>
              <a:gdLst/>
              <a:ahLst/>
              <a:cxnLst/>
              <a:rect l="l" t="t" r="r" b="b"/>
              <a:pathLst>
                <a:path w="869" h="1036" extrusionOk="0">
                  <a:moveTo>
                    <a:pt x="184" y="0"/>
                  </a:moveTo>
                  <a:cubicBezTo>
                    <a:pt x="128" y="0"/>
                    <a:pt x="74" y="29"/>
                    <a:pt x="43" y="81"/>
                  </a:cubicBezTo>
                  <a:cubicBezTo>
                    <a:pt x="1" y="157"/>
                    <a:pt x="27" y="256"/>
                    <a:pt x="103" y="302"/>
                  </a:cubicBezTo>
                  <a:cubicBezTo>
                    <a:pt x="225" y="366"/>
                    <a:pt x="320" y="450"/>
                    <a:pt x="393" y="553"/>
                  </a:cubicBezTo>
                  <a:cubicBezTo>
                    <a:pt x="461" y="651"/>
                    <a:pt x="510" y="769"/>
                    <a:pt x="533" y="903"/>
                  </a:cubicBezTo>
                  <a:cubicBezTo>
                    <a:pt x="549" y="979"/>
                    <a:pt x="617" y="1036"/>
                    <a:pt x="693" y="1036"/>
                  </a:cubicBezTo>
                  <a:cubicBezTo>
                    <a:pt x="701" y="1036"/>
                    <a:pt x="712" y="1036"/>
                    <a:pt x="720" y="1032"/>
                  </a:cubicBezTo>
                  <a:cubicBezTo>
                    <a:pt x="807" y="1017"/>
                    <a:pt x="868" y="933"/>
                    <a:pt x="853" y="845"/>
                  </a:cubicBezTo>
                  <a:cubicBezTo>
                    <a:pt x="819" y="663"/>
                    <a:pt x="750" y="503"/>
                    <a:pt x="655" y="366"/>
                  </a:cubicBezTo>
                  <a:cubicBezTo>
                    <a:pt x="556" y="225"/>
                    <a:pt x="423" y="111"/>
                    <a:pt x="263" y="20"/>
                  </a:cubicBezTo>
                  <a:cubicBezTo>
                    <a:pt x="238" y="7"/>
                    <a:pt x="211" y="0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p55"/>
            <p:cNvSpPr/>
            <p:nvPr/>
          </p:nvSpPr>
          <p:spPr>
            <a:xfrm>
              <a:off x="4925436" y="3083770"/>
              <a:ext cx="50122" cy="141430"/>
            </a:xfrm>
            <a:custGeom>
              <a:avLst/>
              <a:gdLst/>
              <a:ahLst/>
              <a:cxnLst/>
              <a:rect l="l" t="t" r="r" b="b"/>
              <a:pathLst>
                <a:path w="1234" h="3482" extrusionOk="0">
                  <a:moveTo>
                    <a:pt x="164" y="0"/>
                  </a:moveTo>
                  <a:cubicBezTo>
                    <a:pt x="73" y="0"/>
                    <a:pt x="1" y="72"/>
                    <a:pt x="1" y="161"/>
                  </a:cubicBezTo>
                  <a:lnTo>
                    <a:pt x="1" y="1804"/>
                  </a:lnTo>
                  <a:cubicBezTo>
                    <a:pt x="1" y="1804"/>
                    <a:pt x="1" y="1808"/>
                    <a:pt x="1" y="1812"/>
                  </a:cubicBezTo>
                  <a:cubicBezTo>
                    <a:pt x="42" y="2432"/>
                    <a:pt x="343" y="2949"/>
                    <a:pt x="952" y="3444"/>
                  </a:cubicBezTo>
                  <a:cubicBezTo>
                    <a:pt x="982" y="3471"/>
                    <a:pt x="1020" y="3482"/>
                    <a:pt x="1054" y="3482"/>
                  </a:cubicBezTo>
                  <a:cubicBezTo>
                    <a:pt x="1108" y="3482"/>
                    <a:pt x="1165" y="3455"/>
                    <a:pt x="1195" y="3398"/>
                  </a:cubicBezTo>
                  <a:cubicBezTo>
                    <a:pt x="1233" y="3330"/>
                    <a:pt x="1214" y="3242"/>
                    <a:pt x="1153" y="3193"/>
                  </a:cubicBezTo>
                  <a:cubicBezTo>
                    <a:pt x="621" y="2759"/>
                    <a:pt x="358" y="2318"/>
                    <a:pt x="324" y="1797"/>
                  </a:cubicBezTo>
                  <a:lnTo>
                    <a:pt x="324" y="165"/>
                  </a:lnTo>
                  <a:cubicBezTo>
                    <a:pt x="324" y="85"/>
                    <a:pt x="263" y="13"/>
                    <a:pt x="183" y="1"/>
                  </a:cubicBezTo>
                  <a:cubicBezTo>
                    <a:pt x="177" y="0"/>
                    <a:pt x="170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55"/>
            <p:cNvSpPr/>
            <p:nvPr/>
          </p:nvSpPr>
          <p:spPr>
            <a:xfrm>
              <a:off x="4930067" y="3339500"/>
              <a:ext cx="35297" cy="42080"/>
            </a:xfrm>
            <a:custGeom>
              <a:avLst/>
              <a:gdLst/>
              <a:ahLst/>
              <a:cxnLst/>
              <a:rect l="l" t="t" r="r" b="b"/>
              <a:pathLst>
                <a:path w="869" h="1036" extrusionOk="0">
                  <a:moveTo>
                    <a:pt x="683" y="0"/>
                  </a:moveTo>
                  <a:cubicBezTo>
                    <a:pt x="657" y="0"/>
                    <a:pt x="630" y="7"/>
                    <a:pt x="606" y="20"/>
                  </a:cubicBezTo>
                  <a:cubicBezTo>
                    <a:pt x="446" y="111"/>
                    <a:pt x="313" y="225"/>
                    <a:pt x="218" y="362"/>
                  </a:cubicBezTo>
                  <a:cubicBezTo>
                    <a:pt x="115" y="503"/>
                    <a:pt x="50" y="667"/>
                    <a:pt x="16" y="845"/>
                  </a:cubicBezTo>
                  <a:cubicBezTo>
                    <a:pt x="1" y="933"/>
                    <a:pt x="62" y="1017"/>
                    <a:pt x="149" y="1032"/>
                  </a:cubicBezTo>
                  <a:cubicBezTo>
                    <a:pt x="157" y="1036"/>
                    <a:pt x="168" y="1036"/>
                    <a:pt x="176" y="1036"/>
                  </a:cubicBezTo>
                  <a:cubicBezTo>
                    <a:pt x="252" y="1036"/>
                    <a:pt x="320" y="979"/>
                    <a:pt x="332" y="903"/>
                  </a:cubicBezTo>
                  <a:cubicBezTo>
                    <a:pt x="358" y="769"/>
                    <a:pt x="404" y="651"/>
                    <a:pt x="476" y="549"/>
                  </a:cubicBezTo>
                  <a:cubicBezTo>
                    <a:pt x="548" y="450"/>
                    <a:pt x="644" y="366"/>
                    <a:pt x="762" y="302"/>
                  </a:cubicBezTo>
                  <a:cubicBezTo>
                    <a:pt x="841" y="256"/>
                    <a:pt x="868" y="157"/>
                    <a:pt x="822" y="81"/>
                  </a:cubicBezTo>
                  <a:cubicBezTo>
                    <a:pt x="794" y="29"/>
                    <a:pt x="739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55"/>
            <p:cNvSpPr/>
            <p:nvPr/>
          </p:nvSpPr>
          <p:spPr>
            <a:xfrm>
              <a:off x="4665076" y="3076094"/>
              <a:ext cx="445371" cy="344436"/>
            </a:xfrm>
            <a:custGeom>
              <a:avLst/>
              <a:gdLst/>
              <a:ahLst/>
              <a:cxnLst/>
              <a:rect l="l" t="t" r="r" b="b"/>
              <a:pathLst>
                <a:path w="10965" h="8480" extrusionOk="0">
                  <a:moveTo>
                    <a:pt x="1469" y="0"/>
                  </a:moveTo>
                  <a:cubicBezTo>
                    <a:pt x="1439" y="0"/>
                    <a:pt x="1409" y="9"/>
                    <a:pt x="1382" y="27"/>
                  </a:cubicBezTo>
                  <a:cubicBezTo>
                    <a:pt x="556" y="548"/>
                    <a:pt x="157" y="1362"/>
                    <a:pt x="130" y="2594"/>
                  </a:cubicBezTo>
                  <a:lnTo>
                    <a:pt x="58" y="5558"/>
                  </a:lnTo>
                  <a:lnTo>
                    <a:pt x="1" y="8308"/>
                  </a:lnTo>
                  <a:cubicBezTo>
                    <a:pt x="1" y="8396"/>
                    <a:pt x="164" y="8457"/>
                    <a:pt x="164" y="8457"/>
                  </a:cubicBezTo>
                  <a:lnTo>
                    <a:pt x="1663" y="8457"/>
                  </a:lnTo>
                  <a:cubicBezTo>
                    <a:pt x="1672" y="8459"/>
                    <a:pt x="1681" y="8460"/>
                    <a:pt x="1690" y="8460"/>
                  </a:cubicBezTo>
                  <a:cubicBezTo>
                    <a:pt x="1740" y="8460"/>
                    <a:pt x="1785" y="8426"/>
                    <a:pt x="1808" y="8380"/>
                  </a:cubicBezTo>
                  <a:cubicBezTo>
                    <a:pt x="1808" y="8377"/>
                    <a:pt x="1808" y="8377"/>
                    <a:pt x="1811" y="8373"/>
                  </a:cubicBezTo>
                  <a:cubicBezTo>
                    <a:pt x="1811" y="8373"/>
                    <a:pt x="1811" y="8369"/>
                    <a:pt x="1811" y="8369"/>
                  </a:cubicBezTo>
                  <a:cubicBezTo>
                    <a:pt x="1815" y="8365"/>
                    <a:pt x="1815" y="8361"/>
                    <a:pt x="1815" y="8358"/>
                  </a:cubicBezTo>
                  <a:cubicBezTo>
                    <a:pt x="1815" y="8358"/>
                    <a:pt x="1815" y="8358"/>
                    <a:pt x="1815" y="8354"/>
                  </a:cubicBezTo>
                  <a:cubicBezTo>
                    <a:pt x="1819" y="8350"/>
                    <a:pt x="1819" y="8346"/>
                    <a:pt x="1819" y="8342"/>
                  </a:cubicBezTo>
                  <a:lnTo>
                    <a:pt x="2447" y="5124"/>
                  </a:lnTo>
                  <a:lnTo>
                    <a:pt x="2447" y="5124"/>
                  </a:lnTo>
                  <a:cubicBezTo>
                    <a:pt x="2519" y="6440"/>
                    <a:pt x="2435" y="7688"/>
                    <a:pt x="2283" y="8270"/>
                  </a:cubicBezTo>
                  <a:cubicBezTo>
                    <a:pt x="2260" y="8354"/>
                    <a:pt x="2310" y="8441"/>
                    <a:pt x="2397" y="8464"/>
                  </a:cubicBezTo>
                  <a:cubicBezTo>
                    <a:pt x="2409" y="8468"/>
                    <a:pt x="2424" y="8472"/>
                    <a:pt x="2439" y="8472"/>
                  </a:cubicBezTo>
                  <a:lnTo>
                    <a:pt x="5486" y="8472"/>
                  </a:lnTo>
                  <a:cubicBezTo>
                    <a:pt x="5490" y="8472"/>
                    <a:pt x="5490" y="8479"/>
                    <a:pt x="5490" y="8479"/>
                  </a:cubicBezTo>
                  <a:lnTo>
                    <a:pt x="8526" y="8479"/>
                  </a:lnTo>
                  <a:cubicBezTo>
                    <a:pt x="8526" y="8479"/>
                    <a:pt x="8552" y="8468"/>
                    <a:pt x="8568" y="8464"/>
                  </a:cubicBezTo>
                  <a:cubicBezTo>
                    <a:pt x="8651" y="8441"/>
                    <a:pt x="8704" y="8354"/>
                    <a:pt x="8682" y="8270"/>
                  </a:cubicBezTo>
                  <a:cubicBezTo>
                    <a:pt x="8526" y="7688"/>
                    <a:pt x="8446" y="6440"/>
                    <a:pt x="8514" y="5120"/>
                  </a:cubicBezTo>
                  <a:lnTo>
                    <a:pt x="8514" y="5120"/>
                  </a:lnTo>
                  <a:lnTo>
                    <a:pt x="9146" y="8342"/>
                  </a:lnTo>
                  <a:cubicBezTo>
                    <a:pt x="9146" y="8346"/>
                    <a:pt x="9146" y="8350"/>
                    <a:pt x="9150" y="8358"/>
                  </a:cubicBezTo>
                  <a:cubicBezTo>
                    <a:pt x="9150" y="8361"/>
                    <a:pt x="9150" y="8365"/>
                    <a:pt x="9153" y="8369"/>
                  </a:cubicBezTo>
                  <a:cubicBezTo>
                    <a:pt x="9153" y="8373"/>
                    <a:pt x="9153" y="8373"/>
                    <a:pt x="9153" y="8373"/>
                  </a:cubicBezTo>
                  <a:cubicBezTo>
                    <a:pt x="9153" y="8377"/>
                    <a:pt x="9157" y="8380"/>
                    <a:pt x="9157" y="8384"/>
                  </a:cubicBezTo>
                  <a:cubicBezTo>
                    <a:pt x="9157" y="8384"/>
                    <a:pt x="9161" y="8384"/>
                    <a:pt x="9161" y="8388"/>
                  </a:cubicBezTo>
                  <a:cubicBezTo>
                    <a:pt x="9161" y="8388"/>
                    <a:pt x="9161" y="8388"/>
                    <a:pt x="9165" y="8392"/>
                  </a:cubicBezTo>
                  <a:cubicBezTo>
                    <a:pt x="9172" y="8407"/>
                    <a:pt x="9184" y="8422"/>
                    <a:pt x="9199" y="8434"/>
                  </a:cubicBezTo>
                  <a:cubicBezTo>
                    <a:pt x="9199" y="8434"/>
                    <a:pt x="9203" y="8437"/>
                    <a:pt x="9203" y="8437"/>
                  </a:cubicBezTo>
                  <a:cubicBezTo>
                    <a:pt x="9218" y="8449"/>
                    <a:pt x="9229" y="8457"/>
                    <a:pt x="9248" y="8460"/>
                  </a:cubicBezTo>
                  <a:cubicBezTo>
                    <a:pt x="9248" y="8460"/>
                    <a:pt x="9252" y="8464"/>
                    <a:pt x="9252" y="8464"/>
                  </a:cubicBezTo>
                  <a:lnTo>
                    <a:pt x="9256" y="8464"/>
                  </a:lnTo>
                  <a:cubicBezTo>
                    <a:pt x="9260" y="8464"/>
                    <a:pt x="9264" y="8468"/>
                    <a:pt x="9267" y="8468"/>
                  </a:cubicBezTo>
                  <a:lnTo>
                    <a:pt x="9271" y="8468"/>
                  </a:lnTo>
                  <a:cubicBezTo>
                    <a:pt x="9275" y="8468"/>
                    <a:pt x="9279" y="8468"/>
                    <a:pt x="9286" y="8472"/>
                  </a:cubicBezTo>
                  <a:lnTo>
                    <a:pt x="9302" y="8472"/>
                  </a:lnTo>
                  <a:cubicBezTo>
                    <a:pt x="9302" y="8472"/>
                    <a:pt x="9302" y="8479"/>
                    <a:pt x="9302" y="8479"/>
                  </a:cubicBezTo>
                  <a:lnTo>
                    <a:pt x="10801" y="8479"/>
                  </a:lnTo>
                  <a:cubicBezTo>
                    <a:pt x="10846" y="8479"/>
                    <a:pt x="10892" y="8460"/>
                    <a:pt x="10922" y="8426"/>
                  </a:cubicBezTo>
                  <a:cubicBezTo>
                    <a:pt x="10949" y="8396"/>
                    <a:pt x="10964" y="8354"/>
                    <a:pt x="10960" y="8316"/>
                  </a:cubicBezTo>
                  <a:lnTo>
                    <a:pt x="10911" y="5942"/>
                  </a:lnTo>
                  <a:cubicBezTo>
                    <a:pt x="10911" y="5857"/>
                    <a:pt x="10842" y="5786"/>
                    <a:pt x="10754" y="5786"/>
                  </a:cubicBezTo>
                  <a:cubicBezTo>
                    <a:pt x="10752" y="5786"/>
                    <a:pt x="10750" y="5786"/>
                    <a:pt x="10747" y="5786"/>
                  </a:cubicBezTo>
                  <a:cubicBezTo>
                    <a:pt x="10660" y="5786"/>
                    <a:pt x="10591" y="5858"/>
                    <a:pt x="10591" y="5950"/>
                  </a:cubicBezTo>
                  <a:lnTo>
                    <a:pt x="10637" y="8160"/>
                  </a:lnTo>
                  <a:lnTo>
                    <a:pt x="9435" y="8160"/>
                  </a:lnTo>
                  <a:lnTo>
                    <a:pt x="8621" y="3975"/>
                  </a:lnTo>
                  <a:cubicBezTo>
                    <a:pt x="8735" y="3245"/>
                    <a:pt x="8902" y="2613"/>
                    <a:pt x="9123" y="2096"/>
                  </a:cubicBezTo>
                  <a:cubicBezTo>
                    <a:pt x="9161" y="2012"/>
                    <a:pt x="9123" y="1921"/>
                    <a:pt x="9039" y="1883"/>
                  </a:cubicBezTo>
                  <a:cubicBezTo>
                    <a:pt x="9019" y="1874"/>
                    <a:pt x="8999" y="1870"/>
                    <a:pt x="8978" y="1870"/>
                  </a:cubicBezTo>
                  <a:cubicBezTo>
                    <a:pt x="8916" y="1870"/>
                    <a:pt x="8856" y="1908"/>
                    <a:pt x="8830" y="1970"/>
                  </a:cubicBezTo>
                  <a:cubicBezTo>
                    <a:pt x="8594" y="2518"/>
                    <a:pt x="8415" y="3188"/>
                    <a:pt x="8297" y="3956"/>
                  </a:cubicBezTo>
                  <a:cubicBezTo>
                    <a:pt x="8297" y="3956"/>
                    <a:pt x="8297" y="3960"/>
                    <a:pt x="8297" y="3960"/>
                  </a:cubicBezTo>
                  <a:cubicBezTo>
                    <a:pt x="8115" y="5387"/>
                    <a:pt x="8134" y="7190"/>
                    <a:pt x="8324" y="8160"/>
                  </a:cubicBezTo>
                  <a:lnTo>
                    <a:pt x="5642" y="8160"/>
                  </a:lnTo>
                  <a:lnTo>
                    <a:pt x="5642" y="3005"/>
                  </a:lnTo>
                  <a:cubicBezTo>
                    <a:pt x="5642" y="2918"/>
                    <a:pt x="5570" y="2845"/>
                    <a:pt x="5482" y="2845"/>
                  </a:cubicBezTo>
                  <a:cubicBezTo>
                    <a:pt x="5395" y="2845"/>
                    <a:pt x="5323" y="2918"/>
                    <a:pt x="5319" y="3005"/>
                  </a:cubicBezTo>
                  <a:lnTo>
                    <a:pt x="5319" y="8160"/>
                  </a:lnTo>
                  <a:lnTo>
                    <a:pt x="2641" y="8160"/>
                  </a:lnTo>
                  <a:cubicBezTo>
                    <a:pt x="2831" y="7190"/>
                    <a:pt x="2846" y="5387"/>
                    <a:pt x="2667" y="3960"/>
                  </a:cubicBezTo>
                  <a:cubicBezTo>
                    <a:pt x="2667" y="3960"/>
                    <a:pt x="2667" y="3956"/>
                    <a:pt x="2667" y="3956"/>
                  </a:cubicBezTo>
                  <a:cubicBezTo>
                    <a:pt x="2549" y="3188"/>
                    <a:pt x="2371" y="2522"/>
                    <a:pt x="2135" y="1970"/>
                  </a:cubicBezTo>
                  <a:cubicBezTo>
                    <a:pt x="2109" y="1908"/>
                    <a:pt x="2049" y="1870"/>
                    <a:pt x="1987" y="1870"/>
                  </a:cubicBezTo>
                  <a:cubicBezTo>
                    <a:pt x="1966" y="1870"/>
                    <a:pt x="1945" y="1874"/>
                    <a:pt x="1926" y="1883"/>
                  </a:cubicBezTo>
                  <a:cubicBezTo>
                    <a:pt x="1842" y="1917"/>
                    <a:pt x="1804" y="2012"/>
                    <a:pt x="1838" y="2096"/>
                  </a:cubicBezTo>
                  <a:cubicBezTo>
                    <a:pt x="2062" y="2617"/>
                    <a:pt x="2230" y="3249"/>
                    <a:pt x="2344" y="3975"/>
                  </a:cubicBezTo>
                  <a:lnTo>
                    <a:pt x="1530" y="8160"/>
                  </a:lnTo>
                  <a:lnTo>
                    <a:pt x="328" y="8160"/>
                  </a:lnTo>
                  <a:lnTo>
                    <a:pt x="381" y="5562"/>
                  </a:lnTo>
                  <a:lnTo>
                    <a:pt x="450" y="2602"/>
                  </a:lnTo>
                  <a:cubicBezTo>
                    <a:pt x="476" y="1472"/>
                    <a:pt x="815" y="761"/>
                    <a:pt x="1553" y="297"/>
                  </a:cubicBezTo>
                  <a:cubicBezTo>
                    <a:pt x="1629" y="251"/>
                    <a:pt x="1652" y="152"/>
                    <a:pt x="1606" y="76"/>
                  </a:cubicBezTo>
                  <a:cubicBezTo>
                    <a:pt x="1574" y="27"/>
                    <a:pt x="1522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55"/>
            <p:cNvSpPr/>
            <p:nvPr/>
          </p:nvSpPr>
          <p:spPr>
            <a:xfrm>
              <a:off x="4745418" y="2976092"/>
              <a:ext cx="362389" cy="316938"/>
            </a:xfrm>
            <a:custGeom>
              <a:avLst/>
              <a:gdLst/>
              <a:ahLst/>
              <a:cxnLst/>
              <a:rect l="l" t="t" r="r" b="b"/>
              <a:pathLst>
                <a:path w="8922" h="7803" extrusionOk="0">
                  <a:moveTo>
                    <a:pt x="2200" y="1"/>
                  </a:moveTo>
                  <a:cubicBezTo>
                    <a:pt x="2116" y="1"/>
                    <a:pt x="2047" y="69"/>
                    <a:pt x="2040" y="153"/>
                  </a:cubicBezTo>
                  <a:cubicBezTo>
                    <a:pt x="1732" y="1100"/>
                    <a:pt x="1439" y="1747"/>
                    <a:pt x="396" y="2055"/>
                  </a:cubicBezTo>
                  <a:cubicBezTo>
                    <a:pt x="298" y="2085"/>
                    <a:pt x="206" y="2116"/>
                    <a:pt x="123" y="2146"/>
                  </a:cubicBezTo>
                  <a:cubicBezTo>
                    <a:pt x="46" y="2173"/>
                    <a:pt x="1" y="2249"/>
                    <a:pt x="16" y="2329"/>
                  </a:cubicBezTo>
                  <a:cubicBezTo>
                    <a:pt x="31" y="2409"/>
                    <a:pt x="100" y="2458"/>
                    <a:pt x="172" y="2458"/>
                  </a:cubicBezTo>
                  <a:cubicBezTo>
                    <a:pt x="191" y="2458"/>
                    <a:pt x="210" y="2454"/>
                    <a:pt x="229" y="2447"/>
                  </a:cubicBezTo>
                  <a:cubicBezTo>
                    <a:pt x="309" y="2420"/>
                    <a:pt x="393" y="2390"/>
                    <a:pt x="488" y="2363"/>
                  </a:cubicBezTo>
                  <a:cubicBezTo>
                    <a:pt x="1644" y="2021"/>
                    <a:pt x="2009" y="1271"/>
                    <a:pt x="2321" y="324"/>
                  </a:cubicBezTo>
                  <a:lnTo>
                    <a:pt x="4684" y="324"/>
                  </a:lnTo>
                  <a:cubicBezTo>
                    <a:pt x="4999" y="1271"/>
                    <a:pt x="5365" y="2021"/>
                    <a:pt x="6521" y="2363"/>
                  </a:cubicBezTo>
                  <a:cubicBezTo>
                    <a:pt x="7917" y="2778"/>
                    <a:pt x="8503" y="3558"/>
                    <a:pt x="8537" y="5060"/>
                  </a:cubicBezTo>
                  <a:lnTo>
                    <a:pt x="8598" y="7647"/>
                  </a:lnTo>
                  <a:cubicBezTo>
                    <a:pt x="8598" y="7734"/>
                    <a:pt x="8670" y="7803"/>
                    <a:pt x="8758" y="7803"/>
                  </a:cubicBezTo>
                  <a:lnTo>
                    <a:pt x="8762" y="7803"/>
                  </a:lnTo>
                  <a:cubicBezTo>
                    <a:pt x="8849" y="7803"/>
                    <a:pt x="8921" y="7727"/>
                    <a:pt x="8918" y="7639"/>
                  </a:cubicBezTo>
                  <a:lnTo>
                    <a:pt x="8857" y="5053"/>
                  </a:lnTo>
                  <a:cubicBezTo>
                    <a:pt x="8838" y="4246"/>
                    <a:pt x="8659" y="3618"/>
                    <a:pt x="8313" y="3139"/>
                  </a:cubicBezTo>
                  <a:cubicBezTo>
                    <a:pt x="7951" y="2641"/>
                    <a:pt x="7396" y="2287"/>
                    <a:pt x="6612" y="2055"/>
                  </a:cubicBezTo>
                  <a:cubicBezTo>
                    <a:pt x="5570" y="1747"/>
                    <a:pt x="5277" y="1100"/>
                    <a:pt x="4969" y="153"/>
                  </a:cubicBezTo>
                  <a:cubicBezTo>
                    <a:pt x="4961" y="69"/>
                    <a:pt x="4893" y="1"/>
                    <a:pt x="48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48" name="Google Shape;1548;p55"/>
          <p:cNvSpPr txBox="1">
            <a:spLocks noGrp="1"/>
          </p:cNvSpPr>
          <p:nvPr>
            <p:ph type="title"/>
          </p:nvPr>
        </p:nvSpPr>
        <p:spPr>
          <a:xfrm>
            <a:off x="659343" y="293643"/>
            <a:ext cx="10272000" cy="763600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Methods employed </a:t>
            </a:r>
            <a:endParaRPr dirty="0"/>
          </a:p>
        </p:txBody>
      </p:sp>
      <p:grpSp>
        <p:nvGrpSpPr>
          <p:cNvPr id="40" name="Google Shape;2278;p61"/>
          <p:cNvGrpSpPr/>
          <p:nvPr/>
        </p:nvGrpSpPr>
        <p:grpSpPr>
          <a:xfrm>
            <a:off x="9338359" y="2928294"/>
            <a:ext cx="597889" cy="565829"/>
            <a:chOff x="3347554" y="2986125"/>
            <a:chExt cx="448417" cy="424372"/>
          </a:xfrm>
        </p:grpSpPr>
        <p:sp>
          <p:nvSpPr>
            <p:cNvPr id="41" name="Google Shape;2279;p61"/>
            <p:cNvSpPr/>
            <p:nvPr/>
          </p:nvSpPr>
          <p:spPr>
            <a:xfrm>
              <a:off x="3356043" y="3014273"/>
              <a:ext cx="430180" cy="354631"/>
            </a:xfrm>
            <a:custGeom>
              <a:avLst/>
              <a:gdLst/>
              <a:ahLst/>
              <a:cxnLst/>
              <a:rect l="l" t="t" r="r" b="b"/>
              <a:pathLst>
                <a:path w="10591" h="8731" extrusionOk="0">
                  <a:moveTo>
                    <a:pt x="3336" y="6292"/>
                  </a:moveTo>
                  <a:cubicBezTo>
                    <a:pt x="3519" y="6273"/>
                    <a:pt x="3736" y="6315"/>
                    <a:pt x="3858" y="6372"/>
                  </a:cubicBezTo>
                  <a:cubicBezTo>
                    <a:pt x="4074" y="6471"/>
                    <a:pt x="4067" y="6635"/>
                    <a:pt x="3972" y="6768"/>
                  </a:cubicBezTo>
                  <a:lnTo>
                    <a:pt x="3652" y="7221"/>
                  </a:lnTo>
                  <a:cubicBezTo>
                    <a:pt x="3511" y="7430"/>
                    <a:pt x="3314" y="7373"/>
                    <a:pt x="3173" y="7194"/>
                  </a:cubicBezTo>
                  <a:cubicBezTo>
                    <a:pt x="2945" y="6909"/>
                    <a:pt x="2846" y="6342"/>
                    <a:pt x="3336" y="6292"/>
                  </a:cubicBezTo>
                  <a:close/>
                  <a:moveTo>
                    <a:pt x="6619" y="6768"/>
                  </a:moveTo>
                  <a:cubicBezTo>
                    <a:pt x="6524" y="6635"/>
                    <a:pt x="6517" y="6471"/>
                    <a:pt x="6734" y="6372"/>
                  </a:cubicBezTo>
                  <a:cubicBezTo>
                    <a:pt x="6855" y="6315"/>
                    <a:pt x="7072" y="6273"/>
                    <a:pt x="7255" y="6292"/>
                  </a:cubicBezTo>
                  <a:cubicBezTo>
                    <a:pt x="7745" y="6342"/>
                    <a:pt x="7647" y="6909"/>
                    <a:pt x="7418" y="7194"/>
                  </a:cubicBezTo>
                  <a:cubicBezTo>
                    <a:pt x="7278" y="7373"/>
                    <a:pt x="7080" y="7430"/>
                    <a:pt x="6939" y="7221"/>
                  </a:cubicBezTo>
                  <a:close/>
                  <a:moveTo>
                    <a:pt x="480" y="2618"/>
                  </a:moveTo>
                  <a:cubicBezTo>
                    <a:pt x="693" y="3546"/>
                    <a:pt x="970" y="4577"/>
                    <a:pt x="1336" y="5551"/>
                  </a:cubicBezTo>
                  <a:lnTo>
                    <a:pt x="1959" y="6958"/>
                  </a:lnTo>
                  <a:cubicBezTo>
                    <a:pt x="1982" y="7000"/>
                    <a:pt x="2001" y="7042"/>
                    <a:pt x="2024" y="7084"/>
                  </a:cubicBezTo>
                  <a:cubicBezTo>
                    <a:pt x="2515" y="7981"/>
                    <a:pt x="3192" y="8731"/>
                    <a:pt x="4230" y="7742"/>
                  </a:cubicBezTo>
                  <a:cubicBezTo>
                    <a:pt x="4542" y="7430"/>
                    <a:pt x="4828" y="7004"/>
                    <a:pt x="5296" y="7004"/>
                  </a:cubicBezTo>
                  <a:cubicBezTo>
                    <a:pt x="5760" y="7004"/>
                    <a:pt x="6049" y="7430"/>
                    <a:pt x="6361" y="7742"/>
                  </a:cubicBezTo>
                  <a:cubicBezTo>
                    <a:pt x="7399" y="8731"/>
                    <a:pt x="8076" y="7981"/>
                    <a:pt x="8567" y="7084"/>
                  </a:cubicBezTo>
                  <a:cubicBezTo>
                    <a:pt x="8586" y="7042"/>
                    <a:pt x="8609" y="7000"/>
                    <a:pt x="8632" y="6958"/>
                  </a:cubicBezTo>
                  <a:lnTo>
                    <a:pt x="9256" y="5551"/>
                  </a:lnTo>
                  <a:cubicBezTo>
                    <a:pt x="9621" y="4577"/>
                    <a:pt x="9899" y="3546"/>
                    <a:pt x="10112" y="2618"/>
                  </a:cubicBezTo>
                  <a:cubicBezTo>
                    <a:pt x="10591" y="537"/>
                    <a:pt x="8746" y="0"/>
                    <a:pt x="7597" y="1191"/>
                  </a:cubicBezTo>
                  <a:cubicBezTo>
                    <a:pt x="7456" y="1339"/>
                    <a:pt x="7316" y="1499"/>
                    <a:pt x="7167" y="1655"/>
                  </a:cubicBezTo>
                  <a:cubicBezTo>
                    <a:pt x="6783" y="2176"/>
                    <a:pt x="6867" y="3089"/>
                    <a:pt x="7080" y="3664"/>
                  </a:cubicBezTo>
                  <a:cubicBezTo>
                    <a:pt x="7745" y="3782"/>
                    <a:pt x="7719" y="4615"/>
                    <a:pt x="7194" y="5208"/>
                  </a:cubicBezTo>
                  <a:cubicBezTo>
                    <a:pt x="7000" y="5429"/>
                    <a:pt x="6722" y="5600"/>
                    <a:pt x="6422" y="5722"/>
                  </a:cubicBezTo>
                  <a:cubicBezTo>
                    <a:pt x="5957" y="5478"/>
                    <a:pt x="4645" y="5486"/>
                    <a:pt x="4170" y="5722"/>
                  </a:cubicBezTo>
                  <a:cubicBezTo>
                    <a:pt x="3869" y="5600"/>
                    <a:pt x="3591" y="5429"/>
                    <a:pt x="3397" y="5208"/>
                  </a:cubicBezTo>
                  <a:cubicBezTo>
                    <a:pt x="2872" y="4615"/>
                    <a:pt x="2846" y="3782"/>
                    <a:pt x="3511" y="3664"/>
                  </a:cubicBezTo>
                  <a:cubicBezTo>
                    <a:pt x="3454" y="3321"/>
                    <a:pt x="3215" y="2557"/>
                    <a:pt x="3424" y="1655"/>
                  </a:cubicBezTo>
                  <a:cubicBezTo>
                    <a:pt x="3276" y="1499"/>
                    <a:pt x="3135" y="1339"/>
                    <a:pt x="2994" y="1191"/>
                  </a:cubicBezTo>
                  <a:cubicBezTo>
                    <a:pt x="1845" y="0"/>
                    <a:pt x="0" y="537"/>
                    <a:pt x="480" y="261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280;p61"/>
            <p:cNvSpPr/>
            <p:nvPr/>
          </p:nvSpPr>
          <p:spPr>
            <a:xfrm>
              <a:off x="3349707" y="3218215"/>
              <a:ext cx="114826" cy="185297"/>
            </a:xfrm>
            <a:custGeom>
              <a:avLst/>
              <a:gdLst/>
              <a:ahLst/>
              <a:cxnLst/>
              <a:rect l="l" t="t" r="r" b="b"/>
              <a:pathLst>
                <a:path w="2827" h="4562" extrusionOk="0">
                  <a:moveTo>
                    <a:pt x="780" y="689"/>
                  </a:moveTo>
                  <a:cubicBezTo>
                    <a:pt x="118" y="838"/>
                    <a:pt x="0" y="1557"/>
                    <a:pt x="259" y="2055"/>
                  </a:cubicBezTo>
                  <a:cubicBezTo>
                    <a:pt x="533" y="2595"/>
                    <a:pt x="754" y="2903"/>
                    <a:pt x="830" y="3527"/>
                  </a:cubicBezTo>
                  <a:cubicBezTo>
                    <a:pt x="871" y="3885"/>
                    <a:pt x="860" y="4258"/>
                    <a:pt x="864" y="4562"/>
                  </a:cubicBezTo>
                  <a:lnTo>
                    <a:pt x="1807" y="4562"/>
                  </a:lnTo>
                  <a:cubicBezTo>
                    <a:pt x="1735" y="3763"/>
                    <a:pt x="1826" y="2686"/>
                    <a:pt x="2115" y="1937"/>
                  </a:cubicBezTo>
                  <a:cubicBezTo>
                    <a:pt x="2229" y="1648"/>
                    <a:pt x="2370" y="1404"/>
                    <a:pt x="2545" y="1252"/>
                  </a:cubicBezTo>
                  <a:cubicBezTo>
                    <a:pt x="2644" y="1146"/>
                    <a:pt x="2705" y="1028"/>
                    <a:pt x="2732" y="910"/>
                  </a:cubicBezTo>
                  <a:cubicBezTo>
                    <a:pt x="2827" y="514"/>
                    <a:pt x="2629" y="92"/>
                    <a:pt x="2199" y="35"/>
                  </a:cubicBezTo>
                  <a:cubicBezTo>
                    <a:pt x="1975" y="1"/>
                    <a:pt x="1746" y="88"/>
                    <a:pt x="1590" y="385"/>
                  </a:cubicBezTo>
                  <a:cubicBezTo>
                    <a:pt x="1560" y="442"/>
                    <a:pt x="1526" y="491"/>
                    <a:pt x="1492" y="526"/>
                  </a:cubicBezTo>
                  <a:cubicBezTo>
                    <a:pt x="1282" y="743"/>
                    <a:pt x="993" y="644"/>
                    <a:pt x="780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281;p61"/>
            <p:cNvSpPr/>
            <p:nvPr/>
          </p:nvSpPr>
          <p:spPr>
            <a:xfrm>
              <a:off x="3537727" y="3026174"/>
              <a:ext cx="66044" cy="60276"/>
            </a:xfrm>
            <a:custGeom>
              <a:avLst/>
              <a:gdLst/>
              <a:ahLst/>
              <a:cxnLst/>
              <a:rect l="l" t="t" r="r" b="b"/>
              <a:pathLst>
                <a:path w="1626" h="1484" extrusionOk="0">
                  <a:moveTo>
                    <a:pt x="1" y="190"/>
                  </a:moveTo>
                  <a:lnTo>
                    <a:pt x="1" y="1210"/>
                  </a:lnTo>
                  <a:lnTo>
                    <a:pt x="899" y="1484"/>
                  </a:lnTo>
                  <a:lnTo>
                    <a:pt x="1625" y="1210"/>
                  </a:lnTo>
                  <a:lnTo>
                    <a:pt x="1625" y="19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282;p61"/>
            <p:cNvSpPr/>
            <p:nvPr/>
          </p:nvSpPr>
          <p:spPr>
            <a:xfrm>
              <a:off x="3537727" y="3075769"/>
              <a:ext cx="66044" cy="50244"/>
            </a:xfrm>
            <a:custGeom>
              <a:avLst/>
              <a:gdLst/>
              <a:ahLst/>
              <a:cxnLst/>
              <a:rect l="l" t="t" r="r" b="b"/>
              <a:pathLst>
                <a:path w="1626" h="1237" extrusionOk="0">
                  <a:moveTo>
                    <a:pt x="1" y="0"/>
                  </a:moveTo>
                  <a:lnTo>
                    <a:pt x="1" y="891"/>
                  </a:lnTo>
                  <a:cubicBezTo>
                    <a:pt x="233" y="1221"/>
                    <a:pt x="499" y="1237"/>
                    <a:pt x="815" y="1237"/>
                  </a:cubicBezTo>
                  <a:cubicBezTo>
                    <a:pt x="1127" y="1237"/>
                    <a:pt x="1507" y="1142"/>
                    <a:pt x="1625" y="891"/>
                  </a:cubicBezTo>
                  <a:lnTo>
                    <a:pt x="1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2283;p61"/>
            <p:cNvSpPr/>
            <p:nvPr/>
          </p:nvSpPr>
          <p:spPr>
            <a:xfrm>
              <a:off x="3537727" y="2992340"/>
              <a:ext cx="66044" cy="41755"/>
            </a:xfrm>
            <a:custGeom>
              <a:avLst/>
              <a:gdLst/>
              <a:ahLst/>
              <a:cxnLst/>
              <a:rect l="l" t="t" r="r" b="b"/>
              <a:pathLst>
                <a:path w="1626" h="1028" extrusionOk="0">
                  <a:moveTo>
                    <a:pt x="1" y="114"/>
                  </a:moveTo>
                  <a:lnTo>
                    <a:pt x="1" y="1027"/>
                  </a:lnTo>
                  <a:lnTo>
                    <a:pt x="1625" y="1027"/>
                  </a:lnTo>
                  <a:lnTo>
                    <a:pt x="1625" y="114"/>
                  </a:lnTo>
                  <a:cubicBezTo>
                    <a:pt x="1625" y="50"/>
                    <a:pt x="1576" y="0"/>
                    <a:pt x="1511" y="0"/>
                  </a:cubicBezTo>
                  <a:lnTo>
                    <a:pt x="119" y="0"/>
                  </a:lnTo>
                  <a:cubicBezTo>
                    <a:pt x="54" y="0"/>
                    <a:pt x="1" y="50"/>
                    <a:pt x="1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2284;p61"/>
            <p:cNvSpPr/>
            <p:nvPr/>
          </p:nvSpPr>
          <p:spPr>
            <a:xfrm>
              <a:off x="3469611" y="3081496"/>
              <a:ext cx="203047" cy="177255"/>
            </a:xfrm>
            <a:custGeom>
              <a:avLst/>
              <a:gdLst/>
              <a:ahLst/>
              <a:cxnLst/>
              <a:rect l="l" t="t" r="r" b="b"/>
              <a:pathLst>
                <a:path w="4999" h="4364" extrusionOk="0">
                  <a:moveTo>
                    <a:pt x="715" y="2009"/>
                  </a:moveTo>
                  <a:cubicBezTo>
                    <a:pt x="822" y="2123"/>
                    <a:pt x="928" y="2237"/>
                    <a:pt x="1024" y="2366"/>
                  </a:cubicBezTo>
                  <a:cubicBezTo>
                    <a:pt x="1396" y="2880"/>
                    <a:pt x="1393" y="3462"/>
                    <a:pt x="1374" y="4067"/>
                  </a:cubicBezTo>
                  <a:cubicBezTo>
                    <a:pt x="2104" y="4363"/>
                    <a:pt x="2895" y="4363"/>
                    <a:pt x="3626" y="4067"/>
                  </a:cubicBezTo>
                  <a:cubicBezTo>
                    <a:pt x="3603" y="3462"/>
                    <a:pt x="3603" y="2880"/>
                    <a:pt x="3976" y="2366"/>
                  </a:cubicBezTo>
                  <a:cubicBezTo>
                    <a:pt x="4071" y="2237"/>
                    <a:pt x="4177" y="2123"/>
                    <a:pt x="4284" y="2009"/>
                  </a:cubicBezTo>
                  <a:cubicBezTo>
                    <a:pt x="4379" y="1906"/>
                    <a:pt x="4474" y="1799"/>
                    <a:pt x="4561" y="1674"/>
                  </a:cubicBezTo>
                  <a:cubicBezTo>
                    <a:pt x="4999" y="1031"/>
                    <a:pt x="4987" y="419"/>
                    <a:pt x="4371" y="0"/>
                  </a:cubicBezTo>
                  <a:cubicBezTo>
                    <a:pt x="4082" y="297"/>
                    <a:pt x="3763" y="582"/>
                    <a:pt x="3317" y="738"/>
                  </a:cubicBezTo>
                  <a:cubicBezTo>
                    <a:pt x="3082" y="822"/>
                    <a:pt x="2815" y="871"/>
                    <a:pt x="2500" y="871"/>
                  </a:cubicBezTo>
                  <a:cubicBezTo>
                    <a:pt x="2184" y="871"/>
                    <a:pt x="1918" y="822"/>
                    <a:pt x="1682" y="738"/>
                  </a:cubicBezTo>
                  <a:cubicBezTo>
                    <a:pt x="1237" y="582"/>
                    <a:pt x="913" y="297"/>
                    <a:pt x="628" y="0"/>
                  </a:cubicBezTo>
                  <a:cubicBezTo>
                    <a:pt x="12" y="419"/>
                    <a:pt x="0" y="1031"/>
                    <a:pt x="438" y="1674"/>
                  </a:cubicBezTo>
                  <a:cubicBezTo>
                    <a:pt x="521" y="1799"/>
                    <a:pt x="620" y="1906"/>
                    <a:pt x="715" y="200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2285;p61"/>
            <p:cNvSpPr/>
            <p:nvPr/>
          </p:nvSpPr>
          <p:spPr>
            <a:xfrm>
              <a:off x="3677737" y="3218215"/>
              <a:ext cx="114826" cy="185297"/>
            </a:xfrm>
            <a:custGeom>
              <a:avLst/>
              <a:gdLst/>
              <a:ahLst/>
              <a:cxnLst/>
              <a:rect l="l" t="t" r="r" b="b"/>
              <a:pathLst>
                <a:path w="2827" h="4562" extrusionOk="0">
                  <a:moveTo>
                    <a:pt x="282" y="1252"/>
                  </a:moveTo>
                  <a:cubicBezTo>
                    <a:pt x="309" y="1279"/>
                    <a:pt x="335" y="1309"/>
                    <a:pt x="362" y="1340"/>
                  </a:cubicBezTo>
                  <a:cubicBezTo>
                    <a:pt x="499" y="1500"/>
                    <a:pt x="617" y="1697"/>
                    <a:pt x="712" y="1937"/>
                  </a:cubicBezTo>
                  <a:cubicBezTo>
                    <a:pt x="1001" y="2686"/>
                    <a:pt x="1092" y="3763"/>
                    <a:pt x="1020" y="4562"/>
                  </a:cubicBezTo>
                  <a:lnTo>
                    <a:pt x="1963" y="4562"/>
                  </a:lnTo>
                  <a:cubicBezTo>
                    <a:pt x="1967" y="4258"/>
                    <a:pt x="1956" y="3885"/>
                    <a:pt x="1998" y="3527"/>
                  </a:cubicBezTo>
                  <a:cubicBezTo>
                    <a:pt x="2074" y="2903"/>
                    <a:pt x="2290" y="2595"/>
                    <a:pt x="2568" y="2055"/>
                  </a:cubicBezTo>
                  <a:cubicBezTo>
                    <a:pt x="2827" y="1557"/>
                    <a:pt x="2709" y="838"/>
                    <a:pt x="2043" y="689"/>
                  </a:cubicBezTo>
                  <a:cubicBezTo>
                    <a:pt x="1834" y="644"/>
                    <a:pt x="1545" y="743"/>
                    <a:pt x="1336" y="526"/>
                  </a:cubicBezTo>
                  <a:cubicBezTo>
                    <a:pt x="1301" y="491"/>
                    <a:pt x="1267" y="442"/>
                    <a:pt x="1237" y="385"/>
                  </a:cubicBezTo>
                  <a:cubicBezTo>
                    <a:pt x="1081" y="88"/>
                    <a:pt x="853" y="1"/>
                    <a:pt x="624" y="35"/>
                  </a:cubicBezTo>
                  <a:cubicBezTo>
                    <a:pt x="198" y="92"/>
                    <a:pt x="0" y="514"/>
                    <a:pt x="96" y="910"/>
                  </a:cubicBezTo>
                  <a:cubicBezTo>
                    <a:pt x="122" y="1028"/>
                    <a:pt x="183" y="1146"/>
                    <a:pt x="282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2286;p61"/>
            <p:cNvSpPr/>
            <p:nvPr/>
          </p:nvSpPr>
          <p:spPr>
            <a:xfrm>
              <a:off x="3614982" y="3263139"/>
              <a:ext cx="59383" cy="56336"/>
            </a:xfrm>
            <a:custGeom>
              <a:avLst/>
              <a:gdLst/>
              <a:ahLst/>
              <a:cxnLst/>
              <a:rect l="l" t="t" r="r" b="b"/>
              <a:pathLst>
                <a:path w="1462" h="1387" extrusionOk="0">
                  <a:moveTo>
                    <a:pt x="788" y="321"/>
                  </a:moveTo>
                  <a:cubicBezTo>
                    <a:pt x="815" y="321"/>
                    <a:pt x="842" y="321"/>
                    <a:pt x="864" y="325"/>
                  </a:cubicBezTo>
                  <a:cubicBezTo>
                    <a:pt x="994" y="337"/>
                    <a:pt x="1036" y="394"/>
                    <a:pt x="1051" y="435"/>
                  </a:cubicBezTo>
                  <a:cubicBezTo>
                    <a:pt x="1104" y="565"/>
                    <a:pt x="1043" y="808"/>
                    <a:pt x="918" y="968"/>
                  </a:cubicBezTo>
                  <a:cubicBezTo>
                    <a:pt x="861" y="1044"/>
                    <a:pt x="804" y="1067"/>
                    <a:pt x="773" y="1067"/>
                  </a:cubicBezTo>
                  <a:cubicBezTo>
                    <a:pt x="743" y="1067"/>
                    <a:pt x="712" y="1029"/>
                    <a:pt x="697" y="1006"/>
                  </a:cubicBezTo>
                  <a:cubicBezTo>
                    <a:pt x="697" y="1002"/>
                    <a:pt x="697" y="1002"/>
                    <a:pt x="697" y="1002"/>
                  </a:cubicBezTo>
                  <a:lnTo>
                    <a:pt x="374" y="550"/>
                  </a:lnTo>
                  <a:cubicBezTo>
                    <a:pt x="347" y="515"/>
                    <a:pt x="336" y="477"/>
                    <a:pt x="343" y="458"/>
                  </a:cubicBezTo>
                  <a:cubicBezTo>
                    <a:pt x="347" y="435"/>
                    <a:pt x="378" y="413"/>
                    <a:pt x="423" y="390"/>
                  </a:cubicBezTo>
                  <a:cubicBezTo>
                    <a:pt x="507" y="352"/>
                    <a:pt x="651" y="321"/>
                    <a:pt x="788" y="321"/>
                  </a:cubicBezTo>
                  <a:close/>
                  <a:moveTo>
                    <a:pt x="789" y="0"/>
                  </a:moveTo>
                  <a:cubicBezTo>
                    <a:pt x="598" y="0"/>
                    <a:pt x="408" y="46"/>
                    <a:pt x="290" y="97"/>
                  </a:cubicBezTo>
                  <a:cubicBezTo>
                    <a:pt x="119" y="177"/>
                    <a:pt x="54" y="291"/>
                    <a:pt x="31" y="375"/>
                  </a:cubicBezTo>
                  <a:cubicBezTo>
                    <a:pt x="1" y="492"/>
                    <a:pt x="31" y="618"/>
                    <a:pt x="111" y="736"/>
                  </a:cubicBezTo>
                  <a:lnTo>
                    <a:pt x="435" y="1185"/>
                  </a:lnTo>
                  <a:cubicBezTo>
                    <a:pt x="541" y="1345"/>
                    <a:pt x="670" y="1383"/>
                    <a:pt x="762" y="1386"/>
                  </a:cubicBezTo>
                  <a:lnTo>
                    <a:pt x="777" y="1386"/>
                  </a:lnTo>
                  <a:cubicBezTo>
                    <a:pt x="918" y="1386"/>
                    <a:pt x="1058" y="1310"/>
                    <a:pt x="1173" y="1166"/>
                  </a:cubicBezTo>
                  <a:cubicBezTo>
                    <a:pt x="1344" y="945"/>
                    <a:pt x="1462" y="580"/>
                    <a:pt x="1348" y="310"/>
                  </a:cubicBezTo>
                  <a:cubicBezTo>
                    <a:pt x="1272" y="135"/>
                    <a:pt x="1112" y="28"/>
                    <a:pt x="899" y="6"/>
                  </a:cubicBezTo>
                  <a:cubicBezTo>
                    <a:pt x="862" y="2"/>
                    <a:pt x="826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2287;p61"/>
            <p:cNvSpPr/>
            <p:nvPr/>
          </p:nvSpPr>
          <p:spPr>
            <a:xfrm>
              <a:off x="3467905" y="3263057"/>
              <a:ext cx="59383" cy="56418"/>
            </a:xfrm>
            <a:custGeom>
              <a:avLst/>
              <a:gdLst/>
              <a:ahLst/>
              <a:cxnLst/>
              <a:rect l="l" t="t" r="r" b="b"/>
              <a:pathLst>
                <a:path w="1462" h="1389" extrusionOk="0">
                  <a:moveTo>
                    <a:pt x="674" y="323"/>
                  </a:moveTo>
                  <a:cubicBezTo>
                    <a:pt x="811" y="323"/>
                    <a:pt x="955" y="354"/>
                    <a:pt x="1039" y="392"/>
                  </a:cubicBezTo>
                  <a:cubicBezTo>
                    <a:pt x="1085" y="415"/>
                    <a:pt x="1115" y="437"/>
                    <a:pt x="1119" y="460"/>
                  </a:cubicBezTo>
                  <a:cubicBezTo>
                    <a:pt x="1126" y="479"/>
                    <a:pt x="1111" y="517"/>
                    <a:pt x="1088" y="552"/>
                  </a:cubicBezTo>
                  <a:lnTo>
                    <a:pt x="765" y="1004"/>
                  </a:lnTo>
                  <a:cubicBezTo>
                    <a:pt x="765" y="1004"/>
                    <a:pt x="765" y="1004"/>
                    <a:pt x="765" y="1008"/>
                  </a:cubicBezTo>
                  <a:cubicBezTo>
                    <a:pt x="750" y="1031"/>
                    <a:pt x="719" y="1069"/>
                    <a:pt x="689" y="1069"/>
                  </a:cubicBezTo>
                  <a:cubicBezTo>
                    <a:pt x="659" y="1069"/>
                    <a:pt x="601" y="1046"/>
                    <a:pt x="544" y="970"/>
                  </a:cubicBezTo>
                  <a:cubicBezTo>
                    <a:pt x="419" y="810"/>
                    <a:pt x="358" y="567"/>
                    <a:pt x="411" y="437"/>
                  </a:cubicBezTo>
                  <a:cubicBezTo>
                    <a:pt x="426" y="396"/>
                    <a:pt x="465" y="339"/>
                    <a:pt x="598" y="327"/>
                  </a:cubicBezTo>
                  <a:cubicBezTo>
                    <a:pt x="621" y="323"/>
                    <a:pt x="647" y="323"/>
                    <a:pt x="674" y="323"/>
                  </a:cubicBezTo>
                  <a:close/>
                  <a:moveTo>
                    <a:pt x="681" y="1"/>
                  </a:moveTo>
                  <a:cubicBezTo>
                    <a:pt x="642" y="1"/>
                    <a:pt x="602" y="3"/>
                    <a:pt x="563" y="8"/>
                  </a:cubicBezTo>
                  <a:cubicBezTo>
                    <a:pt x="347" y="30"/>
                    <a:pt x="187" y="137"/>
                    <a:pt x="115" y="312"/>
                  </a:cubicBezTo>
                  <a:cubicBezTo>
                    <a:pt x="0" y="582"/>
                    <a:pt x="118" y="947"/>
                    <a:pt x="293" y="1168"/>
                  </a:cubicBezTo>
                  <a:cubicBezTo>
                    <a:pt x="404" y="1312"/>
                    <a:pt x="544" y="1388"/>
                    <a:pt x="685" y="1388"/>
                  </a:cubicBezTo>
                  <a:lnTo>
                    <a:pt x="700" y="1388"/>
                  </a:lnTo>
                  <a:cubicBezTo>
                    <a:pt x="792" y="1385"/>
                    <a:pt x="921" y="1347"/>
                    <a:pt x="1031" y="1187"/>
                  </a:cubicBezTo>
                  <a:lnTo>
                    <a:pt x="1351" y="738"/>
                  </a:lnTo>
                  <a:cubicBezTo>
                    <a:pt x="1431" y="620"/>
                    <a:pt x="1461" y="494"/>
                    <a:pt x="1431" y="377"/>
                  </a:cubicBezTo>
                  <a:cubicBezTo>
                    <a:pt x="1408" y="293"/>
                    <a:pt x="1343" y="179"/>
                    <a:pt x="1172" y="99"/>
                  </a:cubicBezTo>
                  <a:cubicBezTo>
                    <a:pt x="1056" y="49"/>
                    <a:pt x="869" y="1"/>
                    <a:pt x="6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2288;p61"/>
            <p:cNvSpPr/>
            <p:nvPr/>
          </p:nvSpPr>
          <p:spPr>
            <a:xfrm>
              <a:off x="3347554" y="2986125"/>
              <a:ext cx="448417" cy="424372"/>
            </a:xfrm>
            <a:custGeom>
              <a:avLst/>
              <a:gdLst/>
              <a:ahLst/>
              <a:cxnLst/>
              <a:rect l="l" t="t" r="r" b="b"/>
              <a:pathLst>
                <a:path w="11040" h="10448" extrusionOk="0">
                  <a:moveTo>
                    <a:pt x="6159" y="301"/>
                  </a:moveTo>
                  <a:lnTo>
                    <a:pt x="6159" y="1009"/>
                  </a:lnTo>
                  <a:lnTo>
                    <a:pt x="4854" y="1009"/>
                  </a:lnTo>
                  <a:lnTo>
                    <a:pt x="4854" y="301"/>
                  </a:lnTo>
                  <a:close/>
                  <a:moveTo>
                    <a:pt x="6159" y="1329"/>
                  </a:moveTo>
                  <a:lnTo>
                    <a:pt x="6159" y="2036"/>
                  </a:lnTo>
                  <a:lnTo>
                    <a:pt x="4854" y="2036"/>
                  </a:lnTo>
                  <a:lnTo>
                    <a:pt x="4854" y="1329"/>
                  </a:lnTo>
                  <a:close/>
                  <a:moveTo>
                    <a:pt x="6159" y="2356"/>
                  </a:moveTo>
                  <a:lnTo>
                    <a:pt x="6159" y="2968"/>
                  </a:lnTo>
                  <a:cubicBezTo>
                    <a:pt x="5969" y="3025"/>
                    <a:pt x="5752" y="3059"/>
                    <a:pt x="5505" y="3059"/>
                  </a:cubicBezTo>
                  <a:cubicBezTo>
                    <a:pt x="5261" y="3059"/>
                    <a:pt x="5044" y="3025"/>
                    <a:pt x="4854" y="2968"/>
                  </a:cubicBezTo>
                  <a:lnTo>
                    <a:pt x="4854" y="2356"/>
                  </a:lnTo>
                  <a:close/>
                  <a:moveTo>
                    <a:pt x="3667" y="4535"/>
                  </a:moveTo>
                  <a:cubicBezTo>
                    <a:pt x="3751" y="4627"/>
                    <a:pt x="3827" y="4710"/>
                    <a:pt x="3895" y="4806"/>
                  </a:cubicBezTo>
                  <a:cubicBezTo>
                    <a:pt x="4185" y="5205"/>
                    <a:pt x="4230" y="5646"/>
                    <a:pt x="4223" y="6164"/>
                  </a:cubicBezTo>
                  <a:cubicBezTo>
                    <a:pt x="4029" y="6065"/>
                    <a:pt x="3857" y="5939"/>
                    <a:pt x="3728" y="5795"/>
                  </a:cubicBezTo>
                  <a:cubicBezTo>
                    <a:pt x="3443" y="5475"/>
                    <a:pt x="3310" y="5060"/>
                    <a:pt x="3405" y="4787"/>
                  </a:cubicBezTo>
                  <a:cubicBezTo>
                    <a:pt x="3450" y="4661"/>
                    <a:pt x="3538" y="4577"/>
                    <a:pt x="3667" y="4535"/>
                  </a:cubicBezTo>
                  <a:close/>
                  <a:moveTo>
                    <a:pt x="7342" y="4535"/>
                  </a:moveTo>
                  <a:cubicBezTo>
                    <a:pt x="7471" y="4577"/>
                    <a:pt x="7559" y="4661"/>
                    <a:pt x="7601" y="4787"/>
                  </a:cubicBezTo>
                  <a:cubicBezTo>
                    <a:pt x="7700" y="5060"/>
                    <a:pt x="7566" y="5475"/>
                    <a:pt x="7281" y="5795"/>
                  </a:cubicBezTo>
                  <a:cubicBezTo>
                    <a:pt x="7152" y="5939"/>
                    <a:pt x="6977" y="6065"/>
                    <a:pt x="6787" y="6164"/>
                  </a:cubicBezTo>
                  <a:cubicBezTo>
                    <a:pt x="6779" y="5646"/>
                    <a:pt x="6821" y="5205"/>
                    <a:pt x="7110" y="4806"/>
                  </a:cubicBezTo>
                  <a:cubicBezTo>
                    <a:pt x="7182" y="4710"/>
                    <a:pt x="7258" y="4627"/>
                    <a:pt x="7342" y="4535"/>
                  </a:cubicBezTo>
                  <a:close/>
                  <a:moveTo>
                    <a:pt x="7391" y="2554"/>
                  </a:moveTo>
                  <a:cubicBezTo>
                    <a:pt x="7559" y="2694"/>
                    <a:pt x="7662" y="2854"/>
                    <a:pt x="7696" y="3033"/>
                  </a:cubicBezTo>
                  <a:cubicBezTo>
                    <a:pt x="7745" y="3292"/>
                    <a:pt x="7654" y="3600"/>
                    <a:pt x="7433" y="3923"/>
                  </a:cubicBezTo>
                  <a:cubicBezTo>
                    <a:pt x="7346" y="4056"/>
                    <a:pt x="7243" y="4163"/>
                    <a:pt x="7133" y="4281"/>
                  </a:cubicBezTo>
                  <a:cubicBezTo>
                    <a:pt x="7038" y="4383"/>
                    <a:pt x="6939" y="4490"/>
                    <a:pt x="6851" y="4612"/>
                  </a:cubicBezTo>
                  <a:cubicBezTo>
                    <a:pt x="6456" y="5152"/>
                    <a:pt x="6452" y="5776"/>
                    <a:pt x="6467" y="6293"/>
                  </a:cubicBezTo>
                  <a:cubicBezTo>
                    <a:pt x="6150" y="6407"/>
                    <a:pt x="5810" y="6468"/>
                    <a:pt x="5533" y="6468"/>
                  </a:cubicBezTo>
                  <a:cubicBezTo>
                    <a:pt x="5525" y="6468"/>
                    <a:pt x="5517" y="6468"/>
                    <a:pt x="5508" y="6468"/>
                  </a:cubicBezTo>
                  <a:lnTo>
                    <a:pt x="5501" y="6468"/>
                  </a:lnTo>
                  <a:cubicBezTo>
                    <a:pt x="5492" y="6468"/>
                    <a:pt x="5484" y="6468"/>
                    <a:pt x="5476" y="6468"/>
                  </a:cubicBezTo>
                  <a:cubicBezTo>
                    <a:pt x="5199" y="6468"/>
                    <a:pt x="4860" y="6407"/>
                    <a:pt x="4542" y="6293"/>
                  </a:cubicBezTo>
                  <a:cubicBezTo>
                    <a:pt x="4557" y="5776"/>
                    <a:pt x="4554" y="5152"/>
                    <a:pt x="4158" y="4612"/>
                  </a:cubicBezTo>
                  <a:cubicBezTo>
                    <a:pt x="4067" y="4490"/>
                    <a:pt x="3972" y="4383"/>
                    <a:pt x="3873" y="4281"/>
                  </a:cubicBezTo>
                  <a:cubicBezTo>
                    <a:pt x="3766" y="4163"/>
                    <a:pt x="3663" y="4052"/>
                    <a:pt x="3576" y="3923"/>
                  </a:cubicBezTo>
                  <a:cubicBezTo>
                    <a:pt x="3374" y="3626"/>
                    <a:pt x="3283" y="3349"/>
                    <a:pt x="3302" y="3105"/>
                  </a:cubicBezTo>
                  <a:cubicBezTo>
                    <a:pt x="3321" y="2896"/>
                    <a:pt x="3428" y="2709"/>
                    <a:pt x="3618" y="2554"/>
                  </a:cubicBezTo>
                  <a:cubicBezTo>
                    <a:pt x="4051" y="2983"/>
                    <a:pt x="4595" y="3371"/>
                    <a:pt x="5505" y="3371"/>
                  </a:cubicBezTo>
                  <a:cubicBezTo>
                    <a:pt x="6414" y="3371"/>
                    <a:pt x="6958" y="2983"/>
                    <a:pt x="7391" y="2554"/>
                  </a:cubicBezTo>
                  <a:close/>
                  <a:moveTo>
                    <a:pt x="1863" y="1421"/>
                  </a:moveTo>
                  <a:cubicBezTo>
                    <a:pt x="2276" y="1421"/>
                    <a:pt x="2730" y="1626"/>
                    <a:pt x="3089" y="1998"/>
                  </a:cubicBezTo>
                  <a:cubicBezTo>
                    <a:pt x="3157" y="2070"/>
                    <a:pt x="3226" y="2143"/>
                    <a:pt x="3298" y="2223"/>
                  </a:cubicBezTo>
                  <a:cubicBezTo>
                    <a:pt x="3332" y="2257"/>
                    <a:pt x="3363" y="2295"/>
                    <a:pt x="3397" y="2329"/>
                  </a:cubicBezTo>
                  <a:cubicBezTo>
                    <a:pt x="3154" y="2542"/>
                    <a:pt x="3009" y="2801"/>
                    <a:pt x="2986" y="3086"/>
                  </a:cubicBezTo>
                  <a:cubicBezTo>
                    <a:pt x="2956" y="3406"/>
                    <a:pt x="3066" y="3752"/>
                    <a:pt x="3310" y="4113"/>
                  </a:cubicBezTo>
                  <a:cubicBezTo>
                    <a:pt x="3351" y="4174"/>
                    <a:pt x="3397" y="4231"/>
                    <a:pt x="3443" y="4284"/>
                  </a:cubicBezTo>
                  <a:cubicBezTo>
                    <a:pt x="3283" y="4368"/>
                    <a:pt x="3165" y="4505"/>
                    <a:pt x="3104" y="4680"/>
                  </a:cubicBezTo>
                  <a:cubicBezTo>
                    <a:pt x="2971" y="5064"/>
                    <a:pt x="3123" y="5601"/>
                    <a:pt x="3488" y="6008"/>
                  </a:cubicBezTo>
                  <a:cubicBezTo>
                    <a:pt x="3922" y="6495"/>
                    <a:pt x="4717" y="6761"/>
                    <a:pt x="5345" y="6791"/>
                  </a:cubicBezTo>
                  <a:lnTo>
                    <a:pt x="5345" y="7548"/>
                  </a:lnTo>
                  <a:cubicBezTo>
                    <a:pt x="4983" y="7617"/>
                    <a:pt x="4729" y="7895"/>
                    <a:pt x="4496" y="8142"/>
                  </a:cubicBezTo>
                  <a:cubicBezTo>
                    <a:pt x="4439" y="8203"/>
                    <a:pt x="4386" y="8264"/>
                    <a:pt x="4329" y="8317"/>
                  </a:cubicBezTo>
                  <a:cubicBezTo>
                    <a:pt x="4033" y="8600"/>
                    <a:pt x="3754" y="8742"/>
                    <a:pt x="3504" y="8742"/>
                  </a:cubicBezTo>
                  <a:cubicBezTo>
                    <a:pt x="3472" y="8742"/>
                    <a:pt x="3440" y="8740"/>
                    <a:pt x="3409" y="8735"/>
                  </a:cubicBezTo>
                  <a:cubicBezTo>
                    <a:pt x="3059" y="8678"/>
                    <a:pt x="2731" y="8351"/>
                    <a:pt x="2378" y="7697"/>
                  </a:cubicBezTo>
                  <a:cubicBezTo>
                    <a:pt x="2366" y="7678"/>
                    <a:pt x="2359" y="7662"/>
                    <a:pt x="2347" y="7643"/>
                  </a:cubicBezTo>
                  <a:cubicBezTo>
                    <a:pt x="2446" y="7404"/>
                    <a:pt x="2568" y="7210"/>
                    <a:pt x="2705" y="7084"/>
                  </a:cubicBezTo>
                  <a:cubicBezTo>
                    <a:pt x="2709" y="7084"/>
                    <a:pt x="2712" y="7080"/>
                    <a:pt x="2712" y="7080"/>
                  </a:cubicBezTo>
                  <a:cubicBezTo>
                    <a:pt x="2830" y="6962"/>
                    <a:pt x="2906" y="6822"/>
                    <a:pt x="2944" y="6662"/>
                  </a:cubicBezTo>
                  <a:cubicBezTo>
                    <a:pt x="3005" y="6399"/>
                    <a:pt x="2963" y="6129"/>
                    <a:pt x="2823" y="5924"/>
                  </a:cubicBezTo>
                  <a:cubicBezTo>
                    <a:pt x="2697" y="5741"/>
                    <a:pt x="2503" y="5620"/>
                    <a:pt x="2279" y="5589"/>
                  </a:cubicBezTo>
                  <a:cubicBezTo>
                    <a:pt x="2242" y="5584"/>
                    <a:pt x="2207" y="5582"/>
                    <a:pt x="2171" y="5582"/>
                  </a:cubicBezTo>
                  <a:cubicBezTo>
                    <a:pt x="1941" y="5582"/>
                    <a:pt x="1739" y="5688"/>
                    <a:pt x="1590" y="5890"/>
                  </a:cubicBezTo>
                  <a:cubicBezTo>
                    <a:pt x="1320" y="5133"/>
                    <a:pt x="1077" y="4273"/>
                    <a:pt x="848" y="3276"/>
                  </a:cubicBezTo>
                  <a:cubicBezTo>
                    <a:pt x="658" y="2451"/>
                    <a:pt x="837" y="1819"/>
                    <a:pt x="1339" y="1549"/>
                  </a:cubicBezTo>
                  <a:cubicBezTo>
                    <a:pt x="1497" y="1463"/>
                    <a:pt x="1676" y="1421"/>
                    <a:pt x="1863" y="1421"/>
                  </a:cubicBezTo>
                  <a:close/>
                  <a:moveTo>
                    <a:pt x="9150" y="1421"/>
                  </a:moveTo>
                  <a:cubicBezTo>
                    <a:pt x="9337" y="1421"/>
                    <a:pt x="9516" y="1463"/>
                    <a:pt x="9674" y="1549"/>
                  </a:cubicBezTo>
                  <a:cubicBezTo>
                    <a:pt x="10176" y="1819"/>
                    <a:pt x="10355" y="2451"/>
                    <a:pt x="10165" y="3276"/>
                  </a:cubicBezTo>
                  <a:cubicBezTo>
                    <a:pt x="9936" y="4273"/>
                    <a:pt x="9693" y="5129"/>
                    <a:pt x="9423" y="5890"/>
                  </a:cubicBezTo>
                  <a:cubicBezTo>
                    <a:pt x="9241" y="5637"/>
                    <a:pt x="9012" y="5582"/>
                    <a:pt x="8843" y="5582"/>
                  </a:cubicBezTo>
                  <a:cubicBezTo>
                    <a:pt x="8803" y="5582"/>
                    <a:pt x="8766" y="5585"/>
                    <a:pt x="8734" y="5589"/>
                  </a:cubicBezTo>
                  <a:cubicBezTo>
                    <a:pt x="8510" y="5620"/>
                    <a:pt x="8316" y="5741"/>
                    <a:pt x="8190" y="5924"/>
                  </a:cubicBezTo>
                  <a:cubicBezTo>
                    <a:pt x="8050" y="6129"/>
                    <a:pt x="8004" y="6399"/>
                    <a:pt x="8069" y="6662"/>
                  </a:cubicBezTo>
                  <a:cubicBezTo>
                    <a:pt x="8107" y="6822"/>
                    <a:pt x="8183" y="6959"/>
                    <a:pt x="8297" y="7077"/>
                  </a:cubicBezTo>
                  <a:lnTo>
                    <a:pt x="8304" y="7084"/>
                  </a:lnTo>
                  <a:cubicBezTo>
                    <a:pt x="8445" y="7210"/>
                    <a:pt x="8563" y="7404"/>
                    <a:pt x="8666" y="7643"/>
                  </a:cubicBezTo>
                  <a:cubicBezTo>
                    <a:pt x="8654" y="7662"/>
                    <a:pt x="8647" y="7681"/>
                    <a:pt x="8635" y="7697"/>
                  </a:cubicBezTo>
                  <a:cubicBezTo>
                    <a:pt x="8278" y="8351"/>
                    <a:pt x="7951" y="8678"/>
                    <a:pt x="7604" y="8735"/>
                  </a:cubicBezTo>
                  <a:cubicBezTo>
                    <a:pt x="7573" y="8740"/>
                    <a:pt x="7540" y="8742"/>
                    <a:pt x="7508" y="8742"/>
                  </a:cubicBezTo>
                  <a:cubicBezTo>
                    <a:pt x="7256" y="8742"/>
                    <a:pt x="6980" y="8600"/>
                    <a:pt x="6680" y="8317"/>
                  </a:cubicBezTo>
                  <a:cubicBezTo>
                    <a:pt x="6627" y="8264"/>
                    <a:pt x="6574" y="8203"/>
                    <a:pt x="6516" y="8142"/>
                  </a:cubicBezTo>
                  <a:cubicBezTo>
                    <a:pt x="6284" y="7895"/>
                    <a:pt x="6030" y="7617"/>
                    <a:pt x="5668" y="7548"/>
                  </a:cubicBezTo>
                  <a:lnTo>
                    <a:pt x="5668" y="6791"/>
                  </a:lnTo>
                  <a:cubicBezTo>
                    <a:pt x="6296" y="6761"/>
                    <a:pt x="7091" y="6495"/>
                    <a:pt x="7525" y="6008"/>
                  </a:cubicBezTo>
                  <a:cubicBezTo>
                    <a:pt x="7886" y="5601"/>
                    <a:pt x="8042" y="5064"/>
                    <a:pt x="7909" y="4680"/>
                  </a:cubicBezTo>
                  <a:cubicBezTo>
                    <a:pt x="7844" y="4505"/>
                    <a:pt x="7730" y="4368"/>
                    <a:pt x="7570" y="4284"/>
                  </a:cubicBezTo>
                  <a:cubicBezTo>
                    <a:pt x="7616" y="4231"/>
                    <a:pt x="7658" y="4174"/>
                    <a:pt x="7700" y="4109"/>
                  </a:cubicBezTo>
                  <a:cubicBezTo>
                    <a:pt x="7973" y="3710"/>
                    <a:pt x="8080" y="3330"/>
                    <a:pt x="8011" y="2983"/>
                  </a:cubicBezTo>
                  <a:cubicBezTo>
                    <a:pt x="7966" y="2732"/>
                    <a:pt x="7833" y="2515"/>
                    <a:pt x="7616" y="2329"/>
                  </a:cubicBezTo>
                  <a:cubicBezTo>
                    <a:pt x="7650" y="2295"/>
                    <a:pt x="7681" y="2257"/>
                    <a:pt x="7715" y="2223"/>
                  </a:cubicBezTo>
                  <a:cubicBezTo>
                    <a:pt x="7787" y="2143"/>
                    <a:pt x="7856" y="2070"/>
                    <a:pt x="7924" y="1998"/>
                  </a:cubicBezTo>
                  <a:cubicBezTo>
                    <a:pt x="8283" y="1626"/>
                    <a:pt x="8737" y="1421"/>
                    <a:pt x="9150" y="1421"/>
                  </a:cubicBezTo>
                  <a:close/>
                  <a:moveTo>
                    <a:pt x="4808" y="1"/>
                  </a:moveTo>
                  <a:cubicBezTo>
                    <a:pt x="4656" y="1"/>
                    <a:pt x="4531" y="126"/>
                    <a:pt x="4531" y="279"/>
                  </a:cubicBezTo>
                  <a:lnTo>
                    <a:pt x="4531" y="2854"/>
                  </a:lnTo>
                  <a:cubicBezTo>
                    <a:pt x="4124" y="2652"/>
                    <a:pt x="3831" y="2329"/>
                    <a:pt x="3542" y="2017"/>
                  </a:cubicBezTo>
                  <a:cubicBezTo>
                    <a:pt x="3473" y="1941"/>
                    <a:pt x="3401" y="1861"/>
                    <a:pt x="3329" y="1785"/>
                  </a:cubicBezTo>
                  <a:cubicBezTo>
                    <a:pt x="3020" y="1462"/>
                    <a:pt x="2651" y="1245"/>
                    <a:pt x="2263" y="1154"/>
                  </a:cubicBezTo>
                  <a:cubicBezTo>
                    <a:pt x="2137" y="1126"/>
                    <a:pt x="2010" y="1112"/>
                    <a:pt x="1887" y="1112"/>
                  </a:cubicBezTo>
                  <a:cubicBezTo>
                    <a:pt x="1640" y="1112"/>
                    <a:pt x="1405" y="1168"/>
                    <a:pt x="1202" y="1279"/>
                  </a:cubicBezTo>
                  <a:cubicBezTo>
                    <a:pt x="574" y="1618"/>
                    <a:pt x="335" y="2398"/>
                    <a:pt x="555" y="3356"/>
                  </a:cubicBezTo>
                  <a:cubicBezTo>
                    <a:pt x="807" y="4452"/>
                    <a:pt x="1073" y="5380"/>
                    <a:pt x="1370" y="6198"/>
                  </a:cubicBezTo>
                  <a:cubicBezTo>
                    <a:pt x="1293" y="6236"/>
                    <a:pt x="1198" y="6240"/>
                    <a:pt x="1077" y="6240"/>
                  </a:cubicBezTo>
                  <a:cubicBezTo>
                    <a:pt x="993" y="6240"/>
                    <a:pt x="905" y="6240"/>
                    <a:pt x="822" y="6259"/>
                  </a:cubicBezTo>
                  <a:cubicBezTo>
                    <a:pt x="510" y="6327"/>
                    <a:pt x="278" y="6506"/>
                    <a:pt x="148" y="6780"/>
                  </a:cubicBezTo>
                  <a:cubicBezTo>
                    <a:pt x="0" y="7099"/>
                    <a:pt x="15" y="7510"/>
                    <a:pt x="190" y="7856"/>
                  </a:cubicBezTo>
                  <a:cubicBezTo>
                    <a:pt x="243" y="7952"/>
                    <a:pt x="289" y="8043"/>
                    <a:pt x="335" y="8130"/>
                  </a:cubicBezTo>
                  <a:cubicBezTo>
                    <a:pt x="384" y="8225"/>
                    <a:pt x="434" y="8313"/>
                    <a:pt x="476" y="8400"/>
                  </a:cubicBezTo>
                  <a:cubicBezTo>
                    <a:pt x="505" y="8457"/>
                    <a:pt x="561" y="8491"/>
                    <a:pt x="620" y="8491"/>
                  </a:cubicBezTo>
                  <a:cubicBezTo>
                    <a:pt x="644" y="8491"/>
                    <a:pt x="669" y="8485"/>
                    <a:pt x="692" y="8473"/>
                  </a:cubicBezTo>
                  <a:cubicBezTo>
                    <a:pt x="768" y="8435"/>
                    <a:pt x="803" y="8336"/>
                    <a:pt x="765" y="8256"/>
                  </a:cubicBezTo>
                  <a:cubicBezTo>
                    <a:pt x="719" y="8165"/>
                    <a:pt x="670" y="8073"/>
                    <a:pt x="616" y="7978"/>
                  </a:cubicBezTo>
                  <a:cubicBezTo>
                    <a:pt x="571" y="7895"/>
                    <a:pt x="525" y="7803"/>
                    <a:pt x="476" y="7708"/>
                  </a:cubicBezTo>
                  <a:cubicBezTo>
                    <a:pt x="346" y="7457"/>
                    <a:pt x="331" y="7145"/>
                    <a:pt x="438" y="6917"/>
                  </a:cubicBezTo>
                  <a:cubicBezTo>
                    <a:pt x="525" y="6738"/>
                    <a:pt x="681" y="6616"/>
                    <a:pt x="890" y="6571"/>
                  </a:cubicBezTo>
                  <a:cubicBezTo>
                    <a:pt x="940" y="6559"/>
                    <a:pt x="1004" y="6559"/>
                    <a:pt x="1077" y="6559"/>
                  </a:cubicBezTo>
                  <a:cubicBezTo>
                    <a:pt x="1286" y="6559"/>
                    <a:pt x="1609" y="6559"/>
                    <a:pt x="1803" y="6183"/>
                  </a:cubicBezTo>
                  <a:cubicBezTo>
                    <a:pt x="1898" y="6004"/>
                    <a:pt x="2025" y="5912"/>
                    <a:pt x="2183" y="5912"/>
                  </a:cubicBezTo>
                  <a:cubicBezTo>
                    <a:pt x="2203" y="5912"/>
                    <a:pt x="2223" y="5913"/>
                    <a:pt x="2244" y="5916"/>
                  </a:cubicBezTo>
                  <a:cubicBezTo>
                    <a:pt x="2381" y="5935"/>
                    <a:pt x="2496" y="6004"/>
                    <a:pt x="2568" y="6114"/>
                  </a:cubicBezTo>
                  <a:cubicBezTo>
                    <a:pt x="2655" y="6244"/>
                    <a:pt x="2686" y="6426"/>
                    <a:pt x="2644" y="6597"/>
                  </a:cubicBezTo>
                  <a:cubicBezTo>
                    <a:pt x="2621" y="6696"/>
                    <a:pt x="2572" y="6784"/>
                    <a:pt x="2499" y="6860"/>
                  </a:cubicBezTo>
                  <a:cubicBezTo>
                    <a:pt x="1837" y="7457"/>
                    <a:pt x="1643" y="9066"/>
                    <a:pt x="1704" y="10128"/>
                  </a:cubicBezTo>
                  <a:lnTo>
                    <a:pt x="1096" y="10128"/>
                  </a:lnTo>
                  <a:cubicBezTo>
                    <a:pt x="1084" y="10112"/>
                    <a:pt x="1077" y="10105"/>
                    <a:pt x="1065" y="10093"/>
                  </a:cubicBezTo>
                  <a:cubicBezTo>
                    <a:pt x="1065" y="9827"/>
                    <a:pt x="1065" y="9526"/>
                    <a:pt x="1027" y="9234"/>
                  </a:cubicBezTo>
                  <a:cubicBezTo>
                    <a:pt x="1020" y="9161"/>
                    <a:pt x="1008" y="9085"/>
                    <a:pt x="993" y="9005"/>
                  </a:cubicBezTo>
                  <a:cubicBezTo>
                    <a:pt x="978" y="8929"/>
                    <a:pt x="917" y="8872"/>
                    <a:pt x="841" y="8868"/>
                  </a:cubicBezTo>
                  <a:cubicBezTo>
                    <a:pt x="734" y="8868"/>
                    <a:pt x="658" y="8960"/>
                    <a:pt x="677" y="9059"/>
                  </a:cubicBezTo>
                  <a:cubicBezTo>
                    <a:pt x="692" y="9135"/>
                    <a:pt x="700" y="9203"/>
                    <a:pt x="708" y="9272"/>
                  </a:cubicBezTo>
                  <a:cubicBezTo>
                    <a:pt x="742" y="9545"/>
                    <a:pt x="742" y="9838"/>
                    <a:pt x="742" y="10093"/>
                  </a:cubicBezTo>
                  <a:cubicBezTo>
                    <a:pt x="742" y="10162"/>
                    <a:pt x="742" y="10226"/>
                    <a:pt x="742" y="10287"/>
                  </a:cubicBezTo>
                  <a:cubicBezTo>
                    <a:pt x="746" y="10379"/>
                    <a:pt x="814" y="10447"/>
                    <a:pt x="905" y="10447"/>
                  </a:cubicBezTo>
                  <a:lnTo>
                    <a:pt x="1845" y="10447"/>
                  </a:lnTo>
                  <a:cubicBezTo>
                    <a:pt x="1868" y="10447"/>
                    <a:pt x="1891" y="10443"/>
                    <a:pt x="1914" y="10436"/>
                  </a:cubicBezTo>
                  <a:cubicBezTo>
                    <a:pt x="1978" y="10405"/>
                    <a:pt x="2016" y="10341"/>
                    <a:pt x="2009" y="10272"/>
                  </a:cubicBezTo>
                  <a:cubicBezTo>
                    <a:pt x="1944" y="9576"/>
                    <a:pt x="2012" y="8728"/>
                    <a:pt x="2199" y="8062"/>
                  </a:cubicBezTo>
                  <a:cubicBezTo>
                    <a:pt x="2457" y="8496"/>
                    <a:pt x="2834" y="8979"/>
                    <a:pt x="3348" y="9062"/>
                  </a:cubicBezTo>
                  <a:cubicBezTo>
                    <a:pt x="3397" y="9070"/>
                    <a:pt x="3450" y="9074"/>
                    <a:pt x="3500" y="9074"/>
                  </a:cubicBezTo>
                  <a:cubicBezTo>
                    <a:pt x="3835" y="9074"/>
                    <a:pt x="4188" y="8899"/>
                    <a:pt x="4546" y="8560"/>
                  </a:cubicBezTo>
                  <a:cubicBezTo>
                    <a:pt x="4546" y="8560"/>
                    <a:pt x="4546" y="8556"/>
                    <a:pt x="4550" y="8556"/>
                  </a:cubicBezTo>
                  <a:cubicBezTo>
                    <a:pt x="4611" y="8496"/>
                    <a:pt x="4668" y="8431"/>
                    <a:pt x="4725" y="8370"/>
                  </a:cubicBezTo>
                  <a:cubicBezTo>
                    <a:pt x="4964" y="8111"/>
                    <a:pt x="5193" y="7868"/>
                    <a:pt x="5501" y="7868"/>
                  </a:cubicBezTo>
                  <a:cubicBezTo>
                    <a:pt x="5809" y="7868"/>
                    <a:pt x="6037" y="8111"/>
                    <a:pt x="6273" y="8370"/>
                  </a:cubicBezTo>
                  <a:cubicBezTo>
                    <a:pt x="6334" y="8431"/>
                    <a:pt x="6391" y="8496"/>
                    <a:pt x="6452" y="8556"/>
                  </a:cubicBezTo>
                  <a:cubicBezTo>
                    <a:pt x="6452" y="8556"/>
                    <a:pt x="6456" y="8560"/>
                    <a:pt x="6456" y="8560"/>
                  </a:cubicBezTo>
                  <a:cubicBezTo>
                    <a:pt x="6818" y="8902"/>
                    <a:pt x="7168" y="9073"/>
                    <a:pt x="7507" y="9073"/>
                  </a:cubicBezTo>
                  <a:cubicBezTo>
                    <a:pt x="7556" y="9073"/>
                    <a:pt x="7605" y="9070"/>
                    <a:pt x="7654" y="9062"/>
                  </a:cubicBezTo>
                  <a:cubicBezTo>
                    <a:pt x="8167" y="8979"/>
                    <a:pt x="8544" y="8496"/>
                    <a:pt x="8803" y="8062"/>
                  </a:cubicBezTo>
                  <a:cubicBezTo>
                    <a:pt x="8989" y="8728"/>
                    <a:pt x="9054" y="9576"/>
                    <a:pt x="8993" y="10272"/>
                  </a:cubicBezTo>
                  <a:cubicBezTo>
                    <a:pt x="8985" y="10341"/>
                    <a:pt x="9023" y="10405"/>
                    <a:pt x="9088" y="10436"/>
                  </a:cubicBezTo>
                  <a:cubicBezTo>
                    <a:pt x="9111" y="10443"/>
                    <a:pt x="9134" y="10447"/>
                    <a:pt x="9153" y="10447"/>
                  </a:cubicBezTo>
                  <a:lnTo>
                    <a:pt x="10096" y="10447"/>
                  </a:lnTo>
                  <a:cubicBezTo>
                    <a:pt x="10184" y="10447"/>
                    <a:pt x="10256" y="10379"/>
                    <a:pt x="10256" y="10287"/>
                  </a:cubicBezTo>
                  <a:cubicBezTo>
                    <a:pt x="10260" y="10226"/>
                    <a:pt x="10260" y="10162"/>
                    <a:pt x="10260" y="10093"/>
                  </a:cubicBezTo>
                  <a:cubicBezTo>
                    <a:pt x="10260" y="9838"/>
                    <a:pt x="10260" y="9545"/>
                    <a:pt x="10290" y="9272"/>
                  </a:cubicBezTo>
                  <a:cubicBezTo>
                    <a:pt x="10298" y="9203"/>
                    <a:pt x="10309" y="9138"/>
                    <a:pt x="10324" y="9066"/>
                  </a:cubicBezTo>
                  <a:cubicBezTo>
                    <a:pt x="10340" y="8986"/>
                    <a:pt x="10298" y="8903"/>
                    <a:pt x="10218" y="8876"/>
                  </a:cubicBezTo>
                  <a:cubicBezTo>
                    <a:pt x="10202" y="8871"/>
                    <a:pt x="10185" y="8868"/>
                    <a:pt x="10169" y="8868"/>
                  </a:cubicBezTo>
                  <a:cubicBezTo>
                    <a:pt x="10094" y="8868"/>
                    <a:pt x="10024" y="8923"/>
                    <a:pt x="10009" y="8998"/>
                  </a:cubicBezTo>
                  <a:cubicBezTo>
                    <a:pt x="9993" y="9078"/>
                    <a:pt x="9982" y="9157"/>
                    <a:pt x="9971" y="9234"/>
                  </a:cubicBezTo>
                  <a:cubicBezTo>
                    <a:pt x="9936" y="9526"/>
                    <a:pt x="9936" y="9827"/>
                    <a:pt x="9936" y="10093"/>
                  </a:cubicBezTo>
                  <a:cubicBezTo>
                    <a:pt x="9925" y="10105"/>
                    <a:pt x="9917" y="10112"/>
                    <a:pt x="9902" y="10128"/>
                  </a:cubicBezTo>
                  <a:lnTo>
                    <a:pt x="9324" y="10128"/>
                  </a:lnTo>
                  <a:cubicBezTo>
                    <a:pt x="9389" y="9066"/>
                    <a:pt x="9191" y="7457"/>
                    <a:pt x="8525" y="6860"/>
                  </a:cubicBezTo>
                  <a:cubicBezTo>
                    <a:pt x="8453" y="6784"/>
                    <a:pt x="8403" y="6696"/>
                    <a:pt x="8380" y="6597"/>
                  </a:cubicBezTo>
                  <a:cubicBezTo>
                    <a:pt x="8339" y="6426"/>
                    <a:pt x="8365" y="6244"/>
                    <a:pt x="8457" y="6114"/>
                  </a:cubicBezTo>
                  <a:cubicBezTo>
                    <a:pt x="8529" y="6004"/>
                    <a:pt x="8643" y="5935"/>
                    <a:pt x="8780" y="5916"/>
                  </a:cubicBezTo>
                  <a:cubicBezTo>
                    <a:pt x="8801" y="5913"/>
                    <a:pt x="8822" y="5912"/>
                    <a:pt x="8842" y="5912"/>
                  </a:cubicBezTo>
                  <a:cubicBezTo>
                    <a:pt x="9000" y="5912"/>
                    <a:pt x="9131" y="6004"/>
                    <a:pt x="9225" y="6183"/>
                  </a:cubicBezTo>
                  <a:cubicBezTo>
                    <a:pt x="9423" y="6559"/>
                    <a:pt x="9742" y="6559"/>
                    <a:pt x="9955" y="6559"/>
                  </a:cubicBezTo>
                  <a:cubicBezTo>
                    <a:pt x="10028" y="6559"/>
                    <a:pt x="10092" y="6559"/>
                    <a:pt x="10142" y="6571"/>
                  </a:cubicBezTo>
                  <a:cubicBezTo>
                    <a:pt x="10355" y="6616"/>
                    <a:pt x="10511" y="6738"/>
                    <a:pt x="10598" y="6917"/>
                  </a:cubicBezTo>
                  <a:cubicBezTo>
                    <a:pt x="10705" y="7145"/>
                    <a:pt x="10690" y="7453"/>
                    <a:pt x="10560" y="7708"/>
                  </a:cubicBezTo>
                  <a:cubicBezTo>
                    <a:pt x="10511" y="7803"/>
                    <a:pt x="10465" y="7891"/>
                    <a:pt x="10419" y="7978"/>
                  </a:cubicBezTo>
                  <a:cubicBezTo>
                    <a:pt x="10366" y="8073"/>
                    <a:pt x="10321" y="8165"/>
                    <a:pt x="10275" y="8252"/>
                  </a:cubicBezTo>
                  <a:cubicBezTo>
                    <a:pt x="10241" y="8321"/>
                    <a:pt x="10252" y="8408"/>
                    <a:pt x="10313" y="8454"/>
                  </a:cubicBezTo>
                  <a:cubicBezTo>
                    <a:pt x="10344" y="8478"/>
                    <a:pt x="10380" y="8489"/>
                    <a:pt x="10416" y="8489"/>
                  </a:cubicBezTo>
                  <a:cubicBezTo>
                    <a:pt x="10475" y="8489"/>
                    <a:pt x="10532" y="8458"/>
                    <a:pt x="10560" y="8400"/>
                  </a:cubicBezTo>
                  <a:cubicBezTo>
                    <a:pt x="10602" y="8313"/>
                    <a:pt x="10652" y="8225"/>
                    <a:pt x="10701" y="8130"/>
                  </a:cubicBezTo>
                  <a:cubicBezTo>
                    <a:pt x="10747" y="8043"/>
                    <a:pt x="10796" y="7952"/>
                    <a:pt x="10846" y="7853"/>
                  </a:cubicBezTo>
                  <a:cubicBezTo>
                    <a:pt x="11021" y="7510"/>
                    <a:pt x="11040" y="7099"/>
                    <a:pt x="10887" y="6780"/>
                  </a:cubicBezTo>
                  <a:cubicBezTo>
                    <a:pt x="10758" y="6506"/>
                    <a:pt x="10526" y="6327"/>
                    <a:pt x="10214" y="6255"/>
                  </a:cubicBezTo>
                  <a:cubicBezTo>
                    <a:pt x="10127" y="6240"/>
                    <a:pt x="10043" y="6240"/>
                    <a:pt x="9955" y="6240"/>
                  </a:cubicBezTo>
                  <a:cubicBezTo>
                    <a:pt x="9834" y="6240"/>
                    <a:pt x="9739" y="6236"/>
                    <a:pt x="9659" y="6198"/>
                  </a:cubicBezTo>
                  <a:cubicBezTo>
                    <a:pt x="9959" y="5380"/>
                    <a:pt x="10229" y="4448"/>
                    <a:pt x="10480" y="3356"/>
                  </a:cubicBezTo>
                  <a:cubicBezTo>
                    <a:pt x="10701" y="2394"/>
                    <a:pt x="10458" y="1618"/>
                    <a:pt x="9830" y="1275"/>
                  </a:cubicBezTo>
                  <a:cubicBezTo>
                    <a:pt x="9625" y="1167"/>
                    <a:pt x="9390" y="1110"/>
                    <a:pt x="9143" y="1110"/>
                  </a:cubicBezTo>
                  <a:cubicBezTo>
                    <a:pt x="9019" y="1110"/>
                    <a:pt x="8892" y="1124"/>
                    <a:pt x="8765" y="1154"/>
                  </a:cubicBezTo>
                  <a:cubicBezTo>
                    <a:pt x="8373" y="1245"/>
                    <a:pt x="8000" y="1462"/>
                    <a:pt x="7692" y="1785"/>
                  </a:cubicBezTo>
                  <a:cubicBezTo>
                    <a:pt x="7620" y="1857"/>
                    <a:pt x="7544" y="1937"/>
                    <a:pt x="7475" y="2013"/>
                  </a:cubicBezTo>
                  <a:cubicBezTo>
                    <a:pt x="7186" y="2329"/>
                    <a:pt x="6893" y="2649"/>
                    <a:pt x="6478" y="2854"/>
                  </a:cubicBezTo>
                  <a:lnTo>
                    <a:pt x="6478" y="279"/>
                  </a:lnTo>
                  <a:cubicBezTo>
                    <a:pt x="6478" y="126"/>
                    <a:pt x="6357" y="1"/>
                    <a:pt x="6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5"/>
          </p:nvPr>
        </p:nvSpPr>
        <p:spPr>
          <a:xfrm>
            <a:off x="7974489" y="4416983"/>
            <a:ext cx="3234868" cy="703600"/>
          </a:xfrm>
        </p:spPr>
        <p:txBody>
          <a:bodyPr/>
          <a:lstStyle/>
          <a:p>
            <a:r>
              <a:rPr lang="en-US" sz="2000" b="1" dirty="0"/>
              <a:t>In depth immunophentyping and assessment of lipoxin A4 receptor, and calprotectin metabolism &amp; signaling pathways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3"/>
          </p:nvPr>
        </p:nvSpPr>
        <p:spPr>
          <a:xfrm>
            <a:off x="3932206" y="4236200"/>
            <a:ext cx="2900400" cy="703600"/>
          </a:xfrm>
        </p:spPr>
        <p:txBody>
          <a:bodyPr/>
          <a:lstStyle/>
          <a:p>
            <a:r>
              <a:rPr lang="en-US" sz="2000" b="1" dirty="0"/>
              <a:t>Assessment of lipoxin effect on resolution of inflammation in PBMC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2304" y="5773003"/>
            <a:ext cx="297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Probable use of targeted lipidomics*</a:t>
            </a:r>
          </a:p>
        </p:txBody>
      </p:sp>
    </p:spTree>
    <p:extLst>
      <p:ext uri="{BB962C8B-B14F-4D97-AF65-F5344CB8AC3E}">
        <p14:creationId xmlns:p14="http://schemas.microsoft.com/office/powerpoint/2010/main" val="212885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52;p49"/>
          <p:cNvSpPr/>
          <p:nvPr/>
        </p:nvSpPr>
        <p:spPr>
          <a:xfrm>
            <a:off x="532052" y="447655"/>
            <a:ext cx="10554400" cy="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67035" y="199273"/>
            <a:ext cx="2620370" cy="1325563"/>
          </a:xfrm>
        </p:spPr>
        <p:txBody>
          <a:bodyPr/>
          <a:lstStyle/>
          <a:p>
            <a:pPr algn="ctr"/>
            <a:r>
              <a:rPr lang="en-US" dirty="0"/>
              <a:t>In-vivo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2053" y="2742651"/>
            <a:ext cx="10554399" cy="312588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Assessment of lipoxin A4, resolvin E1 and alarmins in serum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The lipoxin A4, resolvin E1 and alarmins (S100A8/S100A9, HMGB1, IL33) concentration in serum from patents with PsA will be assessed by ELISA method using commercially available ELISA kits (R&amp;D System, Inc., Minneapolis, MN, IBL International GmbH, Hamburg, Germany, Assay Designs Inc., Ann Arbor, USA).</a:t>
            </a:r>
          </a:p>
          <a:p>
            <a:pPr marL="0" indent="0">
              <a:buNone/>
            </a:pPr>
            <a:r>
              <a:rPr lang="en-US" dirty="0"/>
              <a:t>And this expression will be correlated to the psoriatic arthritis subtypes and severity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612" y="313899"/>
            <a:ext cx="1029041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In-vitro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132765"/>
            <a:ext cx="7315200" cy="5496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6645" y="1228299"/>
            <a:ext cx="3944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Advancements and updates during visit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Seahorse Assay kits: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Fatty acid oxidation assay kit (palmitate oxidation stress test kit)</a:t>
            </a:r>
          </a:p>
          <a:p>
            <a:pPr marL="285750" indent="-285750">
              <a:buFontTx/>
              <a:buChar char="-"/>
            </a:pPr>
            <a:r>
              <a:rPr lang="en-US" dirty="0"/>
              <a:t>ATP rate assay kit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Will be used as metabolism assay for CD4+ cells  and monocytes in psoriatic arthritis samples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0"/>
          <p:cNvSpPr/>
          <p:nvPr/>
        </p:nvSpPr>
        <p:spPr>
          <a:xfrm>
            <a:off x="2265288" y="159526"/>
            <a:ext cx="7300581" cy="124995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0" name="Google Shape;1780;p60"/>
          <p:cNvSpPr/>
          <p:nvPr/>
        </p:nvSpPr>
        <p:spPr>
          <a:xfrm>
            <a:off x="2451706" y="287376"/>
            <a:ext cx="6818129" cy="95107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2" name="Google Shape;1782;p60"/>
          <p:cNvSpPr txBox="1"/>
          <p:nvPr/>
        </p:nvSpPr>
        <p:spPr>
          <a:xfrm>
            <a:off x="641445" y="4934841"/>
            <a:ext cx="11191163" cy="15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The basal and LPS-induced pro-inflammatory cytokine production by PBMCs was lower in PsA patients as compared to healthy subjects. Strikingly, co-stimulation with LXA4 resulted in a significant increase in pro-inflammatory cytokine secretion in PsA, in contrary to the reduction observed in healthy subjects.</a:t>
            </a:r>
          </a:p>
        </p:txBody>
      </p:sp>
      <p:sp>
        <p:nvSpPr>
          <p:cNvPr id="1783" name="Google Shape;1783;p60"/>
          <p:cNvSpPr/>
          <p:nvPr/>
        </p:nvSpPr>
        <p:spPr>
          <a:xfrm>
            <a:off x="0" y="129025"/>
            <a:ext cx="12135027" cy="6307476"/>
          </a:xfrm>
          <a:custGeom>
            <a:avLst/>
            <a:gdLst/>
            <a:ahLst/>
            <a:cxnLst/>
            <a:rect l="l" t="t" r="r" b="b"/>
            <a:pathLst>
              <a:path w="326558" h="180441" extrusionOk="0">
                <a:moveTo>
                  <a:pt x="326558" y="393"/>
                </a:moveTo>
                <a:lnTo>
                  <a:pt x="0" y="0"/>
                </a:lnTo>
                <a:lnTo>
                  <a:pt x="0" y="180432"/>
                </a:lnTo>
                <a:lnTo>
                  <a:pt x="285573" y="180441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70" name="Google Shape;2070;p60"/>
          <p:cNvSpPr txBox="1">
            <a:spLocks noGrp="1"/>
          </p:cNvSpPr>
          <p:nvPr>
            <p:ph type="title" idx="4294967295"/>
          </p:nvPr>
        </p:nvSpPr>
        <p:spPr>
          <a:xfrm>
            <a:off x="2839552" y="-18391"/>
            <a:ext cx="6152051" cy="1407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RESULTS </a:t>
            </a:r>
            <a:r>
              <a:rPr lang="en-US" dirty="0">
                <a:solidFill>
                  <a:schemeClr val="accent1"/>
                </a:solidFill>
              </a:rPr>
              <a:t>(preliminary) 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93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8" y="1513693"/>
            <a:ext cx="3817522" cy="3169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177426"/>
              </p:ext>
            </p:extLst>
          </p:nvPr>
        </p:nvGraphicFramePr>
        <p:xfrm>
          <a:off x="4074199" y="1587401"/>
          <a:ext cx="3573145" cy="316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3744000" imgH="3168000" progId="Prism5.Document">
                  <p:embed/>
                </p:oleObj>
              </mc:Choice>
              <mc:Fallback>
                <p:oleObj r:id="rId5" imgW="3744000" imgH="316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199" y="1587401"/>
                        <a:ext cx="3573145" cy="3169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" name="Picture 29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44" y="1840582"/>
            <a:ext cx="4053385" cy="293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89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50973" cy="5117910"/>
          </a:xfrm>
        </p:spPr>
      </p:pic>
      <p:sp>
        <p:nvSpPr>
          <p:cNvPr id="3" name="TextBox 2"/>
          <p:cNvSpPr txBox="1"/>
          <p:nvPr/>
        </p:nvSpPr>
        <p:spPr>
          <a:xfrm>
            <a:off x="641446" y="4844956"/>
            <a:ext cx="11409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a conclusion these preliminary data suggests that the resolution of inflammation is impaired in patients with psoriatic arthritis. </a:t>
            </a:r>
          </a:p>
          <a:p>
            <a:r>
              <a:rPr lang="en-US" b="1" dirty="0"/>
              <a:t>The role of lipoxin A4 in resolution of inflammation has been studied in psoriasis but still not investigated in psoriatic arthritis </a:t>
            </a:r>
          </a:p>
          <a:p>
            <a:endParaRPr lang="en-US" b="1" dirty="0"/>
          </a:p>
          <a:p>
            <a:r>
              <a:rPr lang="en-US" b="1" dirty="0"/>
              <a:t>Our project needs to be expanded and further aspects needs to be studied and validated </a:t>
            </a:r>
          </a:p>
        </p:txBody>
      </p:sp>
    </p:spTree>
    <p:extLst>
      <p:ext uri="{BB962C8B-B14F-4D97-AF65-F5344CB8AC3E}">
        <p14:creationId xmlns:p14="http://schemas.microsoft.com/office/powerpoint/2010/main" val="15221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242"/>
            <a:ext cx="8297839" cy="5588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4" y="245660"/>
            <a:ext cx="771098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EX-vivo experiments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6203" y="1108965"/>
            <a:ext cx="32754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 of this panel: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Immunophenotyping</a:t>
            </a:r>
            <a:r>
              <a:rPr lang="en-US" dirty="0"/>
              <a:t> Head to head comparison between </a:t>
            </a:r>
          </a:p>
          <a:p>
            <a:r>
              <a:rPr lang="en-US" dirty="0"/>
              <a:t>10 PsA patients </a:t>
            </a:r>
          </a:p>
          <a:p>
            <a:r>
              <a:rPr lang="en-US" dirty="0"/>
              <a:t>10 RA patients </a:t>
            </a:r>
          </a:p>
          <a:p>
            <a:r>
              <a:rPr lang="en-US" dirty="0"/>
              <a:t>10 </a:t>
            </a:r>
            <a:r>
              <a:rPr lang="en-US" dirty="0" err="1"/>
              <a:t>PsO</a:t>
            </a:r>
            <a:r>
              <a:rPr lang="en-US" dirty="0"/>
              <a:t> patients </a:t>
            </a:r>
          </a:p>
          <a:p>
            <a:r>
              <a:rPr lang="en-US" dirty="0"/>
              <a:t>10 HC patients</a:t>
            </a:r>
          </a:p>
          <a:p>
            <a:r>
              <a:rPr lang="en-US" dirty="0"/>
              <a:t>Subset of the psoriatic arthritis patients taking monoclonal antibodies (3 patients)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Show the expression of different target antibodies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Clustering the cell population and showing different metabolic pathway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6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9"/>
          <p:cNvSpPr/>
          <p:nvPr/>
        </p:nvSpPr>
        <p:spPr>
          <a:xfrm>
            <a:off x="3595384" y="1973267"/>
            <a:ext cx="2331600" cy="3800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8" name="Google Shape;1248;p49"/>
          <p:cNvSpPr/>
          <p:nvPr/>
        </p:nvSpPr>
        <p:spPr>
          <a:xfrm>
            <a:off x="925800" y="1973267"/>
            <a:ext cx="2331600" cy="3800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9" name="Google Shape;1249;p49"/>
          <p:cNvSpPr/>
          <p:nvPr/>
        </p:nvSpPr>
        <p:spPr>
          <a:xfrm>
            <a:off x="8907717" y="1973267"/>
            <a:ext cx="2331600" cy="3800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0" name="Google Shape;1250;p49"/>
          <p:cNvSpPr/>
          <p:nvPr/>
        </p:nvSpPr>
        <p:spPr>
          <a:xfrm>
            <a:off x="6238133" y="1973267"/>
            <a:ext cx="2331600" cy="3800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1" name="Google Shape;1251;p49"/>
          <p:cNvSpPr/>
          <p:nvPr/>
        </p:nvSpPr>
        <p:spPr>
          <a:xfrm>
            <a:off x="717200" y="585000"/>
            <a:ext cx="10757600" cy="103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2" name="Google Shape;1252;p49"/>
          <p:cNvSpPr/>
          <p:nvPr/>
        </p:nvSpPr>
        <p:spPr>
          <a:xfrm>
            <a:off x="818655" y="686600"/>
            <a:ext cx="10554400" cy="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3" name="Google Shape;1253;p49"/>
          <p:cNvSpPr/>
          <p:nvPr/>
        </p:nvSpPr>
        <p:spPr>
          <a:xfrm>
            <a:off x="4024584" y="2444727"/>
            <a:ext cx="1473200" cy="147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4" name="Google Shape;1254;p49"/>
          <p:cNvSpPr/>
          <p:nvPr/>
        </p:nvSpPr>
        <p:spPr>
          <a:xfrm>
            <a:off x="4130984" y="2551127"/>
            <a:ext cx="1260400" cy="1260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5" name="Google Shape;1255;p49"/>
          <p:cNvSpPr/>
          <p:nvPr/>
        </p:nvSpPr>
        <p:spPr>
          <a:xfrm>
            <a:off x="1355000" y="2444727"/>
            <a:ext cx="1473200" cy="147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6" name="Google Shape;1256;p49"/>
          <p:cNvSpPr/>
          <p:nvPr/>
        </p:nvSpPr>
        <p:spPr>
          <a:xfrm>
            <a:off x="1461400" y="2551127"/>
            <a:ext cx="1260400" cy="1260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7" name="Google Shape;1257;p49"/>
          <p:cNvSpPr/>
          <p:nvPr/>
        </p:nvSpPr>
        <p:spPr>
          <a:xfrm>
            <a:off x="9336917" y="2444727"/>
            <a:ext cx="1473200" cy="147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8" name="Google Shape;1258;p49"/>
          <p:cNvSpPr/>
          <p:nvPr/>
        </p:nvSpPr>
        <p:spPr>
          <a:xfrm>
            <a:off x="9443317" y="2551127"/>
            <a:ext cx="1260400" cy="1260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9" name="Google Shape;1259;p49"/>
          <p:cNvSpPr/>
          <p:nvPr/>
        </p:nvSpPr>
        <p:spPr>
          <a:xfrm>
            <a:off x="6667333" y="2444727"/>
            <a:ext cx="1473200" cy="147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0" name="Google Shape;1260;p49"/>
          <p:cNvSpPr/>
          <p:nvPr/>
        </p:nvSpPr>
        <p:spPr>
          <a:xfrm>
            <a:off x="6773733" y="2551127"/>
            <a:ext cx="1260400" cy="1260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1" name="Google Shape;1261;p49"/>
          <p:cNvSpPr txBox="1">
            <a:spLocks noGrp="1"/>
          </p:cNvSpPr>
          <p:nvPr>
            <p:ph type="title" idx="2"/>
          </p:nvPr>
        </p:nvSpPr>
        <p:spPr>
          <a:xfrm>
            <a:off x="899000" y="4298692"/>
            <a:ext cx="238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Publications </a:t>
            </a:r>
            <a:endParaRPr dirty="0"/>
          </a:p>
        </p:txBody>
      </p:sp>
      <p:sp>
        <p:nvSpPr>
          <p:cNvPr id="1262" name="Google Shape;1262;p49"/>
          <p:cNvSpPr txBox="1">
            <a:spLocks noGrp="1"/>
          </p:cNvSpPr>
          <p:nvPr>
            <p:ph type="subTitle" idx="1"/>
          </p:nvPr>
        </p:nvSpPr>
        <p:spPr>
          <a:xfrm>
            <a:off x="899000" y="4948859"/>
            <a:ext cx="23852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1600" b="1" dirty="0"/>
              <a:t>Primary angiitis of the CNS and ANCA-associated vasculitis: from pathology to treatment</a:t>
            </a:r>
          </a:p>
          <a:p>
            <a:pPr marL="0" indent="0"/>
            <a:r>
              <a:rPr lang="en-US" sz="1600" dirty="0"/>
              <a:t>DOI: </a:t>
            </a:r>
            <a:r>
              <a:rPr lang="en-US" sz="1600" u="sng" dirty="0">
                <a:hlinkClick r:id="rId3"/>
              </a:rPr>
              <a:t>10.1007/s00296-023-05461-9</a:t>
            </a:r>
            <a:endParaRPr lang="en-US" sz="1600" dirty="0"/>
          </a:p>
          <a:p>
            <a:pPr marL="0" indent="0"/>
            <a:endParaRPr lang="en-US" sz="1400" b="1" dirty="0"/>
          </a:p>
          <a:p>
            <a:pPr marL="0" indent="0"/>
            <a:endParaRPr dirty="0"/>
          </a:p>
        </p:txBody>
      </p:sp>
      <p:sp>
        <p:nvSpPr>
          <p:cNvPr id="1263" name="Google Shape;1263;p49"/>
          <p:cNvSpPr txBox="1">
            <a:spLocks noGrp="1"/>
          </p:cNvSpPr>
          <p:nvPr>
            <p:ph type="title" idx="3"/>
          </p:nvPr>
        </p:nvSpPr>
        <p:spPr>
          <a:xfrm>
            <a:off x="3426400" y="4329150"/>
            <a:ext cx="2941393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Research visits </a:t>
            </a:r>
            <a:endParaRPr dirty="0"/>
          </a:p>
        </p:txBody>
      </p:sp>
      <p:sp>
        <p:nvSpPr>
          <p:cNvPr id="1264" name="Google Shape;1264;p49"/>
          <p:cNvSpPr txBox="1">
            <a:spLocks noGrp="1"/>
          </p:cNvSpPr>
          <p:nvPr>
            <p:ph type="subTitle" idx="4"/>
          </p:nvPr>
        </p:nvSpPr>
        <p:spPr>
          <a:xfrm>
            <a:off x="3568589" y="4948859"/>
            <a:ext cx="23852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b="1" dirty="0"/>
              <a:t>6 month training and research conduction at the </a:t>
            </a:r>
            <a:r>
              <a:rPr lang="en-US" b="1" dirty="0" err="1"/>
              <a:t>swiss</a:t>
            </a:r>
            <a:r>
              <a:rPr lang="en-US" b="1" dirty="0"/>
              <a:t> institute for asthma and allergy SIAF</a:t>
            </a:r>
            <a:endParaRPr b="1" dirty="0"/>
          </a:p>
        </p:txBody>
      </p:sp>
      <p:sp>
        <p:nvSpPr>
          <p:cNvPr id="1265" name="Google Shape;1265;p49"/>
          <p:cNvSpPr txBox="1">
            <a:spLocks noGrp="1"/>
          </p:cNvSpPr>
          <p:nvPr>
            <p:ph type="title" idx="7"/>
          </p:nvPr>
        </p:nvSpPr>
        <p:spPr>
          <a:xfrm>
            <a:off x="8907767" y="4298692"/>
            <a:ext cx="238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Awards </a:t>
            </a:r>
            <a:endParaRPr dirty="0"/>
          </a:p>
        </p:txBody>
      </p:sp>
      <p:sp>
        <p:nvSpPr>
          <p:cNvPr id="1266" name="Google Shape;1266;p49"/>
          <p:cNvSpPr txBox="1">
            <a:spLocks noGrp="1"/>
          </p:cNvSpPr>
          <p:nvPr>
            <p:ph type="subTitle" idx="8"/>
          </p:nvPr>
        </p:nvSpPr>
        <p:spPr>
          <a:xfrm>
            <a:off x="8907767" y="4948859"/>
            <a:ext cx="2669534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pl-PL" b="1" dirty="0"/>
              <a:t>OncoPhd conference 2023 active participation (oral presentation) and the winner of the Session VII ”Clinical Adults. </a:t>
            </a:r>
            <a:endParaRPr lang="en-US" b="1" dirty="0"/>
          </a:p>
          <a:p>
            <a:pPr marL="0" indent="0"/>
            <a:endParaRPr dirty="0"/>
          </a:p>
        </p:txBody>
      </p:sp>
      <p:sp>
        <p:nvSpPr>
          <p:cNvPr id="1267" name="Google Shape;1267;p49"/>
          <p:cNvSpPr txBox="1">
            <a:spLocks noGrp="1"/>
          </p:cNvSpPr>
          <p:nvPr>
            <p:ph type="title" idx="5"/>
          </p:nvPr>
        </p:nvSpPr>
        <p:spPr>
          <a:xfrm>
            <a:off x="6238177" y="4298692"/>
            <a:ext cx="238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Conferences </a:t>
            </a:r>
            <a:endParaRPr dirty="0"/>
          </a:p>
        </p:txBody>
      </p:sp>
      <p:sp>
        <p:nvSpPr>
          <p:cNvPr id="1268" name="Google Shape;1268;p49"/>
          <p:cNvSpPr txBox="1">
            <a:spLocks noGrp="1"/>
          </p:cNvSpPr>
          <p:nvPr>
            <p:ph type="subTitle" idx="6"/>
          </p:nvPr>
        </p:nvSpPr>
        <p:spPr>
          <a:xfrm>
            <a:off x="6238177" y="4948859"/>
            <a:ext cx="261589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pl-PL" b="1" dirty="0"/>
              <a:t>Active participation (oral presentation)  in the XX.International Medical Doctoral Conference in Hradec Kralove</a:t>
            </a:r>
            <a:endParaRPr b="1" dirty="0"/>
          </a:p>
        </p:txBody>
      </p:sp>
      <p:cxnSp>
        <p:nvCxnSpPr>
          <p:cNvPr id="1269" name="Google Shape;1269;p49"/>
          <p:cNvCxnSpPr>
            <a:stCxn id="1248" idx="3"/>
            <a:endCxn id="1247" idx="1"/>
          </p:cNvCxnSpPr>
          <p:nvPr/>
        </p:nvCxnSpPr>
        <p:spPr>
          <a:xfrm>
            <a:off x="3257400" y="3873467"/>
            <a:ext cx="338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70" name="Google Shape;1270;p49"/>
          <p:cNvCxnSpPr>
            <a:stCxn id="1247" idx="3"/>
            <a:endCxn id="1250" idx="1"/>
          </p:cNvCxnSpPr>
          <p:nvPr/>
        </p:nvCxnSpPr>
        <p:spPr>
          <a:xfrm>
            <a:off x="5926984" y="3873467"/>
            <a:ext cx="311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71" name="Google Shape;1271;p49"/>
          <p:cNvCxnSpPr>
            <a:stCxn id="1250" idx="3"/>
            <a:endCxn id="1249" idx="1"/>
          </p:cNvCxnSpPr>
          <p:nvPr/>
        </p:nvCxnSpPr>
        <p:spPr>
          <a:xfrm>
            <a:off x="8569733" y="3873467"/>
            <a:ext cx="338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27" name="Google Shape;1327;p49"/>
          <p:cNvSpPr/>
          <p:nvPr/>
        </p:nvSpPr>
        <p:spPr>
          <a:xfrm>
            <a:off x="443501" y="6138800"/>
            <a:ext cx="11331553" cy="408413"/>
          </a:xfrm>
          <a:custGeom>
            <a:avLst/>
            <a:gdLst/>
            <a:ahLst/>
            <a:cxnLst/>
            <a:rect l="l" t="t" r="r" b="b"/>
            <a:pathLst>
              <a:path w="327470" h="36433" extrusionOk="0">
                <a:moveTo>
                  <a:pt x="0" y="0"/>
                </a:moveTo>
                <a:lnTo>
                  <a:pt x="0" y="36433"/>
                </a:lnTo>
                <a:lnTo>
                  <a:pt x="327470" y="36433"/>
                </a:lnTo>
                <a:lnTo>
                  <a:pt x="32747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28" name="Google Shape;1328;p4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Achievements </a:t>
            </a:r>
            <a:endParaRPr dirty="0"/>
          </a:p>
        </p:txBody>
      </p:sp>
      <p:pic>
        <p:nvPicPr>
          <p:cNvPr id="84" name="Google Shape;2871;p67"/>
          <p:cNvPicPr preferRelativeResize="0"/>
          <p:nvPr/>
        </p:nvPicPr>
        <p:blipFill rotWithShape="1">
          <a:blip r:embed="rId4">
            <a:alphaModFix/>
          </a:blip>
          <a:srcRect t="16540" b="16547"/>
          <a:stretch/>
        </p:blipFill>
        <p:spPr>
          <a:xfrm>
            <a:off x="7019812" y="2879347"/>
            <a:ext cx="859809" cy="640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5184;p69"/>
          <p:cNvGrpSpPr/>
          <p:nvPr/>
        </p:nvGrpSpPr>
        <p:grpSpPr>
          <a:xfrm>
            <a:off x="4467248" y="2925140"/>
            <a:ext cx="587871" cy="512373"/>
            <a:chOff x="6000100" y="3076250"/>
            <a:chExt cx="587871" cy="512373"/>
          </a:xfrm>
        </p:grpSpPr>
        <p:sp>
          <p:nvSpPr>
            <p:cNvPr id="31" name="Google Shape;5185;p69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5186;p69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33" name="Google Shape;5187;p69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188;p69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189;p69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190;p69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191;p69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192;p69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193;p69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2801;p77"/>
          <p:cNvGrpSpPr/>
          <p:nvPr/>
        </p:nvGrpSpPr>
        <p:grpSpPr>
          <a:xfrm>
            <a:off x="1806927" y="2938435"/>
            <a:ext cx="627797" cy="566031"/>
            <a:chOff x="2674893" y="1515946"/>
            <a:chExt cx="332254" cy="358393"/>
          </a:xfrm>
        </p:grpSpPr>
        <p:sp>
          <p:nvSpPr>
            <p:cNvPr id="41" name="Google Shape;12802;p77"/>
            <p:cNvSpPr/>
            <p:nvPr/>
          </p:nvSpPr>
          <p:spPr>
            <a:xfrm>
              <a:off x="2968582" y="1811548"/>
              <a:ext cx="33349" cy="57469"/>
            </a:xfrm>
            <a:custGeom>
              <a:avLst/>
              <a:gdLst/>
              <a:ahLst/>
              <a:cxnLst/>
              <a:rect l="l" t="t" r="r" b="b"/>
              <a:pathLst>
                <a:path w="1272" h="2192" extrusionOk="0">
                  <a:moveTo>
                    <a:pt x="0" y="0"/>
                  </a:moveTo>
                  <a:lnTo>
                    <a:pt x="243" y="1847"/>
                  </a:lnTo>
                  <a:cubicBezTo>
                    <a:pt x="268" y="2043"/>
                    <a:pt x="439" y="2191"/>
                    <a:pt x="638" y="2191"/>
                  </a:cubicBezTo>
                  <a:cubicBezTo>
                    <a:pt x="833" y="2191"/>
                    <a:pt x="1004" y="2043"/>
                    <a:pt x="1029" y="1847"/>
                  </a:cubicBezTo>
                  <a:lnTo>
                    <a:pt x="12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3;p77"/>
            <p:cNvSpPr/>
            <p:nvPr/>
          </p:nvSpPr>
          <p:spPr>
            <a:xfrm>
              <a:off x="2985282" y="1811548"/>
              <a:ext cx="16648" cy="57469"/>
            </a:xfrm>
            <a:custGeom>
              <a:avLst/>
              <a:gdLst/>
              <a:ahLst/>
              <a:cxnLst/>
              <a:rect l="l" t="t" r="r" b="b"/>
              <a:pathLst>
                <a:path w="635" h="2192" extrusionOk="0">
                  <a:moveTo>
                    <a:pt x="1" y="0"/>
                  </a:moveTo>
                  <a:lnTo>
                    <a:pt x="1" y="2191"/>
                  </a:lnTo>
                  <a:cubicBezTo>
                    <a:pt x="196" y="2191"/>
                    <a:pt x="367" y="2043"/>
                    <a:pt x="392" y="1847"/>
                  </a:cubicBezTo>
                  <a:lnTo>
                    <a:pt x="63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04;p77"/>
            <p:cNvSpPr/>
            <p:nvPr/>
          </p:nvSpPr>
          <p:spPr>
            <a:xfrm>
              <a:off x="2680215" y="1521268"/>
              <a:ext cx="257535" cy="347828"/>
            </a:xfrm>
            <a:custGeom>
              <a:avLst/>
              <a:gdLst/>
              <a:ahLst/>
              <a:cxnLst/>
              <a:rect l="l" t="t" r="r" b="b"/>
              <a:pathLst>
                <a:path w="9823" h="13267" extrusionOk="0">
                  <a:moveTo>
                    <a:pt x="2930" y="1"/>
                  </a:moveTo>
                  <a:lnTo>
                    <a:pt x="0" y="2931"/>
                  </a:lnTo>
                  <a:lnTo>
                    <a:pt x="0" y="13267"/>
                  </a:lnTo>
                  <a:lnTo>
                    <a:pt x="9822" y="13267"/>
                  </a:lnTo>
                  <a:lnTo>
                    <a:pt x="9822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5;p77"/>
            <p:cNvSpPr/>
            <p:nvPr/>
          </p:nvSpPr>
          <p:spPr>
            <a:xfrm>
              <a:off x="2680215" y="1521268"/>
              <a:ext cx="89375" cy="89375"/>
            </a:xfrm>
            <a:custGeom>
              <a:avLst/>
              <a:gdLst/>
              <a:ahLst/>
              <a:cxnLst/>
              <a:rect l="l" t="t" r="r" b="b"/>
              <a:pathLst>
                <a:path w="3409" h="3409" extrusionOk="0">
                  <a:moveTo>
                    <a:pt x="2930" y="1"/>
                  </a:moveTo>
                  <a:lnTo>
                    <a:pt x="0" y="2931"/>
                  </a:lnTo>
                  <a:lnTo>
                    <a:pt x="0" y="3409"/>
                  </a:lnTo>
                  <a:lnTo>
                    <a:pt x="3191" y="3409"/>
                  </a:lnTo>
                  <a:cubicBezTo>
                    <a:pt x="3311" y="3409"/>
                    <a:pt x="3408" y="3311"/>
                    <a:pt x="3408" y="3191"/>
                  </a:cubicBezTo>
                  <a:lnTo>
                    <a:pt x="3408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06;p77"/>
            <p:cNvSpPr/>
            <p:nvPr/>
          </p:nvSpPr>
          <p:spPr>
            <a:xfrm>
              <a:off x="2680215" y="1521268"/>
              <a:ext cx="257535" cy="347828"/>
            </a:xfrm>
            <a:custGeom>
              <a:avLst/>
              <a:gdLst/>
              <a:ahLst/>
              <a:cxnLst/>
              <a:rect l="l" t="t" r="r" b="b"/>
              <a:pathLst>
                <a:path w="9823" h="13267" extrusionOk="0">
                  <a:moveTo>
                    <a:pt x="8946" y="1"/>
                  </a:moveTo>
                  <a:lnTo>
                    <a:pt x="8946" y="12358"/>
                  </a:lnTo>
                  <a:lnTo>
                    <a:pt x="0" y="12358"/>
                  </a:lnTo>
                  <a:lnTo>
                    <a:pt x="0" y="13267"/>
                  </a:lnTo>
                  <a:lnTo>
                    <a:pt x="9822" y="13267"/>
                  </a:lnTo>
                  <a:lnTo>
                    <a:pt x="9822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07;p77"/>
            <p:cNvSpPr/>
            <p:nvPr/>
          </p:nvSpPr>
          <p:spPr>
            <a:xfrm>
              <a:off x="2680215" y="1521268"/>
              <a:ext cx="76843" cy="76843"/>
            </a:xfrm>
            <a:custGeom>
              <a:avLst/>
              <a:gdLst/>
              <a:ahLst/>
              <a:cxnLst/>
              <a:rect l="l" t="t" r="r" b="b"/>
              <a:pathLst>
                <a:path w="2931" h="2931" extrusionOk="0">
                  <a:moveTo>
                    <a:pt x="2930" y="1"/>
                  </a:moveTo>
                  <a:lnTo>
                    <a:pt x="0" y="2931"/>
                  </a:lnTo>
                  <a:lnTo>
                    <a:pt x="2930" y="2931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08;p77"/>
            <p:cNvSpPr/>
            <p:nvPr/>
          </p:nvSpPr>
          <p:spPr>
            <a:xfrm>
              <a:off x="2968582" y="1601310"/>
              <a:ext cx="33349" cy="222691"/>
            </a:xfrm>
            <a:custGeom>
              <a:avLst/>
              <a:gdLst/>
              <a:ahLst/>
              <a:cxnLst/>
              <a:rect l="l" t="t" r="r" b="b"/>
              <a:pathLst>
                <a:path w="1272" h="8494" extrusionOk="0">
                  <a:moveTo>
                    <a:pt x="0" y="1"/>
                  </a:moveTo>
                  <a:lnTo>
                    <a:pt x="0" y="8494"/>
                  </a:lnTo>
                  <a:lnTo>
                    <a:pt x="1272" y="849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8BA3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09;p77"/>
            <p:cNvSpPr/>
            <p:nvPr/>
          </p:nvSpPr>
          <p:spPr>
            <a:xfrm>
              <a:off x="2985282" y="1601310"/>
              <a:ext cx="16648" cy="222691"/>
            </a:xfrm>
            <a:custGeom>
              <a:avLst/>
              <a:gdLst/>
              <a:ahLst/>
              <a:cxnLst/>
              <a:rect l="l" t="t" r="r" b="b"/>
              <a:pathLst>
                <a:path w="635" h="8494" extrusionOk="0">
                  <a:moveTo>
                    <a:pt x="1" y="1"/>
                  </a:moveTo>
                  <a:lnTo>
                    <a:pt x="1" y="8494"/>
                  </a:lnTo>
                  <a:lnTo>
                    <a:pt x="635" y="8494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10;p77"/>
            <p:cNvSpPr/>
            <p:nvPr/>
          </p:nvSpPr>
          <p:spPr>
            <a:xfrm>
              <a:off x="2968582" y="1569691"/>
              <a:ext cx="33349" cy="38776"/>
            </a:xfrm>
            <a:custGeom>
              <a:avLst/>
              <a:gdLst/>
              <a:ahLst/>
              <a:cxnLst/>
              <a:rect l="l" t="t" r="r" b="b"/>
              <a:pathLst>
                <a:path w="1272" h="1479" extrusionOk="0">
                  <a:moveTo>
                    <a:pt x="0" y="1"/>
                  </a:moveTo>
                  <a:lnTo>
                    <a:pt x="0" y="1478"/>
                  </a:lnTo>
                  <a:lnTo>
                    <a:pt x="1272" y="1478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11;p77"/>
            <p:cNvSpPr/>
            <p:nvPr/>
          </p:nvSpPr>
          <p:spPr>
            <a:xfrm>
              <a:off x="2985282" y="1569691"/>
              <a:ext cx="16648" cy="38776"/>
            </a:xfrm>
            <a:custGeom>
              <a:avLst/>
              <a:gdLst/>
              <a:ahLst/>
              <a:cxnLst/>
              <a:rect l="l" t="t" r="r" b="b"/>
              <a:pathLst>
                <a:path w="635" h="1479" extrusionOk="0">
                  <a:moveTo>
                    <a:pt x="1" y="1"/>
                  </a:moveTo>
                  <a:lnTo>
                    <a:pt x="1" y="1478"/>
                  </a:lnTo>
                  <a:lnTo>
                    <a:pt x="635" y="1478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2;p77"/>
            <p:cNvSpPr/>
            <p:nvPr/>
          </p:nvSpPr>
          <p:spPr>
            <a:xfrm>
              <a:off x="2968686" y="1521268"/>
              <a:ext cx="33244" cy="48450"/>
            </a:xfrm>
            <a:custGeom>
              <a:avLst/>
              <a:gdLst/>
              <a:ahLst/>
              <a:cxnLst/>
              <a:rect l="l" t="t" r="r" b="b"/>
              <a:pathLst>
                <a:path w="1268" h="1848" extrusionOk="0">
                  <a:moveTo>
                    <a:pt x="634" y="1"/>
                  </a:moveTo>
                  <a:cubicBezTo>
                    <a:pt x="283" y="1"/>
                    <a:pt x="0" y="283"/>
                    <a:pt x="0" y="634"/>
                  </a:cubicBezTo>
                  <a:lnTo>
                    <a:pt x="0" y="1848"/>
                  </a:lnTo>
                  <a:lnTo>
                    <a:pt x="1268" y="1848"/>
                  </a:lnTo>
                  <a:lnTo>
                    <a:pt x="1268" y="634"/>
                  </a:lnTo>
                  <a:cubicBezTo>
                    <a:pt x="1268" y="283"/>
                    <a:pt x="982" y="1"/>
                    <a:pt x="634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13;p77"/>
            <p:cNvSpPr/>
            <p:nvPr/>
          </p:nvSpPr>
          <p:spPr>
            <a:xfrm>
              <a:off x="2985282" y="1521268"/>
              <a:ext cx="16648" cy="48450"/>
            </a:xfrm>
            <a:custGeom>
              <a:avLst/>
              <a:gdLst/>
              <a:ahLst/>
              <a:cxnLst/>
              <a:rect l="l" t="t" r="r" b="b"/>
              <a:pathLst>
                <a:path w="635" h="1848" extrusionOk="0">
                  <a:moveTo>
                    <a:pt x="1" y="1"/>
                  </a:moveTo>
                  <a:lnTo>
                    <a:pt x="1" y="1848"/>
                  </a:lnTo>
                  <a:lnTo>
                    <a:pt x="635" y="1848"/>
                  </a:lnTo>
                  <a:lnTo>
                    <a:pt x="635" y="634"/>
                  </a:lnTo>
                  <a:cubicBezTo>
                    <a:pt x="635" y="283"/>
                    <a:pt x="349" y="1"/>
                    <a:pt x="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14;p77"/>
            <p:cNvSpPr/>
            <p:nvPr/>
          </p:nvSpPr>
          <p:spPr>
            <a:xfrm>
              <a:off x="2674998" y="1515946"/>
              <a:ext cx="268074" cy="358393"/>
            </a:xfrm>
            <a:custGeom>
              <a:avLst/>
              <a:gdLst/>
              <a:ahLst/>
              <a:cxnLst/>
              <a:rect l="l" t="t" r="r" b="b"/>
              <a:pathLst>
                <a:path w="10225" h="13670" extrusionOk="0">
                  <a:moveTo>
                    <a:pt x="7059" y="1"/>
                  </a:moveTo>
                  <a:cubicBezTo>
                    <a:pt x="6791" y="1"/>
                    <a:pt x="6791" y="403"/>
                    <a:pt x="7059" y="403"/>
                  </a:cubicBezTo>
                  <a:lnTo>
                    <a:pt x="9819" y="403"/>
                  </a:lnTo>
                  <a:lnTo>
                    <a:pt x="9819" y="13267"/>
                  </a:lnTo>
                  <a:lnTo>
                    <a:pt x="399" y="13267"/>
                  </a:lnTo>
                  <a:lnTo>
                    <a:pt x="399" y="11688"/>
                  </a:lnTo>
                  <a:cubicBezTo>
                    <a:pt x="399" y="11554"/>
                    <a:pt x="299" y="11487"/>
                    <a:pt x="199" y="11487"/>
                  </a:cubicBezTo>
                  <a:cubicBezTo>
                    <a:pt x="100" y="11487"/>
                    <a:pt x="0" y="11554"/>
                    <a:pt x="0" y="11688"/>
                  </a:cubicBezTo>
                  <a:lnTo>
                    <a:pt x="0" y="13470"/>
                  </a:lnTo>
                  <a:cubicBezTo>
                    <a:pt x="0" y="13579"/>
                    <a:pt x="87" y="13669"/>
                    <a:pt x="199" y="13669"/>
                  </a:cubicBezTo>
                  <a:lnTo>
                    <a:pt x="10025" y="13669"/>
                  </a:lnTo>
                  <a:cubicBezTo>
                    <a:pt x="10134" y="13669"/>
                    <a:pt x="10224" y="13579"/>
                    <a:pt x="10224" y="13470"/>
                  </a:cubicBezTo>
                  <a:lnTo>
                    <a:pt x="10224" y="204"/>
                  </a:lnTo>
                  <a:cubicBezTo>
                    <a:pt x="10224" y="91"/>
                    <a:pt x="10134" y="1"/>
                    <a:pt x="100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15;p77"/>
            <p:cNvSpPr/>
            <p:nvPr/>
          </p:nvSpPr>
          <p:spPr>
            <a:xfrm>
              <a:off x="2674893" y="1515946"/>
              <a:ext cx="171515" cy="290962"/>
            </a:xfrm>
            <a:custGeom>
              <a:avLst/>
              <a:gdLst/>
              <a:ahLst/>
              <a:cxnLst/>
              <a:rect l="l" t="t" r="r" b="b"/>
              <a:pathLst>
                <a:path w="6542" h="11098" extrusionOk="0">
                  <a:moveTo>
                    <a:pt x="2934" y="685"/>
                  </a:moveTo>
                  <a:lnTo>
                    <a:pt x="2934" y="2934"/>
                  </a:lnTo>
                  <a:lnTo>
                    <a:pt x="685" y="2934"/>
                  </a:lnTo>
                  <a:lnTo>
                    <a:pt x="2934" y="685"/>
                  </a:lnTo>
                  <a:close/>
                  <a:moveTo>
                    <a:pt x="3133" y="1"/>
                  </a:moveTo>
                  <a:cubicBezTo>
                    <a:pt x="2988" y="1"/>
                    <a:pt x="2844" y="211"/>
                    <a:pt x="2753" y="301"/>
                  </a:cubicBezTo>
                  <a:lnTo>
                    <a:pt x="124" y="2931"/>
                  </a:lnTo>
                  <a:cubicBezTo>
                    <a:pt x="66" y="2989"/>
                    <a:pt x="0" y="3043"/>
                    <a:pt x="0" y="3134"/>
                  </a:cubicBezTo>
                  <a:lnTo>
                    <a:pt x="0" y="10899"/>
                  </a:lnTo>
                  <a:cubicBezTo>
                    <a:pt x="0" y="11009"/>
                    <a:pt x="88" y="11098"/>
                    <a:pt x="197" y="11098"/>
                  </a:cubicBezTo>
                  <a:cubicBezTo>
                    <a:pt x="199" y="11098"/>
                    <a:pt x="201" y="11098"/>
                    <a:pt x="203" y="11098"/>
                  </a:cubicBezTo>
                  <a:cubicBezTo>
                    <a:pt x="316" y="11098"/>
                    <a:pt x="403" y="11011"/>
                    <a:pt x="403" y="10899"/>
                  </a:cubicBezTo>
                  <a:lnTo>
                    <a:pt x="403" y="3333"/>
                  </a:lnTo>
                  <a:lnTo>
                    <a:pt x="3133" y="3333"/>
                  </a:lnTo>
                  <a:cubicBezTo>
                    <a:pt x="3246" y="3333"/>
                    <a:pt x="3336" y="3246"/>
                    <a:pt x="3336" y="3134"/>
                  </a:cubicBezTo>
                  <a:lnTo>
                    <a:pt x="3336" y="403"/>
                  </a:lnTo>
                  <a:lnTo>
                    <a:pt x="6273" y="403"/>
                  </a:lnTo>
                  <a:cubicBezTo>
                    <a:pt x="6541" y="403"/>
                    <a:pt x="6541" y="1"/>
                    <a:pt x="6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16;p77"/>
            <p:cNvSpPr/>
            <p:nvPr/>
          </p:nvSpPr>
          <p:spPr>
            <a:xfrm>
              <a:off x="2729006" y="1758169"/>
              <a:ext cx="159927" cy="10566"/>
            </a:xfrm>
            <a:custGeom>
              <a:avLst/>
              <a:gdLst/>
              <a:ahLst/>
              <a:cxnLst/>
              <a:rect l="l" t="t" r="r" b="b"/>
              <a:pathLst>
                <a:path w="6100" h="403" extrusionOk="0">
                  <a:moveTo>
                    <a:pt x="265" y="1"/>
                  </a:moveTo>
                  <a:cubicBezTo>
                    <a:pt x="1" y="1"/>
                    <a:pt x="1" y="403"/>
                    <a:pt x="265" y="403"/>
                  </a:cubicBezTo>
                  <a:lnTo>
                    <a:pt x="5835" y="403"/>
                  </a:lnTo>
                  <a:cubicBezTo>
                    <a:pt x="6100" y="403"/>
                    <a:pt x="6100" y="1"/>
                    <a:pt x="5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17;p77"/>
            <p:cNvSpPr/>
            <p:nvPr/>
          </p:nvSpPr>
          <p:spPr>
            <a:xfrm>
              <a:off x="2801943" y="1822271"/>
              <a:ext cx="86990" cy="10461"/>
            </a:xfrm>
            <a:custGeom>
              <a:avLst/>
              <a:gdLst/>
              <a:ahLst/>
              <a:cxnLst/>
              <a:rect l="l" t="t" r="r" b="b"/>
              <a:pathLst>
                <a:path w="3318" h="399" extrusionOk="0">
                  <a:moveTo>
                    <a:pt x="3057" y="0"/>
                  </a:moveTo>
                  <a:cubicBezTo>
                    <a:pt x="3056" y="0"/>
                    <a:pt x="3055" y="0"/>
                    <a:pt x="3053" y="0"/>
                  </a:cubicBezTo>
                  <a:lnTo>
                    <a:pt x="268" y="0"/>
                  </a:lnTo>
                  <a:cubicBezTo>
                    <a:pt x="0" y="0"/>
                    <a:pt x="0" y="399"/>
                    <a:pt x="268" y="399"/>
                  </a:cubicBezTo>
                  <a:lnTo>
                    <a:pt x="3053" y="399"/>
                  </a:lnTo>
                  <a:cubicBezTo>
                    <a:pt x="3317" y="399"/>
                    <a:pt x="3318" y="0"/>
                    <a:pt x="30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8;p77"/>
            <p:cNvSpPr/>
            <p:nvPr/>
          </p:nvSpPr>
          <p:spPr>
            <a:xfrm>
              <a:off x="2729006" y="1731584"/>
              <a:ext cx="159927" cy="10566"/>
            </a:xfrm>
            <a:custGeom>
              <a:avLst/>
              <a:gdLst/>
              <a:ahLst/>
              <a:cxnLst/>
              <a:rect l="l" t="t" r="r" b="b"/>
              <a:pathLst>
                <a:path w="6100" h="403" extrusionOk="0">
                  <a:moveTo>
                    <a:pt x="265" y="1"/>
                  </a:moveTo>
                  <a:cubicBezTo>
                    <a:pt x="1" y="1"/>
                    <a:pt x="1" y="403"/>
                    <a:pt x="265" y="403"/>
                  </a:cubicBezTo>
                  <a:lnTo>
                    <a:pt x="5835" y="403"/>
                  </a:lnTo>
                  <a:cubicBezTo>
                    <a:pt x="6100" y="403"/>
                    <a:pt x="6100" y="1"/>
                    <a:pt x="5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19;p77"/>
            <p:cNvSpPr/>
            <p:nvPr/>
          </p:nvSpPr>
          <p:spPr>
            <a:xfrm>
              <a:off x="2729006" y="1705000"/>
              <a:ext cx="159927" cy="10487"/>
            </a:xfrm>
            <a:custGeom>
              <a:avLst/>
              <a:gdLst/>
              <a:ahLst/>
              <a:cxnLst/>
              <a:rect l="l" t="t" r="r" b="b"/>
              <a:pathLst>
                <a:path w="6100" h="400" extrusionOk="0">
                  <a:moveTo>
                    <a:pt x="265" y="1"/>
                  </a:moveTo>
                  <a:cubicBezTo>
                    <a:pt x="1" y="1"/>
                    <a:pt x="1" y="399"/>
                    <a:pt x="265" y="399"/>
                  </a:cubicBezTo>
                  <a:lnTo>
                    <a:pt x="5835" y="399"/>
                  </a:lnTo>
                  <a:cubicBezTo>
                    <a:pt x="6100" y="399"/>
                    <a:pt x="6100" y="1"/>
                    <a:pt x="5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20;p77"/>
            <p:cNvSpPr/>
            <p:nvPr/>
          </p:nvSpPr>
          <p:spPr>
            <a:xfrm>
              <a:off x="2729006" y="1678415"/>
              <a:ext cx="159927" cy="10461"/>
            </a:xfrm>
            <a:custGeom>
              <a:avLst/>
              <a:gdLst/>
              <a:ahLst/>
              <a:cxnLst/>
              <a:rect l="l" t="t" r="r" b="b"/>
              <a:pathLst>
                <a:path w="6100" h="399" extrusionOk="0">
                  <a:moveTo>
                    <a:pt x="5839" y="1"/>
                  </a:moveTo>
                  <a:cubicBezTo>
                    <a:pt x="5838" y="1"/>
                    <a:pt x="5837" y="1"/>
                    <a:pt x="5835" y="1"/>
                  </a:cubicBezTo>
                  <a:lnTo>
                    <a:pt x="265" y="1"/>
                  </a:lnTo>
                  <a:cubicBezTo>
                    <a:pt x="1" y="1"/>
                    <a:pt x="1" y="399"/>
                    <a:pt x="265" y="399"/>
                  </a:cubicBezTo>
                  <a:lnTo>
                    <a:pt x="5835" y="399"/>
                  </a:lnTo>
                  <a:cubicBezTo>
                    <a:pt x="6099" y="399"/>
                    <a:pt x="6100" y="1"/>
                    <a:pt x="58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21;p77"/>
            <p:cNvSpPr/>
            <p:nvPr/>
          </p:nvSpPr>
          <p:spPr>
            <a:xfrm>
              <a:off x="2791404" y="1599894"/>
              <a:ext cx="35158" cy="62686"/>
            </a:xfrm>
            <a:custGeom>
              <a:avLst/>
              <a:gdLst/>
              <a:ahLst/>
              <a:cxnLst/>
              <a:rect l="l" t="t" r="r" b="b"/>
              <a:pathLst>
                <a:path w="1341" h="2391" extrusionOk="0">
                  <a:moveTo>
                    <a:pt x="290" y="0"/>
                  </a:moveTo>
                  <a:cubicBezTo>
                    <a:pt x="22" y="0"/>
                    <a:pt x="22" y="402"/>
                    <a:pt x="290" y="402"/>
                  </a:cubicBezTo>
                  <a:lnTo>
                    <a:pt x="468" y="402"/>
                  </a:lnTo>
                  <a:lnTo>
                    <a:pt x="468" y="1989"/>
                  </a:lnTo>
                  <a:lnTo>
                    <a:pt x="268" y="1989"/>
                  </a:lnTo>
                  <a:cubicBezTo>
                    <a:pt x="0" y="1989"/>
                    <a:pt x="0" y="2391"/>
                    <a:pt x="268" y="2391"/>
                  </a:cubicBezTo>
                  <a:lnTo>
                    <a:pt x="1072" y="2391"/>
                  </a:lnTo>
                  <a:cubicBezTo>
                    <a:pt x="1340" y="2391"/>
                    <a:pt x="1340" y="1989"/>
                    <a:pt x="1072" y="1989"/>
                  </a:cubicBezTo>
                  <a:lnTo>
                    <a:pt x="866" y="1989"/>
                  </a:lnTo>
                  <a:lnTo>
                    <a:pt x="866" y="200"/>
                  </a:lnTo>
                  <a:cubicBezTo>
                    <a:pt x="866" y="91"/>
                    <a:pt x="775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22;p77"/>
            <p:cNvSpPr/>
            <p:nvPr/>
          </p:nvSpPr>
          <p:spPr>
            <a:xfrm>
              <a:off x="2797670" y="1580205"/>
              <a:ext cx="19191" cy="16491"/>
            </a:xfrm>
            <a:custGeom>
              <a:avLst/>
              <a:gdLst/>
              <a:ahLst/>
              <a:cxnLst/>
              <a:rect l="l" t="t" r="r" b="b"/>
              <a:pathLst>
                <a:path w="732" h="629" extrusionOk="0">
                  <a:moveTo>
                    <a:pt x="316" y="1"/>
                  </a:moveTo>
                  <a:cubicBezTo>
                    <a:pt x="154" y="1"/>
                    <a:pt x="0" y="125"/>
                    <a:pt x="0" y="313"/>
                  </a:cubicBezTo>
                  <a:cubicBezTo>
                    <a:pt x="0" y="487"/>
                    <a:pt x="142" y="628"/>
                    <a:pt x="315" y="628"/>
                  </a:cubicBezTo>
                  <a:cubicBezTo>
                    <a:pt x="594" y="628"/>
                    <a:pt x="732" y="291"/>
                    <a:pt x="536" y="92"/>
                  </a:cubicBezTo>
                  <a:cubicBezTo>
                    <a:pt x="472" y="29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23;p77"/>
            <p:cNvSpPr/>
            <p:nvPr/>
          </p:nvSpPr>
          <p:spPr>
            <a:xfrm>
              <a:off x="2963364" y="1515946"/>
              <a:ext cx="43783" cy="358393"/>
            </a:xfrm>
            <a:custGeom>
              <a:avLst/>
              <a:gdLst/>
              <a:ahLst/>
              <a:cxnLst/>
              <a:rect l="l" t="t" r="r" b="b"/>
              <a:pathLst>
                <a:path w="1670" h="13670" extrusionOk="0">
                  <a:moveTo>
                    <a:pt x="837" y="388"/>
                  </a:moveTo>
                  <a:cubicBezTo>
                    <a:pt x="1083" y="388"/>
                    <a:pt x="1279" y="591"/>
                    <a:pt x="1271" y="837"/>
                  </a:cubicBezTo>
                  <a:lnTo>
                    <a:pt x="1271" y="1851"/>
                  </a:lnTo>
                  <a:lnTo>
                    <a:pt x="402" y="1851"/>
                  </a:lnTo>
                  <a:lnTo>
                    <a:pt x="402" y="837"/>
                  </a:lnTo>
                  <a:cubicBezTo>
                    <a:pt x="395" y="591"/>
                    <a:pt x="591" y="388"/>
                    <a:pt x="837" y="388"/>
                  </a:cubicBezTo>
                  <a:close/>
                  <a:moveTo>
                    <a:pt x="1271" y="2250"/>
                  </a:moveTo>
                  <a:lnTo>
                    <a:pt x="1271" y="3058"/>
                  </a:lnTo>
                  <a:lnTo>
                    <a:pt x="402" y="3058"/>
                  </a:lnTo>
                  <a:lnTo>
                    <a:pt x="402" y="2250"/>
                  </a:lnTo>
                  <a:close/>
                  <a:moveTo>
                    <a:pt x="1181" y="11949"/>
                  </a:moveTo>
                  <a:lnTo>
                    <a:pt x="1032" y="13097"/>
                  </a:lnTo>
                  <a:cubicBezTo>
                    <a:pt x="1018" y="13192"/>
                    <a:pt x="938" y="13267"/>
                    <a:pt x="844" y="13267"/>
                  </a:cubicBezTo>
                  <a:cubicBezTo>
                    <a:pt x="841" y="13267"/>
                    <a:pt x="839" y="13267"/>
                    <a:pt x="837" y="13267"/>
                  </a:cubicBezTo>
                  <a:cubicBezTo>
                    <a:pt x="739" y="13267"/>
                    <a:pt x="656" y="13195"/>
                    <a:pt x="645" y="13097"/>
                  </a:cubicBezTo>
                  <a:lnTo>
                    <a:pt x="493" y="11949"/>
                  </a:lnTo>
                  <a:close/>
                  <a:moveTo>
                    <a:pt x="837" y="1"/>
                  </a:moveTo>
                  <a:cubicBezTo>
                    <a:pt x="373" y="1"/>
                    <a:pt x="0" y="374"/>
                    <a:pt x="0" y="837"/>
                  </a:cubicBezTo>
                  <a:lnTo>
                    <a:pt x="0" y="3532"/>
                  </a:lnTo>
                  <a:lnTo>
                    <a:pt x="0" y="5987"/>
                  </a:lnTo>
                  <a:cubicBezTo>
                    <a:pt x="0" y="6120"/>
                    <a:pt x="101" y="6186"/>
                    <a:pt x="201" y="6186"/>
                  </a:cubicBezTo>
                  <a:cubicBezTo>
                    <a:pt x="302" y="6186"/>
                    <a:pt x="402" y="6120"/>
                    <a:pt x="402" y="5987"/>
                  </a:cubicBezTo>
                  <a:lnTo>
                    <a:pt x="402" y="3460"/>
                  </a:lnTo>
                  <a:lnTo>
                    <a:pt x="1271" y="3460"/>
                  </a:lnTo>
                  <a:lnTo>
                    <a:pt x="1271" y="11550"/>
                  </a:lnTo>
                  <a:lnTo>
                    <a:pt x="402" y="11550"/>
                  </a:lnTo>
                  <a:lnTo>
                    <a:pt x="402" y="6777"/>
                  </a:lnTo>
                  <a:cubicBezTo>
                    <a:pt x="402" y="6643"/>
                    <a:pt x="302" y="6576"/>
                    <a:pt x="201" y="6576"/>
                  </a:cubicBezTo>
                  <a:cubicBezTo>
                    <a:pt x="101" y="6576"/>
                    <a:pt x="0" y="6643"/>
                    <a:pt x="0" y="6777"/>
                  </a:cubicBezTo>
                  <a:lnTo>
                    <a:pt x="0" y="11750"/>
                  </a:lnTo>
                  <a:cubicBezTo>
                    <a:pt x="0" y="11815"/>
                    <a:pt x="29" y="11873"/>
                    <a:pt x="84" y="11913"/>
                  </a:cubicBezTo>
                  <a:lnTo>
                    <a:pt x="243" y="13151"/>
                  </a:lnTo>
                  <a:cubicBezTo>
                    <a:pt x="283" y="13448"/>
                    <a:pt x="536" y="13669"/>
                    <a:pt x="837" y="13669"/>
                  </a:cubicBezTo>
                  <a:cubicBezTo>
                    <a:pt x="1134" y="13669"/>
                    <a:pt x="1387" y="13448"/>
                    <a:pt x="1427" y="13151"/>
                  </a:cubicBezTo>
                  <a:lnTo>
                    <a:pt x="1590" y="11909"/>
                  </a:lnTo>
                  <a:cubicBezTo>
                    <a:pt x="1641" y="11873"/>
                    <a:pt x="1670" y="11815"/>
                    <a:pt x="1670" y="11750"/>
                  </a:cubicBezTo>
                  <a:lnTo>
                    <a:pt x="1670" y="3532"/>
                  </a:lnTo>
                  <a:lnTo>
                    <a:pt x="1670" y="837"/>
                  </a:lnTo>
                  <a:cubicBezTo>
                    <a:pt x="1670" y="374"/>
                    <a:pt x="1297" y="1"/>
                    <a:pt x="8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591;p74"/>
          <p:cNvGrpSpPr/>
          <p:nvPr/>
        </p:nvGrpSpPr>
        <p:grpSpPr>
          <a:xfrm>
            <a:off x="9812740" y="2879347"/>
            <a:ext cx="573206" cy="640014"/>
            <a:chOff x="1454676" y="2778516"/>
            <a:chExt cx="271564" cy="327045"/>
          </a:xfrm>
        </p:grpSpPr>
        <p:sp>
          <p:nvSpPr>
            <p:cNvPr id="64" name="Google Shape;7592;p74"/>
            <p:cNvSpPr/>
            <p:nvPr/>
          </p:nvSpPr>
          <p:spPr>
            <a:xfrm>
              <a:off x="1579992" y="2963977"/>
              <a:ext cx="20851" cy="94459"/>
            </a:xfrm>
            <a:custGeom>
              <a:avLst/>
              <a:gdLst/>
              <a:ahLst/>
              <a:cxnLst/>
              <a:rect l="l" t="t" r="r" b="b"/>
              <a:pathLst>
                <a:path w="796" h="3606" extrusionOk="0">
                  <a:moveTo>
                    <a:pt x="0" y="0"/>
                  </a:moveTo>
                  <a:lnTo>
                    <a:pt x="0" y="3605"/>
                  </a:lnTo>
                  <a:lnTo>
                    <a:pt x="795" y="3605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3;p74"/>
            <p:cNvSpPr/>
            <p:nvPr/>
          </p:nvSpPr>
          <p:spPr>
            <a:xfrm>
              <a:off x="1513929" y="2793867"/>
              <a:ext cx="152979" cy="186823"/>
            </a:xfrm>
            <a:custGeom>
              <a:avLst/>
              <a:gdLst/>
              <a:ahLst/>
              <a:cxnLst/>
              <a:rect l="l" t="t" r="r" b="b"/>
              <a:pathLst>
                <a:path w="5840" h="7132" extrusionOk="0">
                  <a:moveTo>
                    <a:pt x="0" y="1"/>
                  </a:moveTo>
                  <a:lnTo>
                    <a:pt x="0" y="2341"/>
                  </a:lnTo>
                  <a:cubicBezTo>
                    <a:pt x="0" y="4003"/>
                    <a:pt x="792" y="5562"/>
                    <a:pt x="2128" y="6549"/>
                  </a:cubicBezTo>
                  <a:lnTo>
                    <a:pt x="2920" y="7132"/>
                  </a:lnTo>
                  <a:lnTo>
                    <a:pt x="3715" y="6549"/>
                  </a:lnTo>
                  <a:cubicBezTo>
                    <a:pt x="5051" y="5562"/>
                    <a:pt x="5840" y="4003"/>
                    <a:pt x="5840" y="2341"/>
                  </a:cubicBezTo>
                  <a:lnTo>
                    <a:pt x="5840" y="1"/>
                  </a:ln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594;p74"/>
            <p:cNvSpPr/>
            <p:nvPr/>
          </p:nvSpPr>
          <p:spPr>
            <a:xfrm>
              <a:off x="1575958" y="2793867"/>
              <a:ext cx="90949" cy="186823"/>
            </a:xfrm>
            <a:custGeom>
              <a:avLst/>
              <a:gdLst/>
              <a:ahLst/>
              <a:cxnLst/>
              <a:rect l="l" t="t" r="r" b="b"/>
              <a:pathLst>
                <a:path w="3472" h="7132" extrusionOk="0">
                  <a:moveTo>
                    <a:pt x="2368" y="1"/>
                  </a:moveTo>
                  <a:lnTo>
                    <a:pt x="2368" y="2341"/>
                  </a:lnTo>
                  <a:cubicBezTo>
                    <a:pt x="2368" y="4003"/>
                    <a:pt x="1580" y="5562"/>
                    <a:pt x="244" y="6549"/>
                  </a:cubicBezTo>
                  <a:lnTo>
                    <a:pt x="0" y="6727"/>
                  </a:lnTo>
                  <a:lnTo>
                    <a:pt x="555" y="7132"/>
                  </a:lnTo>
                  <a:lnTo>
                    <a:pt x="1347" y="6549"/>
                  </a:lnTo>
                  <a:cubicBezTo>
                    <a:pt x="2683" y="5562"/>
                    <a:pt x="3472" y="4003"/>
                    <a:pt x="3472" y="2341"/>
                  </a:cubicBezTo>
                  <a:lnTo>
                    <a:pt x="347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595;p74"/>
            <p:cNvSpPr/>
            <p:nvPr/>
          </p:nvSpPr>
          <p:spPr>
            <a:xfrm>
              <a:off x="1503948" y="2783362"/>
              <a:ext cx="172913" cy="21035"/>
            </a:xfrm>
            <a:custGeom>
              <a:avLst/>
              <a:gdLst/>
              <a:ahLst/>
              <a:cxnLst/>
              <a:rect l="l" t="t" r="r" b="b"/>
              <a:pathLst>
                <a:path w="6601" h="803" extrusionOk="0">
                  <a:moveTo>
                    <a:pt x="6442" y="0"/>
                  </a:moveTo>
                  <a:cubicBezTo>
                    <a:pt x="6440" y="0"/>
                    <a:pt x="6438" y="1"/>
                    <a:pt x="6436" y="1"/>
                  </a:cubicBezTo>
                  <a:lnTo>
                    <a:pt x="169" y="1"/>
                  </a:lnTo>
                  <a:cubicBezTo>
                    <a:pt x="76" y="1"/>
                    <a:pt x="4" y="73"/>
                    <a:pt x="4" y="165"/>
                  </a:cubicBezTo>
                  <a:lnTo>
                    <a:pt x="4" y="635"/>
                  </a:lnTo>
                  <a:cubicBezTo>
                    <a:pt x="1" y="727"/>
                    <a:pt x="76" y="802"/>
                    <a:pt x="169" y="802"/>
                  </a:cubicBezTo>
                  <a:lnTo>
                    <a:pt x="6436" y="802"/>
                  </a:lnTo>
                  <a:cubicBezTo>
                    <a:pt x="6526" y="802"/>
                    <a:pt x="6601" y="727"/>
                    <a:pt x="6601" y="635"/>
                  </a:cubicBezTo>
                  <a:lnTo>
                    <a:pt x="6601" y="165"/>
                  </a:lnTo>
                  <a:cubicBezTo>
                    <a:pt x="6601" y="75"/>
                    <a:pt x="6529" y="0"/>
                    <a:pt x="644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96;p74"/>
            <p:cNvSpPr/>
            <p:nvPr/>
          </p:nvSpPr>
          <p:spPr>
            <a:xfrm>
              <a:off x="1648126" y="2783362"/>
              <a:ext cx="28736" cy="21035"/>
            </a:xfrm>
            <a:custGeom>
              <a:avLst/>
              <a:gdLst/>
              <a:ahLst/>
              <a:cxnLst/>
              <a:rect l="l" t="t" r="r" b="b"/>
              <a:pathLst>
                <a:path w="1097" h="803" extrusionOk="0">
                  <a:moveTo>
                    <a:pt x="938" y="0"/>
                  </a:moveTo>
                  <a:cubicBezTo>
                    <a:pt x="936" y="0"/>
                    <a:pt x="934" y="1"/>
                    <a:pt x="932" y="1"/>
                  </a:cubicBezTo>
                  <a:lnTo>
                    <a:pt x="0" y="1"/>
                  </a:lnTo>
                  <a:lnTo>
                    <a:pt x="0" y="802"/>
                  </a:lnTo>
                  <a:lnTo>
                    <a:pt x="932" y="802"/>
                  </a:lnTo>
                  <a:cubicBezTo>
                    <a:pt x="1025" y="802"/>
                    <a:pt x="1097" y="727"/>
                    <a:pt x="1097" y="635"/>
                  </a:cubicBezTo>
                  <a:lnTo>
                    <a:pt x="1097" y="165"/>
                  </a:lnTo>
                  <a:cubicBezTo>
                    <a:pt x="1097" y="75"/>
                    <a:pt x="1025" y="0"/>
                    <a:pt x="9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97;p74"/>
            <p:cNvSpPr/>
            <p:nvPr/>
          </p:nvSpPr>
          <p:spPr>
            <a:xfrm>
              <a:off x="1552619" y="2839839"/>
              <a:ext cx="75704" cy="71591"/>
            </a:xfrm>
            <a:custGeom>
              <a:avLst/>
              <a:gdLst/>
              <a:ahLst/>
              <a:cxnLst/>
              <a:rect l="l" t="t" r="r" b="b"/>
              <a:pathLst>
                <a:path w="2890" h="2733" extrusionOk="0">
                  <a:moveTo>
                    <a:pt x="1443" y="0"/>
                  </a:moveTo>
                  <a:cubicBezTo>
                    <a:pt x="1429" y="0"/>
                    <a:pt x="1416" y="7"/>
                    <a:pt x="1409" y="21"/>
                  </a:cubicBezTo>
                  <a:lnTo>
                    <a:pt x="994" y="864"/>
                  </a:lnTo>
                  <a:cubicBezTo>
                    <a:pt x="991" y="874"/>
                    <a:pt x="980" y="881"/>
                    <a:pt x="970" y="884"/>
                  </a:cubicBezTo>
                  <a:lnTo>
                    <a:pt x="41" y="1018"/>
                  </a:lnTo>
                  <a:cubicBezTo>
                    <a:pt x="11" y="1021"/>
                    <a:pt x="0" y="1059"/>
                    <a:pt x="21" y="1079"/>
                  </a:cubicBezTo>
                  <a:lnTo>
                    <a:pt x="693" y="1734"/>
                  </a:lnTo>
                  <a:cubicBezTo>
                    <a:pt x="699" y="1741"/>
                    <a:pt x="706" y="1755"/>
                    <a:pt x="703" y="1765"/>
                  </a:cubicBezTo>
                  <a:lnTo>
                    <a:pt x="545" y="2690"/>
                  </a:lnTo>
                  <a:cubicBezTo>
                    <a:pt x="540" y="2714"/>
                    <a:pt x="558" y="2732"/>
                    <a:pt x="579" y="2732"/>
                  </a:cubicBezTo>
                  <a:cubicBezTo>
                    <a:pt x="585" y="2732"/>
                    <a:pt x="591" y="2731"/>
                    <a:pt x="597" y="2728"/>
                  </a:cubicBezTo>
                  <a:lnTo>
                    <a:pt x="1426" y="2293"/>
                  </a:lnTo>
                  <a:cubicBezTo>
                    <a:pt x="1431" y="2289"/>
                    <a:pt x="1437" y="2287"/>
                    <a:pt x="1443" y="2287"/>
                  </a:cubicBezTo>
                  <a:cubicBezTo>
                    <a:pt x="1449" y="2287"/>
                    <a:pt x="1455" y="2289"/>
                    <a:pt x="1460" y="2293"/>
                  </a:cubicBezTo>
                  <a:lnTo>
                    <a:pt x="2289" y="2728"/>
                  </a:lnTo>
                  <a:cubicBezTo>
                    <a:pt x="2295" y="2731"/>
                    <a:pt x="2301" y="2732"/>
                    <a:pt x="2307" y="2732"/>
                  </a:cubicBezTo>
                  <a:cubicBezTo>
                    <a:pt x="2329" y="2732"/>
                    <a:pt x="2347" y="2714"/>
                    <a:pt x="2344" y="2690"/>
                  </a:cubicBezTo>
                  <a:lnTo>
                    <a:pt x="2183" y="1765"/>
                  </a:lnTo>
                  <a:cubicBezTo>
                    <a:pt x="2183" y="1755"/>
                    <a:pt x="2187" y="1741"/>
                    <a:pt x="2197" y="1734"/>
                  </a:cubicBezTo>
                  <a:lnTo>
                    <a:pt x="2865" y="1079"/>
                  </a:lnTo>
                  <a:cubicBezTo>
                    <a:pt x="2889" y="1059"/>
                    <a:pt x="2875" y="1021"/>
                    <a:pt x="2845" y="1018"/>
                  </a:cubicBezTo>
                  <a:lnTo>
                    <a:pt x="1919" y="884"/>
                  </a:lnTo>
                  <a:cubicBezTo>
                    <a:pt x="1906" y="881"/>
                    <a:pt x="1895" y="874"/>
                    <a:pt x="1892" y="864"/>
                  </a:cubicBezTo>
                  <a:lnTo>
                    <a:pt x="1477" y="21"/>
                  </a:lnTo>
                  <a:cubicBezTo>
                    <a:pt x="1470" y="7"/>
                    <a:pt x="1457" y="0"/>
                    <a:pt x="1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598;p74"/>
            <p:cNvSpPr/>
            <p:nvPr/>
          </p:nvSpPr>
          <p:spPr>
            <a:xfrm>
              <a:off x="1570667" y="2968561"/>
              <a:ext cx="39607" cy="19489"/>
            </a:xfrm>
            <a:custGeom>
              <a:avLst/>
              <a:gdLst/>
              <a:ahLst/>
              <a:cxnLst/>
              <a:rect l="l" t="t" r="r" b="b"/>
              <a:pathLst>
                <a:path w="1512" h="744" extrusionOk="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lnTo>
                    <a:pt x="0" y="439"/>
                  </a:lnTo>
                  <a:cubicBezTo>
                    <a:pt x="0" y="607"/>
                    <a:pt x="137" y="744"/>
                    <a:pt x="305" y="744"/>
                  </a:cubicBezTo>
                  <a:lnTo>
                    <a:pt x="1206" y="744"/>
                  </a:lnTo>
                  <a:cubicBezTo>
                    <a:pt x="1374" y="744"/>
                    <a:pt x="1511" y="607"/>
                    <a:pt x="1511" y="439"/>
                  </a:cubicBezTo>
                  <a:lnTo>
                    <a:pt x="1511" y="305"/>
                  </a:lnTo>
                  <a:cubicBezTo>
                    <a:pt x="1511" y="137"/>
                    <a:pt x="1374" y="0"/>
                    <a:pt x="1206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599;p74"/>
            <p:cNvSpPr/>
            <p:nvPr/>
          </p:nvSpPr>
          <p:spPr>
            <a:xfrm>
              <a:off x="1549842" y="3044396"/>
              <a:ext cx="81152" cy="28029"/>
            </a:xfrm>
            <a:custGeom>
              <a:avLst/>
              <a:gdLst/>
              <a:ahLst/>
              <a:cxnLst/>
              <a:rect l="l" t="t" r="r" b="b"/>
              <a:pathLst>
                <a:path w="3098" h="1070" extrusionOk="0">
                  <a:moveTo>
                    <a:pt x="411" y="1"/>
                  </a:moveTo>
                  <a:cubicBezTo>
                    <a:pt x="185" y="1"/>
                    <a:pt x="0" y="186"/>
                    <a:pt x="0" y="412"/>
                  </a:cubicBezTo>
                  <a:lnTo>
                    <a:pt x="0" y="1070"/>
                  </a:lnTo>
                  <a:lnTo>
                    <a:pt x="3098" y="1070"/>
                  </a:lnTo>
                  <a:lnTo>
                    <a:pt x="3098" y="412"/>
                  </a:lnTo>
                  <a:cubicBezTo>
                    <a:pt x="3098" y="186"/>
                    <a:pt x="2916" y="1"/>
                    <a:pt x="268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00;p74"/>
            <p:cNvSpPr/>
            <p:nvPr/>
          </p:nvSpPr>
          <p:spPr>
            <a:xfrm>
              <a:off x="1602337" y="3044396"/>
              <a:ext cx="28657" cy="28029"/>
            </a:xfrm>
            <a:custGeom>
              <a:avLst/>
              <a:gdLst/>
              <a:ahLst/>
              <a:cxnLst/>
              <a:rect l="l" t="t" r="r" b="b"/>
              <a:pathLst>
                <a:path w="1094" h="1070" extrusionOk="0">
                  <a:moveTo>
                    <a:pt x="1" y="1"/>
                  </a:moveTo>
                  <a:lnTo>
                    <a:pt x="1" y="1070"/>
                  </a:lnTo>
                  <a:lnTo>
                    <a:pt x="1094" y="1070"/>
                  </a:lnTo>
                  <a:lnTo>
                    <a:pt x="1094" y="412"/>
                  </a:lnTo>
                  <a:cubicBezTo>
                    <a:pt x="1094" y="186"/>
                    <a:pt x="912" y="1"/>
                    <a:pt x="68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01;p74"/>
            <p:cNvSpPr/>
            <p:nvPr/>
          </p:nvSpPr>
          <p:spPr>
            <a:xfrm>
              <a:off x="1520556" y="3065509"/>
              <a:ext cx="139724" cy="35206"/>
            </a:xfrm>
            <a:custGeom>
              <a:avLst/>
              <a:gdLst/>
              <a:ahLst/>
              <a:cxnLst/>
              <a:rect l="l" t="t" r="r" b="b"/>
              <a:pathLst>
                <a:path w="5334" h="1344" extrusionOk="0">
                  <a:moveTo>
                    <a:pt x="426" y="0"/>
                  </a:moveTo>
                  <a:cubicBezTo>
                    <a:pt x="313" y="0"/>
                    <a:pt x="220" y="79"/>
                    <a:pt x="200" y="185"/>
                  </a:cubicBezTo>
                  <a:lnTo>
                    <a:pt x="28" y="1069"/>
                  </a:lnTo>
                  <a:cubicBezTo>
                    <a:pt x="1" y="1213"/>
                    <a:pt x="107" y="1343"/>
                    <a:pt x="255" y="1343"/>
                  </a:cubicBezTo>
                  <a:lnTo>
                    <a:pt x="5083" y="1343"/>
                  </a:lnTo>
                  <a:cubicBezTo>
                    <a:pt x="5227" y="1343"/>
                    <a:pt x="5333" y="1210"/>
                    <a:pt x="5306" y="1069"/>
                  </a:cubicBezTo>
                  <a:lnTo>
                    <a:pt x="5134" y="185"/>
                  </a:lnTo>
                  <a:cubicBezTo>
                    <a:pt x="5114" y="79"/>
                    <a:pt x="5018" y="0"/>
                    <a:pt x="490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02;p74"/>
            <p:cNvSpPr/>
            <p:nvPr/>
          </p:nvSpPr>
          <p:spPr>
            <a:xfrm>
              <a:off x="1625048" y="3065509"/>
              <a:ext cx="35311" cy="35206"/>
            </a:xfrm>
            <a:custGeom>
              <a:avLst/>
              <a:gdLst/>
              <a:ahLst/>
              <a:cxnLst/>
              <a:rect l="l" t="t" r="r" b="b"/>
              <a:pathLst>
                <a:path w="1348" h="1344" extrusionOk="0">
                  <a:moveTo>
                    <a:pt x="1" y="0"/>
                  </a:moveTo>
                  <a:lnTo>
                    <a:pt x="265" y="1343"/>
                  </a:lnTo>
                  <a:lnTo>
                    <a:pt x="1094" y="1343"/>
                  </a:lnTo>
                  <a:cubicBezTo>
                    <a:pt x="1238" y="1343"/>
                    <a:pt x="1347" y="1210"/>
                    <a:pt x="1320" y="1069"/>
                  </a:cubicBezTo>
                  <a:lnTo>
                    <a:pt x="1149" y="185"/>
                  </a:lnTo>
                  <a:cubicBezTo>
                    <a:pt x="1125" y="79"/>
                    <a:pt x="1032" y="0"/>
                    <a:pt x="92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03;p74"/>
            <p:cNvSpPr/>
            <p:nvPr/>
          </p:nvSpPr>
          <p:spPr>
            <a:xfrm>
              <a:off x="1454676" y="2778516"/>
              <a:ext cx="271564" cy="327045"/>
            </a:xfrm>
            <a:custGeom>
              <a:avLst/>
              <a:gdLst/>
              <a:ahLst/>
              <a:cxnLst/>
              <a:rect l="l" t="t" r="r" b="b"/>
              <a:pathLst>
                <a:path w="10367" h="12485" extrusionOk="0">
                  <a:moveTo>
                    <a:pt x="549" y="1207"/>
                  </a:moveTo>
                  <a:cubicBezTo>
                    <a:pt x="840" y="1207"/>
                    <a:pt x="1111" y="1351"/>
                    <a:pt x="1275" y="1591"/>
                  </a:cubicBezTo>
                  <a:lnTo>
                    <a:pt x="1416" y="1796"/>
                  </a:lnTo>
                  <a:cubicBezTo>
                    <a:pt x="1567" y="2009"/>
                    <a:pt x="1810" y="2139"/>
                    <a:pt x="2074" y="2139"/>
                  </a:cubicBezTo>
                  <a:lnTo>
                    <a:pt x="2084" y="2139"/>
                  </a:lnTo>
                  <a:lnTo>
                    <a:pt x="2084" y="2927"/>
                  </a:lnTo>
                  <a:cubicBezTo>
                    <a:pt x="2084" y="3482"/>
                    <a:pt x="2170" y="4034"/>
                    <a:pt x="2341" y="4562"/>
                  </a:cubicBezTo>
                  <a:cubicBezTo>
                    <a:pt x="2173" y="4479"/>
                    <a:pt x="2005" y="4404"/>
                    <a:pt x="1831" y="4339"/>
                  </a:cubicBezTo>
                  <a:cubicBezTo>
                    <a:pt x="1471" y="4192"/>
                    <a:pt x="1101" y="4041"/>
                    <a:pt x="827" y="3739"/>
                  </a:cubicBezTo>
                  <a:cubicBezTo>
                    <a:pt x="515" y="3390"/>
                    <a:pt x="364" y="2876"/>
                    <a:pt x="364" y="2159"/>
                  </a:cubicBezTo>
                  <a:lnTo>
                    <a:pt x="364" y="1392"/>
                  </a:lnTo>
                  <a:cubicBezTo>
                    <a:pt x="364" y="1289"/>
                    <a:pt x="446" y="1207"/>
                    <a:pt x="549" y="1207"/>
                  </a:cubicBezTo>
                  <a:close/>
                  <a:moveTo>
                    <a:pt x="9818" y="1207"/>
                  </a:moveTo>
                  <a:cubicBezTo>
                    <a:pt x="9918" y="1207"/>
                    <a:pt x="10003" y="1292"/>
                    <a:pt x="10003" y="1392"/>
                  </a:cubicBezTo>
                  <a:lnTo>
                    <a:pt x="10003" y="2156"/>
                  </a:lnTo>
                  <a:lnTo>
                    <a:pt x="10000" y="2156"/>
                  </a:lnTo>
                  <a:cubicBezTo>
                    <a:pt x="10000" y="2872"/>
                    <a:pt x="9849" y="3390"/>
                    <a:pt x="9537" y="3736"/>
                  </a:cubicBezTo>
                  <a:cubicBezTo>
                    <a:pt x="9267" y="4041"/>
                    <a:pt x="8893" y="4192"/>
                    <a:pt x="8533" y="4335"/>
                  </a:cubicBezTo>
                  <a:cubicBezTo>
                    <a:pt x="8362" y="4401"/>
                    <a:pt x="8194" y="4476"/>
                    <a:pt x="8030" y="4562"/>
                  </a:cubicBezTo>
                  <a:cubicBezTo>
                    <a:pt x="8198" y="4030"/>
                    <a:pt x="8283" y="3479"/>
                    <a:pt x="8287" y="2924"/>
                  </a:cubicBezTo>
                  <a:lnTo>
                    <a:pt x="8287" y="2139"/>
                  </a:lnTo>
                  <a:lnTo>
                    <a:pt x="8293" y="2139"/>
                  </a:lnTo>
                  <a:cubicBezTo>
                    <a:pt x="8554" y="2139"/>
                    <a:pt x="8801" y="2012"/>
                    <a:pt x="8948" y="1796"/>
                  </a:cubicBezTo>
                  <a:lnTo>
                    <a:pt x="9092" y="1591"/>
                  </a:lnTo>
                  <a:cubicBezTo>
                    <a:pt x="9256" y="1351"/>
                    <a:pt x="9527" y="1210"/>
                    <a:pt x="9818" y="1207"/>
                  </a:cubicBezTo>
                  <a:close/>
                  <a:moveTo>
                    <a:pt x="8304" y="367"/>
                  </a:moveTo>
                  <a:lnTo>
                    <a:pt x="8304" y="802"/>
                  </a:lnTo>
                  <a:lnTo>
                    <a:pt x="6731" y="802"/>
                  </a:lnTo>
                  <a:cubicBezTo>
                    <a:pt x="6484" y="802"/>
                    <a:pt x="6484" y="1169"/>
                    <a:pt x="6731" y="1169"/>
                  </a:cubicBezTo>
                  <a:lnTo>
                    <a:pt x="7920" y="1169"/>
                  </a:lnTo>
                  <a:lnTo>
                    <a:pt x="7920" y="2924"/>
                  </a:lnTo>
                  <a:lnTo>
                    <a:pt x="7920" y="2927"/>
                  </a:lnTo>
                  <a:cubicBezTo>
                    <a:pt x="7917" y="4531"/>
                    <a:pt x="7156" y="6035"/>
                    <a:pt x="5867" y="6988"/>
                  </a:cubicBezTo>
                  <a:lnTo>
                    <a:pt x="5737" y="7084"/>
                  </a:lnTo>
                  <a:cubicBezTo>
                    <a:pt x="5703" y="7077"/>
                    <a:pt x="5669" y="7073"/>
                    <a:pt x="5634" y="7073"/>
                  </a:cubicBezTo>
                  <a:lnTo>
                    <a:pt x="4733" y="7073"/>
                  </a:lnTo>
                  <a:cubicBezTo>
                    <a:pt x="4699" y="7073"/>
                    <a:pt x="4665" y="7077"/>
                    <a:pt x="4630" y="7084"/>
                  </a:cubicBezTo>
                  <a:lnTo>
                    <a:pt x="4503" y="6988"/>
                  </a:lnTo>
                  <a:cubicBezTo>
                    <a:pt x="3215" y="6035"/>
                    <a:pt x="2454" y="4531"/>
                    <a:pt x="2451" y="2927"/>
                  </a:cubicBezTo>
                  <a:lnTo>
                    <a:pt x="2451" y="1173"/>
                  </a:lnTo>
                  <a:lnTo>
                    <a:pt x="5881" y="1173"/>
                  </a:lnTo>
                  <a:cubicBezTo>
                    <a:pt x="6124" y="1173"/>
                    <a:pt x="6124" y="806"/>
                    <a:pt x="5881" y="806"/>
                  </a:cubicBezTo>
                  <a:lnTo>
                    <a:pt x="2070" y="806"/>
                  </a:lnTo>
                  <a:lnTo>
                    <a:pt x="2070" y="367"/>
                  </a:lnTo>
                  <a:close/>
                  <a:moveTo>
                    <a:pt x="5631" y="7437"/>
                  </a:moveTo>
                  <a:cubicBezTo>
                    <a:pt x="5699" y="7437"/>
                    <a:pt x="5754" y="7495"/>
                    <a:pt x="5754" y="7560"/>
                  </a:cubicBezTo>
                  <a:lnTo>
                    <a:pt x="5754" y="7694"/>
                  </a:lnTo>
                  <a:cubicBezTo>
                    <a:pt x="5754" y="7762"/>
                    <a:pt x="5699" y="7817"/>
                    <a:pt x="5631" y="7817"/>
                  </a:cubicBezTo>
                  <a:lnTo>
                    <a:pt x="4733" y="7817"/>
                  </a:lnTo>
                  <a:cubicBezTo>
                    <a:pt x="4665" y="7817"/>
                    <a:pt x="4610" y="7762"/>
                    <a:pt x="4610" y="7694"/>
                  </a:cubicBezTo>
                  <a:lnTo>
                    <a:pt x="4610" y="7560"/>
                  </a:lnTo>
                  <a:cubicBezTo>
                    <a:pt x="4610" y="7495"/>
                    <a:pt x="4665" y="7437"/>
                    <a:pt x="4733" y="7437"/>
                  </a:cubicBezTo>
                  <a:close/>
                  <a:moveTo>
                    <a:pt x="4970" y="8180"/>
                  </a:moveTo>
                  <a:lnTo>
                    <a:pt x="5398" y="8184"/>
                  </a:lnTo>
                  <a:lnTo>
                    <a:pt x="5398" y="9969"/>
                  </a:lnTo>
                  <a:lnTo>
                    <a:pt x="4970" y="9969"/>
                  </a:lnTo>
                  <a:lnTo>
                    <a:pt x="4970" y="8180"/>
                  </a:lnTo>
                  <a:close/>
                  <a:moveTo>
                    <a:pt x="6320" y="10336"/>
                  </a:moveTo>
                  <a:cubicBezTo>
                    <a:pt x="6446" y="10336"/>
                    <a:pt x="6549" y="10435"/>
                    <a:pt x="6549" y="10562"/>
                  </a:cubicBezTo>
                  <a:lnTo>
                    <a:pt x="6549" y="10774"/>
                  </a:lnTo>
                  <a:lnTo>
                    <a:pt x="4922" y="10774"/>
                  </a:lnTo>
                  <a:cubicBezTo>
                    <a:pt x="4678" y="10774"/>
                    <a:pt x="4678" y="11141"/>
                    <a:pt x="4922" y="11141"/>
                  </a:cubicBezTo>
                  <a:lnTo>
                    <a:pt x="7423" y="11141"/>
                  </a:lnTo>
                  <a:cubicBezTo>
                    <a:pt x="7444" y="11141"/>
                    <a:pt x="7464" y="11155"/>
                    <a:pt x="7468" y="11179"/>
                  </a:cubicBezTo>
                  <a:lnTo>
                    <a:pt x="7639" y="12063"/>
                  </a:lnTo>
                  <a:cubicBezTo>
                    <a:pt x="7646" y="12090"/>
                    <a:pt x="7622" y="12118"/>
                    <a:pt x="7594" y="12118"/>
                  </a:cubicBezTo>
                  <a:lnTo>
                    <a:pt x="2770" y="12118"/>
                  </a:lnTo>
                  <a:cubicBezTo>
                    <a:pt x="2739" y="12118"/>
                    <a:pt x="2718" y="12090"/>
                    <a:pt x="2722" y="12063"/>
                  </a:cubicBezTo>
                  <a:lnTo>
                    <a:pt x="2893" y="11179"/>
                  </a:lnTo>
                  <a:cubicBezTo>
                    <a:pt x="2896" y="11155"/>
                    <a:pt x="2917" y="11141"/>
                    <a:pt x="2941" y="11141"/>
                  </a:cubicBezTo>
                  <a:lnTo>
                    <a:pt x="4068" y="11141"/>
                  </a:lnTo>
                  <a:cubicBezTo>
                    <a:pt x="4312" y="11141"/>
                    <a:pt x="4312" y="10774"/>
                    <a:pt x="4068" y="10774"/>
                  </a:cubicBezTo>
                  <a:lnTo>
                    <a:pt x="3815" y="10774"/>
                  </a:lnTo>
                  <a:lnTo>
                    <a:pt x="3815" y="10562"/>
                  </a:lnTo>
                  <a:cubicBezTo>
                    <a:pt x="3815" y="10435"/>
                    <a:pt x="3917" y="10336"/>
                    <a:pt x="4041" y="10336"/>
                  </a:cubicBezTo>
                  <a:close/>
                  <a:moveTo>
                    <a:pt x="2050" y="1"/>
                  </a:moveTo>
                  <a:cubicBezTo>
                    <a:pt x="1858" y="1"/>
                    <a:pt x="1700" y="158"/>
                    <a:pt x="1700" y="350"/>
                  </a:cubicBezTo>
                  <a:lnTo>
                    <a:pt x="1700" y="820"/>
                  </a:lnTo>
                  <a:cubicBezTo>
                    <a:pt x="1700" y="1011"/>
                    <a:pt x="1858" y="1169"/>
                    <a:pt x="2050" y="1169"/>
                  </a:cubicBezTo>
                  <a:lnTo>
                    <a:pt x="2084" y="1169"/>
                  </a:lnTo>
                  <a:lnTo>
                    <a:pt x="2084" y="1772"/>
                  </a:lnTo>
                  <a:lnTo>
                    <a:pt x="2074" y="1772"/>
                  </a:lnTo>
                  <a:cubicBezTo>
                    <a:pt x="1933" y="1772"/>
                    <a:pt x="1800" y="1704"/>
                    <a:pt x="1721" y="1587"/>
                  </a:cubicBezTo>
                  <a:lnTo>
                    <a:pt x="1580" y="1382"/>
                  </a:lnTo>
                  <a:cubicBezTo>
                    <a:pt x="1347" y="1042"/>
                    <a:pt x="964" y="844"/>
                    <a:pt x="552" y="840"/>
                  </a:cubicBezTo>
                  <a:cubicBezTo>
                    <a:pt x="247" y="840"/>
                    <a:pt x="1" y="1087"/>
                    <a:pt x="1" y="1392"/>
                  </a:cubicBezTo>
                  <a:lnTo>
                    <a:pt x="1" y="2156"/>
                  </a:lnTo>
                  <a:cubicBezTo>
                    <a:pt x="1" y="3989"/>
                    <a:pt x="940" y="4370"/>
                    <a:pt x="1697" y="4678"/>
                  </a:cubicBezTo>
                  <a:cubicBezTo>
                    <a:pt x="2118" y="4849"/>
                    <a:pt x="2485" y="4997"/>
                    <a:pt x="2660" y="5360"/>
                  </a:cubicBezTo>
                  <a:cubicBezTo>
                    <a:pt x="2711" y="5463"/>
                    <a:pt x="2701" y="5555"/>
                    <a:pt x="2629" y="5631"/>
                  </a:cubicBezTo>
                  <a:cubicBezTo>
                    <a:pt x="2563" y="5699"/>
                    <a:pt x="2460" y="5740"/>
                    <a:pt x="2366" y="5740"/>
                  </a:cubicBezTo>
                  <a:cubicBezTo>
                    <a:pt x="2329" y="5740"/>
                    <a:pt x="2294" y="5734"/>
                    <a:pt x="2262" y="5720"/>
                  </a:cubicBezTo>
                  <a:cubicBezTo>
                    <a:pt x="2129" y="5665"/>
                    <a:pt x="2108" y="5501"/>
                    <a:pt x="2115" y="5374"/>
                  </a:cubicBezTo>
                  <a:cubicBezTo>
                    <a:pt x="2122" y="5244"/>
                    <a:pt x="2027" y="5177"/>
                    <a:pt x="1931" y="5177"/>
                  </a:cubicBezTo>
                  <a:cubicBezTo>
                    <a:pt x="1842" y="5177"/>
                    <a:pt x="1753" y="5236"/>
                    <a:pt x="1748" y="5357"/>
                  </a:cubicBezTo>
                  <a:cubicBezTo>
                    <a:pt x="1741" y="5518"/>
                    <a:pt x="1762" y="5905"/>
                    <a:pt x="2118" y="6056"/>
                  </a:cubicBezTo>
                  <a:cubicBezTo>
                    <a:pt x="2191" y="6087"/>
                    <a:pt x="2266" y="6104"/>
                    <a:pt x="2344" y="6104"/>
                  </a:cubicBezTo>
                  <a:cubicBezTo>
                    <a:pt x="2351" y="6104"/>
                    <a:pt x="2358" y="6104"/>
                    <a:pt x="2365" y="6104"/>
                  </a:cubicBezTo>
                  <a:cubicBezTo>
                    <a:pt x="2564" y="6104"/>
                    <a:pt x="2756" y="6025"/>
                    <a:pt x="2893" y="5881"/>
                  </a:cubicBezTo>
                  <a:cubicBezTo>
                    <a:pt x="2907" y="5867"/>
                    <a:pt x="2920" y="5850"/>
                    <a:pt x="2934" y="5836"/>
                  </a:cubicBezTo>
                  <a:cubicBezTo>
                    <a:pt x="3290" y="6395"/>
                    <a:pt x="3746" y="6885"/>
                    <a:pt x="4284" y="7282"/>
                  </a:cubicBezTo>
                  <a:lnTo>
                    <a:pt x="4318" y="7306"/>
                  </a:lnTo>
                  <a:cubicBezTo>
                    <a:pt x="4270" y="7382"/>
                    <a:pt x="4246" y="7471"/>
                    <a:pt x="4246" y="7560"/>
                  </a:cubicBezTo>
                  <a:lnTo>
                    <a:pt x="4246" y="7694"/>
                  </a:lnTo>
                  <a:cubicBezTo>
                    <a:pt x="4246" y="7913"/>
                    <a:pt x="4390" y="8105"/>
                    <a:pt x="4603" y="8163"/>
                  </a:cubicBezTo>
                  <a:lnTo>
                    <a:pt x="4603" y="9966"/>
                  </a:lnTo>
                  <a:lnTo>
                    <a:pt x="4048" y="9966"/>
                  </a:lnTo>
                  <a:cubicBezTo>
                    <a:pt x="3719" y="9969"/>
                    <a:pt x="3455" y="10233"/>
                    <a:pt x="3455" y="10562"/>
                  </a:cubicBezTo>
                  <a:lnTo>
                    <a:pt x="3455" y="10774"/>
                  </a:lnTo>
                  <a:lnTo>
                    <a:pt x="2941" y="10774"/>
                  </a:lnTo>
                  <a:cubicBezTo>
                    <a:pt x="2746" y="10774"/>
                    <a:pt x="2574" y="10911"/>
                    <a:pt x="2536" y="11107"/>
                  </a:cubicBezTo>
                  <a:lnTo>
                    <a:pt x="2365" y="11991"/>
                  </a:lnTo>
                  <a:cubicBezTo>
                    <a:pt x="2317" y="12244"/>
                    <a:pt x="2509" y="12481"/>
                    <a:pt x="2770" y="12484"/>
                  </a:cubicBezTo>
                  <a:lnTo>
                    <a:pt x="7598" y="12484"/>
                  </a:lnTo>
                  <a:cubicBezTo>
                    <a:pt x="7855" y="12481"/>
                    <a:pt x="8050" y="12244"/>
                    <a:pt x="8002" y="11991"/>
                  </a:cubicBezTo>
                  <a:lnTo>
                    <a:pt x="7831" y="11107"/>
                  </a:lnTo>
                  <a:cubicBezTo>
                    <a:pt x="7793" y="10911"/>
                    <a:pt x="7622" y="10774"/>
                    <a:pt x="7427" y="10774"/>
                  </a:cubicBezTo>
                  <a:lnTo>
                    <a:pt x="6916" y="10774"/>
                  </a:lnTo>
                  <a:lnTo>
                    <a:pt x="6916" y="10562"/>
                  </a:lnTo>
                  <a:cubicBezTo>
                    <a:pt x="6916" y="10233"/>
                    <a:pt x="6649" y="9969"/>
                    <a:pt x="6320" y="9966"/>
                  </a:cubicBezTo>
                  <a:lnTo>
                    <a:pt x="5765" y="9966"/>
                  </a:lnTo>
                  <a:lnTo>
                    <a:pt x="5765" y="8163"/>
                  </a:lnTo>
                  <a:cubicBezTo>
                    <a:pt x="5977" y="8105"/>
                    <a:pt x="6124" y="7913"/>
                    <a:pt x="6124" y="7694"/>
                  </a:cubicBezTo>
                  <a:lnTo>
                    <a:pt x="6124" y="7560"/>
                  </a:lnTo>
                  <a:cubicBezTo>
                    <a:pt x="6124" y="7471"/>
                    <a:pt x="6097" y="7382"/>
                    <a:pt x="6052" y="7306"/>
                  </a:cubicBezTo>
                  <a:lnTo>
                    <a:pt x="6087" y="7282"/>
                  </a:lnTo>
                  <a:cubicBezTo>
                    <a:pt x="6621" y="6888"/>
                    <a:pt x="7077" y="6395"/>
                    <a:pt x="7433" y="5836"/>
                  </a:cubicBezTo>
                  <a:cubicBezTo>
                    <a:pt x="7447" y="5850"/>
                    <a:pt x="7461" y="5867"/>
                    <a:pt x="7474" y="5884"/>
                  </a:cubicBezTo>
                  <a:cubicBezTo>
                    <a:pt x="7615" y="6025"/>
                    <a:pt x="7803" y="6104"/>
                    <a:pt x="8002" y="6107"/>
                  </a:cubicBezTo>
                  <a:cubicBezTo>
                    <a:pt x="8088" y="6107"/>
                    <a:pt x="8174" y="6090"/>
                    <a:pt x="8252" y="6056"/>
                  </a:cubicBezTo>
                  <a:cubicBezTo>
                    <a:pt x="8605" y="5905"/>
                    <a:pt x="8626" y="5518"/>
                    <a:pt x="8619" y="5357"/>
                  </a:cubicBezTo>
                  <a:cubicBezTo>
                    <a:pt x="8616" y="5238"/>
                    <a:pt x="8527" y="5180"/>
                    <a:pt x="8438" y="5180"/>
                  </a:cubicBezTo>
                  <a:cubicBezTo>
                    <a:pt x="8342" y="5180"/>
                    <a:pt x="8245" y="5246"/>
                    <a:pt x="8252" y="5374"/>
                  </a:cubicBezTo>
                  <a:cubicBezTo>
                    <a:pt x="8259" y="5501"/>
                    <a:pt x="8239" y="5665"/>
                    <a:pt x="8108" y="5720"/>
                  </a:cubicBezTo>
                  <a:cubicBezTo>
                    <a:pt x="8077" y="5734"/>
                    <a:pt x="8041" y="5740"/>
                    <a:pt x="8004" y="5740"/>
                  </a:cubicBezTo>
                  <a:cubicBezTo>
                    <a:pt x="7910" y="5740"/>
                    <a:pt x="7806" y="5699"/>
                    <a:pt x="7742" y="5631"/>
                  </a:cubicBezTo>
                  <a:cubicBezTo>
                    <a:pt x="7670" y="5555"/>
                    <a:pt x="7656" y="5463"/>
                    <a:pt x="7708" y="5360"/>
                  </a:cubicBezTo>
                  <a:cubicBezTo>
                    <a:pt x="7882" y="4997"/>
                    <a:pt x="8249" y="4849"/>
                    <a:pt x="8674" y="4678"/>
                  </a:cubicBezTo>
                  <a:cubicBezTo>
                    <a:pt x="9428" y="4370"/>
                    <a:pt x="10367" y="3989"/>
                    <a:pt x="10367" y="2156"/>
                  </a:cubicBezTo>
                  <a:lnTo>
                    <a:pt x="10367" y="1392"/>
                  </a:lnTo>
                  <a:cubicBezTo>
                    <a:pt x="10367" y="1244"/>
                    <a:pt x="10308" y="1104"/>
                    <a:pt x="10206" y="1001"/>
                  </a:cubicBezTo>
                  <a:cubicBezTo>
                    <a:pt x="10103" y="898"/>
                    <a:pt x="9962" y="840"/>
                    <a:pt x="9815" y="840"/>
                  </a:cubicBezTo>
                  <a:cubicBezTo>
                    <a:pt x="9407" y="840"/>
                    <a:pt x="9023" y="1042"/>
                    <a:pt x="8790" y="1382"/>
                  </a:cubicBezTo>
                  <a:lnTo>
                    <a:pt x="8646" y="1587"/>
                  </a:lnTo>
                  <a:cubicBezTo>
                    <a:pt x="8568" y="1704"/>
                    <a:pt x="8434" y="1772"/>
                    <a:pt x="8293" y="1772"/>
                  </a:cubicBezTo>
                  <a:lnTo>
                    <a:pt x="8287" y="1772"/>
                  </a:lnTo>
                  <a:lnTo>
                    <a:pt x="8287" y="1169"/>
                  </a:lnTo>
                  <a:lnTo>
                    <a:pt x="8317" y="1169"/>
                  </a:lnTo>
                  <a:cubicBezTo>
                    <a:pt x="8509" y="1169"/>
                    <a:pt x="8667" y="1011"/>
                    <a:pt x="8667" y="820"/>
                  </a:cubicBezTo>
                  <a:lnTo>
                    <a:pt x="8667" y="350"/>
                  </a:lnTo>
                  <a:cubicBezTo>
                    <a:pt x="8667" y="158"/>
                    <a:pt x="8509" y="1"/>
                    <a:pt x="8317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04;p74"/>
            <p:cNvSpPr/>
            <p:nvPr/>
          </p:nvSpPr>
          <p:spPr>
            <a:xfrm>
              <a:off x="1546332" y="2835071"/>
              <a:ext cx="88172" cy="81152"/>
            </a:xfrm>
            <a:custGeom>
              <a:avLst/>
              <a:gdLst/>
              <a:ahLst/>
              <a:cxnLst/>
              <a:rect l="l" t="t" r="r" b="b"/>
              <a:pathLst>
                <a:path w="3366" h="3098" extrusionOk="0">
                  <a:moveTo>
                    <a:pt x="1683" y="552"/>
                  </a:moveTo>
                  <a:lnTo>
                    <a:pt x="1967" y="1124"/>
                  </a:lnTo>
                  <a:cubicBezTo>
                    <a:pt x="1998" y="1190"/>
                    <a:pt x="2060" y="1234"/>
                    <a:pt x="2132" y="1244"/>
                  </a:cubicBezTo>
                  <a:lnTo>
                    <a:pt x="2766" y="1337"/>
                  </a:lnTo>
                  <a:lnTo>
                    <a:pt x="2307" y="1786"/>
                  </a:lnTo>
                  <a:cubicBezTo>
                    <a:pt x="2255" y="1834"/>
                    <a:pt x="2231" y="1909"/>
                    <a:pt x="2245" y="1978"/>
                  </a:cubicBezTo>
                  <a:lnTo>
                    <a:pt x="2355" y="2612"/>
                  </a:lnTo>
                  <a:lnTo>
                    <a:pt x="2355" y="2612"/>
                  </a:lnTo>
                  <a:lnTo>
                    <a:pt x="1786" y="2310"/>
                  </a:lnTo>
                  <a:cubicBezTo>
                    <a:pt x="1753" y="2293"/>
                    <a:pt x="1718" y="2284"/>
                    <a:pt x="1683" y="2284"/>
                  </a:cubicBezTo>
                  <a:cubicBezTo>
                    <a:pt x="1649" y="2284"/>
                    <a:pt x="1614" y="2293"/>
                    <a:pt x="1584" y="2310"/>
                  </a:cubicBezTo>
                  <a:lnTo>
                    <a:pt x="1015" y="2612"/>
                  </a:lnTo>
                  <a:lnTo>
                    <a:pt x="1124" y="1978"/>
                  </a:lnTo>
                  <a:cubicBezTo>
                    <a:pt x="1135" y="1909"/>
                    <a:pt x="1111" y="1834"/>
                    <a:pt x="1059" y="1786"/>
                  </a:cubicBezTo>
                  <a:lnTo>
                    <a:pt x="600" y="1337"/>
                  </a:lnTo>
                  <a:lnTo>
                    <a:pt x="1234" y="1244"/>
                  </a:lnTo>
                  <a:cubicBezTo>
                    <a:pt x="1306" y="1234"/>
                    <a:pt x="1368" y="1190"/>
                    <a:pt x="1402" y="1124"/>
                  </a:cubicBezTo>
                  <a:lnTo>
                    <a:pt x="1683" y="552"/>
                  </a:lnTo>
                  <a:close/>
                  <a:moveTo>
                    <a:pt x="1683" y="0"/>
                  </a:moveTo>
                  <a:cubicBezTo>
                    <a:pt x="1605" y="0"/>
                    <a:pt x="1527" y="42"/>
                    <a:pt x="1488" y="124"/>
                  </a:cubicBezTo>
                  <a:lnTo>
                    <a:pt x="1107" y="895"/>
                  </a:lnTo>
                  <a:lnTo>
                    <a:pt x="254" y="1018"/>
                  </a:lnTo>
                  <a:cubicBezTo>
                    <a:pt x="72" y="1046"/>
                    <a:pt x="0" y="1265"/>
                    <a:pt x="134" y="1392"/>
                  </a:cubicBezTo>
                  <a:lnTo>
                    <a:pt x="747" y="1991"/>
                  </a:lnTo>
                  <a:lnTo>
                    <a:pt x="604" y="2841"/>
                  </a:lnTo>
                  <a:cubicBezTo>
                    <a:pt x="579" y="2982"/>
                    <a:pt x="692" y="3097"/>
                    <a:pt x="819" y="3097"/>
                  </a:cubicBezTo>
                  <a:cubicBezTo>
                    <a:pt x="853" y="3097"/>
                    <a:pt x="888" y="3089"/>
                    <a:pt x="922" y="3071"/>
                  </a:cubicBezTo>
                  <a:lnTo>
                    <a:pt x="1683" y="2670"/>
                  </a:lnTo>
                  <a:lnTo>
                    <a:pt x="2444" y="3071"/>
                  </a:lnTo>
                  <a:cubicBezTo>
                    <a:pt x="2478" y="3089"/>
                    <a:pt x="2513" y="3097"/>
                    <a:pt x="2547" y="3097"/>
                  </a:cubicBezTo>
                  <a:cubicBezTo>
                    <a:pt x="2674" y="3097"/>
                    <a:pt x="2787" y="2982"/>
                    <a:pt x="2762" y="2841"/>
                  </a:cubicBezTo>
                  <a:lnTo>
                    <a:pt x="2618" y="1991"/>
                  </a:lnTo>
                  <a:lnTo>
                    <a:pt x="3232" y="1392"/>
                  </a:lnTo>
                  <a:cubicBezTo>
                    <a:pt x="3366" y="1265"/>
                    <a:pt x="3294" y="1042"/>
                    <a:pt x="3112" y="1018"/>
                  </a:cubicBezTo>
                  <a:lnTo>
                    <a:pt x="2262" y="895"/>
                  </a:lnTo>
                  <a:lnTo>
                    <a:pt x="1882" y="124"/>
                  </a:lnTo>
                  <a:cubicBezTo>
                    <a:pt x="1841" y="42"/>
                    <a:pt x="1762" y="0"/>
                    <a:pt x="1683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824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" descr="Swiss Institute of Allergy and Asthma Research on LinkedIn: #siaf #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00" y="-80733"/>
            <a:ext cx="4952014" cy="18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9" name="Google Shape;1779;p60"/>
          <p:cNvSpPr/>
          <p:nvPr/>
        </p:nvSpPr>
        <p:spPr>
          <a:xfrm>
            <a:off x="520233" y="1430355"/>
            <a:ext cx="6081581" cy="15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0" name="Google Shape;1780;p60"/>
          <p:cNvSpPr/>
          <p:nvPr/>
        </p:nvSpPr>
        <p:spPr>
          <a:xfrm>
            <a:off x="689046" y="1512322"/>
            <a:ext cx="5746238" cy="1305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1" name="Google Shape;1781;p60"/>
          <p:cNvSpPr txBox="1">
            <a:spLocks noGrp="1"/>
          </p:cNvSpPr>
          <p:nvPr>
            <p:ph type="subTitle" idx="4294967295"/>
          </p:nvPr>
        </p:nvSpPr>
        <p:spPr>
          <a:xfrm>
            <a:off x="633727" y="3788843"/>
            <a:ext cx="6496975" cy="30691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accent1"/>
                </a:solidFill>
              </a:rPr>
              <a:t>Special Thanks: </a:t>
            </a:r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accent1"/>
                </a:solidFill>
              </a:rPr>
              <a:t>- Prof. Joanna Makowska, head of the rheumatology clinic </a:t>
            </a:r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accent1"/>
                </a:solidFill>
              </a:rPr>
              <a:t>-Joanna </a:t>
            </a:r>
            <a:r>
              <a:rPr lang="en-US" dirty="0" err="1">
                <a:solidFill>
                  <a:schemeClr val="accent1"/>
                </a:solidFill>
              </a:rPr>
              <a:t>Sarnik</a:t>
            </a:r>
            <a:r>
              <a:rPr lang="en-US" dirty="0">
                <a:solidFill>
                  <a:schemeClr val="accent1"/>
                </a:solidFill>
              </a:rPr>
              <a:t>, PhD, head of rheumatology clinic lab </a:t>
            </a:r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accent1"/>
                </a:solidFill>
              </a:rPr>
              <a:t>-Nino Stocker, </a:t>
            </a:r>
            <a:r>
              <a:rPr lang="en-US" dirty="0" err="1">
                <a:solidFill>
                  <a:schemeClr val="accent1"/>
                </a:solidFill>
              </a:rPr>
              <a:t>Msc</a:t>
            </a:r>
            <a:r>
              <a:rPr lang="en-US" dirty="0">
                <a:solidFill>
                  <a:schemeClr val="accent1"/>
                </a:solidFill>
              </a:rPr>
              <a:t>, laboratory technician from SIAF</a:t>
            </a:r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accent1"/>
                </a:solidFill>
              </a:rPr>
              <a:t>-Ernesto Lopez, </a:t>
            </a:r>
            <a:r>
              <a:rPr lang="en-US" dirty="0" err="1">
                <a:solidFill>
                  <a:schemeClr val="accent1"/>
                </a:solidFill>
              </a:rPr>
              <a:t>phD</a:t>
            </a:r>
            <a:r>
              <a:rPr lang="en-US" dirty="0">
                <a:solidFill>
                  <a:schemeClr val="accent1"/>
                </a:solidFill>
              </a:rPr>
              <a:t> (standard bio tools ) </a:t>
            </a:r>
          </a:p>
          <a:p>
            <a:pPr marL="0" indent="0">
              <a:buClr>
                <a:schemeClr val="lt1"/>
              </a:buClr>
              <a:buSzPts val="1100"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Clr>
                <a:schemeClr val="lt1"/>
              </a:buClr>
              <a:buSzPts val="1100"/>
            </a:pPr>
            <a:endParaRPr dirty="0"/>
          </a:p>
        </p:txBody>
      </p:sp>
      <p:sp>
        <p:nvSpPr>
          <p:cNvPr id="2070" name="Google Shape;2070;p60"/>
          <p:cNvSpPr txBox="1">
            <a:spLocks noGrp="1"/>
          </p:cNvSpPr>
          <p:nvPr>
            <p:ph type="title" idx="4294967295"/>
          </p:nvPr>
        </p:nvSpPr>
        <p:spPr>
          <a:xfrm>
            <a:off x="1278500" y="1639331"/>
            <a:ext cx="4073525" cy="11636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/>
              <a:t>THANK YOU FOR YOUR ATTENTION </a:t>
            </a:r>
            <a:endParaRPr sz="4000" dirty="0"/>
          </a:p>
        </p:txBody>
      </p:sp>
      <p:sp>
        <p:nvSpPr>
          <p:cNvPr id="1782" name="Google Shape;1782;p60"/>
          <p:cNvSpPr txBox="1"/>
          <p:nvPr/>
        </p:nvSpPr>
        <p:spPr>
          <a:xfrm>
            <a:off x="960000" y="5645784"/>
            <a:ext cx="4000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400"/>
              </a:spcBef>
            </a:pPr>
            <a:r>
              <a:rPr lang="en" sz="1333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</a:t>
            </a:r>
          </a:p>
          <a:p>
            <a:pPr>
              <a:spcBef>
                <a:spcPts val="400"/>
              </a:spcBef>
            </a:pPr>
            <a:endParaRPr lang="en" sz="1333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</a:pPr>
            <a:r>
              <a:rPr lang="en" sz="1333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1333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84" name="Google Shape;1784;p60"/>
          <p:cNvGrpSpPr/>
          <p:nvPr/>
        </p:nvGrpSpPr>
        <p:grpSpPr>
          <a:xfrm>
            <a:off x="7887782" y="386941"/>
            <a:ext cx="5117591" cy="5149641"/>
            <a:chOff x="4279650" y="743206"/>
            <a:chExt cx="3838193" cy="3862231"/>
          </a:xfrm>
        </p:grpSpPr>
        <p:sp>
          <p:nvSpPr>
            <p:cNvPr id="1785" name="Google Shape;1785;p60"/>
            <p:cNvSpPr/>
            <p:nvPr/>
          </p:nvSpPr>
          <p:spPr>
            <a:xfrm>
              <a:off x="4779840" y="3000399"/>
              <a:ext cx="1305275" cy="1605027"/>
            </a:xfrm>
            <a:custGeom>
              <a:avLst/>
              <a:gdLst/>
              <a:ahLst/>
              <a:cxnLst/>
              <a:rect l="l" t="t" r="r" b="b"/>
              <a:pathLst>
                <a:path w="9937" h="12219" extrusionOk="0">
                  <a:moveTo>
                    <a:pt x="4169" y="0"/>
                  </a:moveTo>
                  <a:lnTo>
                    <a:pt x="3542" y="244"/>
                  </a:lnTo>
                  <a:cubicBezTo>
                    <a:pt x="3504" y="259"/>
                    <a:pt x="3454" y="278"/>
                    <a:pt x="3416" y="293"/>
                  </a:cubicBezTo>
                  <a:lnTo>
                    <a:pt x="3302" y="343"/>
                  </a:lnTo>
                  <a:lnTo>
                    <a:pt x="3272" y="464"/>
                  </a:lnTo>
                  <a:cubicBezTo>
                    <a:pt x="3260" y="506"/>
                    <a:pt x="3249" y="556"/>
                    <a:pt x="3237" y="597"/>
                  </a:cubicBezTo>
                  <a:cubicBezTo>
                    <a:pt x="3218" y="696"/>
                    <a:pt x="3195" y="795"/>
                    <a:pt x="3157" y="898"/>
                  </a:cubicBezTo>
                  <a:lnTo>
                    <a:pt x="651" y="8092"/>
                  </a:lnTo>
                  <a:cubicBezTo>
                    <a:pt x="624" y="8171"/>
                    <a:pt x="593" y="8251"/>
                    <a:pt x="567" y="8335"/>
                  </a:cubicBezTo>
                  <a:cubicBezTo>
                    <a:pt x="403" y="8791"/>
                    <a:pt x="236" y="9267"/>
                    <a:pt x="160" y="9769"/>
                  </a:cubicBezTo>
                  <a:cubicBezTo>
                    <a:pt x="114" y="10070"/>
                    <a:pt x="137" y="10359"/>
                    <a:pt x="156" y="10636"/>
                  </a:cubicBezTo>
                  <a:cubicBezTo>
                    <a:pt x="179" y="10910"/>
                    <a:pt x="202" y="11169"/>
                    <a:pt x="156" y="11420"/>
                  </a:cubicBezTo>
                  <a:cubicBezTo>
                    <a:pt x="137" y="11519"/>
                    <a:pt x="107" y="11614"/>
                    <a:pt x="65" y="11705"/>
                  </a:cubicBezTo>
                  <a:lnTo>
                    <a:pt x="34" y="11770"/>
                  </a:lnTo>
                  <a:lnTo>
                    <a:pt x="38" y="11839"/>
                  </a:lnTo>
                  <a:cubicBezTo>
                    <a:pt x="49" y="11968"/>
                    <a:pt x="38" y="12097"/>
                    <a:pt x="0" y="12219"/>
                  </a:cubicBezTo>
                  <a:lnTo>
                    <a:pt x="263" y="12219"/>
                  </a:lnTo>
                  <a:cubicBezTo>
                    <a:pt x="293" y="12086"/>
                    <a:pt x="304" y="11949"/>
                    <a:pt x="293" y="11816"/>
                  </a:cubicBezTo>
                  <a:cubicBezTo>
                    <a:pt x="346" y="11705"/>
                    <a:pt x="384" y="11588"/>
                    <a:pt x="403" y="11466"/>
                  </a:cubicBezTo>
                  <a:cubicBezTo>
                    <a:pt x="502" y="10910"/>
                    <a:pt x="323" y="10366"/>
                    <a:pt x="411" y="9807"/>
                  </a:cubicBezTo>
                  <a:cubicBezTo>
                    <a:pt x="495" y="9244"/>
                    <a:pt x="704" y="8708"/>
                    <a:pt x="890" y="8175"/>
                  </a:cubicBezTo>
                  <a:lnTo>
                    <a:pt x="3397" y="982"/>
                  </a:lnTo>
                  <a:cubicBezTo>
                    <a:pt x="3439" y="864"/>
                    <a:pt x="3466" y="753"/>
                    <a:pt x="3485" y="654"/>
                  </a:cubicBezTo>
                  <a:cubicBezTo>
                    <a:pt x="3496" y="616"/>
                    <a:pt x="3504" y="567"/>
                    <a:pt x="3515" y="529"/>
                  </a:cubicBezTo>
                  <a:cubicBezTo>
                    <a:pt x="3553" y="510"/>
                    <a:pt x="3599" y="495"/>
                    <a:pt x="3633" y="479"/>
                  </a:cubicBezTo>
                  <a:cubicBezTo>
                    <a:pt x="3633" y="479"/>
                    <a:pt x="4120" y="293"/>
                    <a:pt x="4131" y="285"/>
                  </a:cubicBezTo>
                  <a:cubicBezTo>
                    <a:pt x="4139" y="293"/>
                    <a:pt x="4150" y="301"/>
                    <a:pt x="4158" y="304"/>
                  </a:cubicBezTo>
                  <a:cubicBezTo>
                    <a:pt x="4188" y="327"/>
                    <a:pt x="4219" y="354"/>
                    <a:pt x="4242" y="373"/>
                  </a:cubicBezTo>
                  <a:cubicBezTo>
                    <a:pt x="4249" y="392"/>
                    <a:pt x="4268" y="449"/>
                    <a:pt x="4272" y="563"/>
                  </a:cubicBezTo>
                  <a:cubicBezTo>
                    <a:pt x="4287" y="810"/>
                    <a:pt x="4261" y="1084"/>
                    <a:pt x="4234" y="1373"/>
                  </a:cubicBezTo>
                  <a:cubicBezTo>
                    <a:pt x="4207" y="1636"/>
                    <a:pt x="4181" y="1906"/>
                    <a:pt x="4181" y="2191"/>
                  </a:cubicBezTo>
                  <a:cubicBezTo>
                    <a:pt x="4181" y="2214"/>
                    <a:pt x="4181" y="2248"/>
                    <a:pt x="4177" y="2283"/>
                  </a:cubicBezTo>
                  <a:cubicBezTo>
                    <a:pt x="4169" y="2720"/>
                    <a:pt x="4177" y="3203"/>
                    <a:pt x="4356" y="3587"/>
                  </a:cubicBezTo>
                  <a:cubicBezTo>
                    <a:pt x="4371" y="3774"/>
                    <a:pt x="4409" y="3953"/>
                    <a:pt x="4466" y="4124"/>
                  </a:cubicBezTo>
                  <a:cubicBezTo>
                    <a:pt x="4310" y="4637"/>
                    <a:pt x="4310" y="5181"/>
                    <a:pt x="4466" y="5649"/>
                  </a:cubicBezTo>
                  <a:cubicBezTo>
                    <a:pt x="4291" y="6239"/>
                    <a:pt x="4295" y="6954"/>
                    <a:pt x="4630" y="7536"/>
                  </a:cubicBezTo>
                  <a:cubicBezTo>
                    <a:pt x="4584" y="7791"/>
                    <a:pt x="4580" y="8034"/>
                    <a:pt x="4614" y="8270"/>
                  </a:cubicBezTo>
                  <a:cubicBezTo>
                    <a:pt x="4675" y="8715"/>
                    <a:pt x="4869" y="9096"/>
                    <a:pt x="5170" y="9377"/>
                  </a:cubicBezTo>
                  <a:cubicBezTo>
                    <a:pt x="5196" y="9590"/>
                    <a:pt x="5246" y="9800"/>
                    <a:pt x="5326" y="9997"/>
                  </a:cubicBezTo>
                  <a:cubicBezTo>
                    <a:pt x="5588" y="10667"/>
                    <a:pt x="6231" y="11116"/>
                    <a:pt x="6927" y="11116"/>
                  </a:cubicBezTo>
                  <a:cubicBezTo>
                    <a:pt x="7102" y="11116"/>
                    <a:pt x="7277" y="11089"/>
                    <a:pt x="7445" y="11032"/>
                  </a:cubicBezTo>
                  <a:cubicBezTo>
                    <a:pt x="7460" y="11028"/>
                    <a:pt x="7475" y="11021"/>
                    <a:pt x="7490" y="11017"/>
                  </a:cubicBezTo>
                  <a:cubicBezTo>
                    <a:pt x="7589" y="11123"/>
                    <a:pt x="7711" y="11211"/>
                    <a:pt x="7852" y="11268"/>
                  </a:cubicBezTo>
                  <a:cubicBezTo>
                    <a:pt x="7871" y="11340"/>
                    <a:pt x="7901" y="11416"/>
                    <a:pt x="7939" y="11485"/>
                  </a:cubicBezTo>
                  <a:cubicBezTo>
                    <a:pt x="7985" y="11565"/>
                    <a:pt x="8042" y="11641"/>
                    <a:pt x="8107" y="11705"/>
                  </a:cubicBezTo>
                  <a:cubicBezTo>
                    <a:pt x="8061" y="11755"/>
                    <a:pt x="8019" y="11808"/>
                    <a:pt x="7985" y="11865"/>
                  </a:cubicBezTo>
                  <a:lnTo>
                    <a:pt x="9936" y="11865"/>
                  </a:lnTo>
                  <a:lnTo>
                    <a:pt x="9936" y="11610"/>
                  </a:lnTo>
                  <a:lnTo>
                    <a:pt x="8373" y="11610"/>
                  </a:lnTo>
                  <a:lnTo>
                    <a:pt x="8285" y="11523"/>
                  </a:lnTo>
                  <a:cubicBezTo>
                    <a:pt x="8236" y="11477"/>
                    <a:pt x="8194" y="11420"/>
                    <a:pt x="8160" y="11359"/>
                  </a:cubicBezTo>
                  <a:cubicBezTo>
                    <a:pt x="8133" y="11310"/>
                    <a:pt x="8110" y="11257"/>
                    <a:pt x="8095" y="11199"/>
                  </a:cubicBezTo>
                  <a:lnTo>
                    <a:pt x="8061" y="11082"/>
                  </a:lnTo>
                  <a:lnTo>
                    <a:pt x="7947" y="11032"/>
                  </a:lnTo>
                  <a:cubicBezTo>
                    <a:pt x="7844" y="10990"/>
                    <a:pt x="7753" y="10926"/>
                    <a:pt x="7673" y="10846"/>
                  </a:cubicBezTo>
                  <a:lnTo>
                    <a:pt x="7559" y="10720"/>
                  </a:lnTo>
                  <a:lnTo>
                    <a:pt x="7403" y="10777"/>
                  </a:lnTo>
                  <a:cubicBezTo>
                    <a:pt x="7391" y="10781"/>
                    <a:pt x="7380" y="10789"/>
                    <a:pt x="7365" y="10792"/>
                  </a:cubicBezTo>
                  <a:cubicBezTo>
                    <a:pt x="7224" y="10838"/>
                    <a:pt x="7076" y="10861"/>
                    <a:pt x="6927" y="10861"/>
                  </a:cubicBezTo>
                  <a:cubicBezTo>
                    <a:pt x="6334" y="10861"/>
                    <a:pt x="5786" y="10477"/>
                    <a:pt x="5562" y="9906"/>
                  </a:cubicBezTo>
                  <a:cubicBezTo>
                    <a:pt x="5493" y="9727"/>
                    <a:pt x="5444" y="9541"/>
                    <a:pt x="5425" y="9347"/>
                  </a:cubicBezTo>
                  <a:lnTo>
                    <a:pt x="5413" y="9256"/>
                  </a:lnTo>
                  <a:lnTo>
                    <a:pt x="5345" y="9191"/>
                  </a:lnTo>
                  <a:cubicBezTo>
                    <a:pt x="5082" y="8947"/>
                    <a:pt x="4919" y="8617"/>
                    <a:pt x="4865" y="8236"/>
                  </a:cubicBezTo>
                  <a:cubicBezTo>
                    <a:pt x="4835" y="8023"/>
                    <a:pt x="4839" y="7810"/>
                    <a:pt x="4877" y="7578"/>
                  </a:cubicBezTo>
                  <a:lnTo>
                    <a:pt x="4892" y="7490"/>
                  </a:lnTo>
                  <a:lnTo>
                    <a:pt x="4846" y="7411"/>
                  </a:lnTo>
                  <a:cubicBezTo>
                    <a:pt x="4580" y="6943"/>
                    <a:pt x="4527" y="6326"/>
                    <a:pt x="4710" y="5722"/>
                  </a:cubicBezTo>
                  <a:lnTo>
                    <a:pt x="4732" y="5642"/>
                  </a:lnTo>
                  <a:lnTo>
                    <a:pt x="4706" y="5569"/>
                  </a:lnTo>
                  <a:cubicBezTo>
                    <a:pt x="4565" y="5147"/>
                    <a:pt x="4565" y="4660"/>
                    <a:pt x="4706" y="4196"/>
                  </a:cubicBezTo>
                  <a:lnTo>
                    <a:pt x="4732" y="4120"/>
                  </a:lnTo>
                  <a:lnTo>
                    <a:pt x="4706" y="4044"/>
                  </a:lnTo>
                  <a:cubicBezTo>
                    <a:pt x="4656" y="3892"/>
                    <a:pt x="4622" y="3732"/>
                    <a:pt x="4611" y="3565"/>
                  </a:cubicBezTo>
                  <a:lnTo>
                    <a:pt x="4607" y="3523"/>
                  </a:lnTo>
                  <a:lnTo>
                    <a:pt x="4588" y="3481"/>
                  </a:lnTo>
                  <a:cubicBezTo>
                    <a:pt x="4428" y="3139"/>
                    <a:pt x="4424" y="2686"/>
                    <a:pt x="4432" y="2290"/>
                  </a:cubicBezTo>
                  <a:lnTo>
                    <a:pt x="4432" y="2279"/>
                  </a:lnTo>
                  <a:cubicBezTo>
                    <a:pt x="4432" y="2245"/>
                    <a:pt x="4436" y="2214"/>
                    <a:pt x="4436" y="2191"/>
                  </a:cubicBezTo>
                  <a:cubicBezTo>
                    <a:pt x="4436" y="1921"/>
                    <a:pt x="4458" y="1655"/>
                    <a:pt x="4485" y="1400"/>
                  </a:cubicBezTo>
                  <a:cubicBezTo>
                    <a:pt x="4516" y="1100"/>
                    <a:pt x="4542" y="818"/>
                    <a:pt x="4527" y="548"/>
                  </a:cubicBezTo>
                  <a:cubicBezTo>
                    <a:pt x="4519" y="438"/>
                    <a:pt x="4504" y="346"/>
                    <a:pt x="4481" y="282"/>
                  </a:cubicBezTo>
                  <a:lnTo>
                    <a:pt x="4455" y="217"/>
                  </a:lnTo>
                  <a:lnTo>
                    <a:pt x="4405" y="175"/>
                  </a:lnTo>
                  <a:cubicBezTo>
                    <a:pt x="4379" y="156"/>
                    <a:pt x="4341" y="126"/>
                    <a:pt x="4306" y="103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6" name="Google Shape;1786;p60"/>
            <p:cNvSpPr/>
            <p:nvPr/>
          </p:nvSpPr>
          <p:spPr>
            <a:xfrm>
              <a:off x="4279650" y="743206"/>
              <a:ext cx="3838193" cy="3862231"/>
            </a:xfrm>
            <a:custGeom>
              <a:avLst/>
              <a:gdLst/>
              <a:ahLst/>
              <a:cxnLst/>
              <a:rect l="l" t="t" r="r" b="b"/>
              <a:pathLst>
                <a:path w="29220" h="29403" extrusionOk="0">
                  <a:moveTo>
                    <a:pt x="14616" y="1"/>
                  </a:moveTo>
                  <a:cubicBezTo>
                    <a:pt x="12516" y="1"/>
                    <a:pt x="10929" y="1211"/>
                    <a:pt x="10271" y="3322"/>
                  </a:cubicBezTo>
                  <a:cubicBezTo>
                    <a:pt x="9959" y="4319"/>
                    <a:pt x="10188" y="5171"/>
                    <a:pt x="10454" y="5673"/>
                  </a:cubicBezTo>
                  <a:cubicBezTo>
                    <a:pt x="10416" y="6472"/>
                    <a:pt x="10827" y="6856"/>
                    <a:pt x="11108" y="7122"/>
                  </a:cubicBezTo>
                  <a:cubicBezTo>
                    <a:pt x="11215" y="7221"/>
                    <a:pt x="11306" y="7305"/>
                    <a:pt x="11382" y="7415"/>
                  </a:cubicBezTo>
                  <a:cubicBezTo>
                    <a:pt x="11412" y="7457"/>
                    <a:pt x="11462" y="7586"/>
                    <a:pt x="11466" y="7971"/>
                  </a:cubicBezTo>
                  <a:cubicBezTo>
                    <a:pt x="11470" y="8419"/>
                    <a:pt x="11508" y="8903"/>
                    <a:pt x="11751" y="9401"/>
                  </a:cubicBezTo>
                  <a:cubicBezTo>
                    <a:pt x="11991" y="9884"/>
                    <a:pt x="12421" y="10257"/>
                    <a:pt x="12919" y="10516"/>
                  </a:cubicBezTo>
                  <a:cubicBezTo>
                    <a:pt x="12637" y="10573"/>
                    <a:pt x="12394" y="10736"/>
                    <a:pt x="12234" y="10987"/>
                  </a:cubicBezTo>
                  <a:cubicBezTo>
                    <a:pt x="12036" y="11295"/>
                    <a:pt x="12021" y="11680"/>
                    <a:pt x="12196" y="11992"/>
                  </a:cubicBezTo>
                  <a:cubicBezTo>
                    <a:pt x="12204" y="12003"/>
                    <a:pt x="12208" y="12014"/>
                    <a:pt x="12215" y="12022"/>
                  </a:cubicBezTo>
                  <a:cubicBezTo>
                    <a:pt x="11918" y="12148"/>
                    <a:pt x="11671" y="12311"/>
                    <a:pt x="11462" y="12520"/>
                  </a:cubicBezTo>
                  <a:cubicBezTo>
                    <a:pt x="11279" y="12707"/>
                    <a:pt x="11142" y="12920"/>
                    <a:pt x="11051" y="13144"/>
                  </a:cubicBezTo>
                  <a:cubicBezTo>
                    <a:pt x="10876" y="13186"/>
                    <a:pt x="10712" y="13262"/>
                    <a:pt x="10576" y="13365"/>
                  </a:cubicBezTo>
                  <a:lnTo>
                    <a:pt x="8346" y="13365"/>
                  </a:lnTo>
                  <a:cubicBezTo>
                    <a:pt x="8114" y="13239"/>
                    <a:pt x="7848" y="13175"/>
                    <a:pt x="7578" y="13175"/>
                  </a:cubicBezTo>
                  <a:cubicBezTo>
                    <a:pt x="7350" y="13175"/>
                    <a:pt x="7118" y="13224"/>
                    <a:pt x="6912" y="13315"/>
                  </a:cubicBezTo>
                  <a:cubicBezTo>
                    <a:pt x="6634" y="13445"/>
                    <a:pt x="6406" y="13639"/>
                    <a:pt x="6250" y="13871"/>
                  </a:cubicBezTo>
                  <a:cubicBezTo>
                    <a:pt x="5836" y="13977"/>
                    <a:pt x="5467" y="14285"/>
                    <a:pt x="5276" y="14700"/>
                  </a:cubicBezTo>
                  <a:cubicBezTo>
                    <a:pt x="5067" y="15172"/>
                    <a:pt x="5101" y="15647"/>
                    <a:pt x="5124" y="15997"/>
                  </a:cubicBezTo>
                  <a:cubicBezTo>
                    <a:pt x="5159" y="16450"/>
                    <a:pt x="4999" y="16884"/>
                    <a:pt x="4816" y="17382"/>
                  </a:cubicBezTo>
                  <a:cubicBezTo>
                    <a:pt x="4736" y="17603"/>
                    <a:pt x="4653" y="17827"/>
                    <a:pt x="4580" y="18067"/>
                  </a:cubicBezTo>
                  <a:cubicBezTo>
                    <a:pt x="4310" y="18976"/>
                    <a:pt x="4025" y="19889"/>
                    <a:pt x="3732" y="20783"/>
                  </a:cubicBezTo>
                  <a:cubicBezTo>
                    <a:pt x="3382" y="21856"/>
                    <a:pt x="3009" y="22932"/>
                    <a:pt x="2625" y="23990"/>
                  </a:cubicBezTo>
                  <a:cubicBezTo>
                    <a:pt x="2553" y="24188"/>
                    <a:pt x="2488" y="24416"/>
                    <a:pt x="2416" y="24663"/>
                  </a:cubicBezTo>
                  <a:cubicBezTo>
                    <a:pt x="2283" y="25127"/>
                    <a:pt x="2005" y="26101"/>
                    <a:pt x="1720" y="26268"/>
                  </a:cubicBezTo>
                  <a:cubicBezTo>
                    <a:pt x="1689" y="26287"/>
                    <a:pt x="1621" y="26310"/>
                    <a:pt x="1556" y="26337"/>
                  </a:cubicBezTo>
                  <a:cubicBezTo>
                    <a:pt x="1457" y="26375"/>
                    <a:pt x="1332" y="26421"/>
                    <a:pt x="1206" y="26493"/>
                  </a:cubicBezTo>
                  <a:cubicBezTo>
                    <a:pt x="712" y="26763"/>
                    <a:pt x="365" y="27273"/>
                    <a:pt x="301" y="27832"/>
                  </a:cubicBezTo>
                  <a:cubicBezTo>
                    <a:pt x="297" y="27859"/>
                    <a:pt x="293" y="27881"/>
                    <a:pt x="289" y="27908"/>
                  </a:cubicBezTo>
                  <a:cubicBezTo>
                    <a:pt x="84" y="28201"/>
                    <a:pt x="0" y="28593"/>
                    <a:pt x="72" y="29015"/>
                  </a:cubicBezTo>
                  <a:cubicBezTo>
                    <a:pt x="95" y="29167"/>
                    <a:pt x="110" y="29289"/>
                    <a:pt x="118" y="29403"/>
                  </a:cubicBezTo>
                  <a:lnTo>
                    <a:pt x="373" y="29403"/>
                  </a:lnTo>
                  <a:cubicBezTo>
                    <a:pt x="365" y="29274"/>
                    <a:pt x="350" y="29141"/>
                    <a:pt x="320" y="28973"/>
                  </a:cubicBezTo>
                  <a:cubicBezTo>
                    <a:pt x="263" y="28627"/>
                    <a:pt x="323" y="28300"/>
                    <a:pt x="498" y="28056"/>
                  </a:cubicBezTo>
                  <a:lnTo>
                    <a:pt x="540" y="27999"/>
                  </a:lnTo>
                  <a:lnTo>
                    <a:pt x="544" y="27927"/>
                  </a:lnTo>
                  <a:cubicBezTo>
                    <a:pt x="544" y="27904"/>
                    <a:pt x="548" y="27881"/>
                    <a:pt x="552" y="27862"/>
                  </a:cubicBezTo>
                  <a:cubicBezTo>
                    <a:pt x="609" y="27383"/>
                    <a:pt x="906" y="26946"/>
                    <a:pt x="1328" y="26713"/>
                  </a:cubicBezTo>
                  <a:cubicBezTo>
                    <a:pt x="1438" y="26653"/>
                    <a:pt x="1548" y="26611"/>
                    <a:pt x="1647" y="26573"/>
                  </a:cubicBezTo>
                  <a:cubicBezTo>
                    <a:pt x="1742" y="26539"/>
                    <a:pt x="1803" y="26512"/>
                    <a:pt x="1849" y="26485"/>
                  </a:cubicBezTo>
                  <a:cubicBezTo>
                    <a:pt x="2157" y="26303"/>
                    <a:pt x="2389" y="25679"/>
                    <a:pt x="2659" y="24732"/>
                  </a:cubicBezTo>
                  <a:cubicBezTo>
                    <a:pt x="2728" y="24492"/>
                    <a:pt x="2792" y="24264"/>
                    <a:pt x="2861" y="24077"/>
                  </a:cubicBezTo>
                  <a:cubicBezTo>
                    <a:pt x="3249" y="23016"/>
                    <a:pt x="3622" y="21936"/>
                    <a:pt x="3972" y="20863"/>
                  </a:cubicBezTo>
                  <a:cubicBezTo>
                    <a:pt x="4268" y="19965"/>
                    <a:pt x="4554" y="19048"/>
                    <a:pt x="4824" y="18139"/>
                  </a:cubicBezTo>
                  <a:cubicBezTo>
                    <a:pt x="4892" y="17907"/>
                    <a:pt x="4976" y="17686"/>
                    <a:pt x="5052" y="17473"/>
                  </a:cubicBezTo>
                  <a:cubicBezTo>
                    <a:pt x="5246" y="16945"/>
                    <a:pt x="5413" y="16488"/>
                    <a:pt x="5379" y="15978"/>
                  </a:cubicBezTo>
                  <a:cubicBezTo>
                    <a:pt x="5353" y="15640"/>
                    <a:pt x="5322" y="15217"/>
                    <a:pt x="5508" y="14807"/>
                  </a:cubicBezTo>
                  <a:cubicBezTo>
                    <a:pt x="5664" y="14464"/>
                    <a:pt x="5965" y="14206"/>
                    <a:pt x="6311" y="14114"/>
                  </a:cubicBezTo>
                  <a:lnTo>
                    <a:pt x="6406" y="14091"/>
                  </a:lnTo>
                  <a:lnTo>
                    <a:pt x="6460" y="14012"/>
                  </a:lnTo>
                  <a:cubicBezTo>
                    <a:pt x="6593" y="13814"/>
                    <a:pt x="6787" y="13654"/>
                    <a:pt x="7019" y="13547"/>
                  </a:cubicBezTo>
                  <a:cubicBezTo>
                    <a:pt x="7194" y="13468"/>
                    <a:pt x="7384" y="13426"/>
                    <a:pt x="7578" y="13426"/>
                  </a:cubicBezTo>
                  <a:cubicBezTo>
                    <a:pt x="7806" y="13426"/>
                    <a:pt x="8031" y="13483"/>
                    <a:pt x="8228" y="13589"/>
                  </a:cubicBezTo>
                  <a:lnTo>
                    <a:pt x="8282" y="13616"/>
                  </a:lnTo>
                  <a:lnTo>
                    <a:pt x="10655" y="13616"/>
                  </a:lnTo>
                  <a:lnTo>
                    <a:pt x="10724" y="13566"/>
                  </a:lnTo>
                  <a:cubicBezTo>
                    <a:pt x="10838" y="13487"/>
                    <a:pt x="10967" y="13426"/>
                    <a:pt x="11112" y="13391"/>
                  </a:cubicBezTo>
                  <a:lnTo>
                    <a:pt x="11237" y="13361"/>
                  </a:lnTo>
                  <a:lnTo>
                    <a:pt x="11287" y="13239"/>
                  </a:lnTo>
                  <a:cubicBezTo>
                    <a:pt x="11367" y="13041"/>
                    <a:pt x="11485" y="12859"/>
                    <a:pt x="11641" y="12699"/>
                  </a:cubicBezTo>
                  <a:cubicBezTo>
                    <a:pt x="11827" y="12513"/>
                    <a:pt x="12048" y="12368"/>
                    <a:pt x="12314" y="12258"/>
                  </a:cubicBezTo>
                  <a:lnTo>
                    <a:pt x="12588" y="12144"/>
                  </a:lnTo>
                  <a:lnTo>
                    <a:pt x="12432" y="11889"/>
                  </a:lnTo>
                  <a:cubicBezTo>
                    <a:pt x="12428" y="11881"/>
                    <a:pt x="12421" y="11874"/>
                    <a:pt x="12417" y="11866"/>
                  </a:cubicBezTo>
                  <a:cubicBezTo>
                    <a:pt x="12291" y="11638"/>
                    <a:pt x="12303" y="11352"/>
                    <a:pt x="12451" y="11120"/>
                  </a:cubicBezTo>
                  <a:cubicBezTo>
                    <a:pt x="12561" y="10942"/>
                    <a:pt x="12729" y="10824"/>
                    <a:pt x="12934" y="10774"/>
                  </a:cubicBezTo>
                  <a:cubicBezTo>
                    <a:pt x="12938" y="10759"/>
                    <a:pt x="12949" y="10744"/>
                    <a:pt x="12957" y="10732"/>
                  </a:cubicBezTo>
                  <a:cubicBezTo>
                    <a:pt x="13026" y="10643"/>
                    <a:pt x="13123" y="10614"/>
                    <a:pt x="13228" y="10614"/>
                  </a:cubicBezTo>
                  <a:cubicBezTo>
                    <a:pt x="13316" y="10614"/>
                    <a:pt x="13409" y="10634"/>
                    <a:pt x="13497" y="10656"/>
                  </a:cubicBezTo>
                  <a:lnTo>
                    <a:pt x="13676" y="10622"/>
                  </a:lnTo>
                  <a:lnTo>
                    <a:pt x="13109" y="10329"/>
                  </a:lnTo>
                  <a:cubicBezTo>
                    <a:pt x="13037" y="10318"/>
                    <a:pt x="12972" y="10291"/>
                    <a:pt x="12938" y="10242"/>
                  </a:cubicBezTo>
                  <a:cubicBezTo>
                    <a:pt x="12938" y="10238"/>
                    <a:pt x="12938" y="10238"/>
                    <a:pt x="12938" y="10238"/>
                  </a:cubicBezTo>
                  <a:cubicBezTo>
                    <a:pt x="12493" y="9991"/>
                    <a:pt x="12166" y="9663"/>
                    <a:pt x="11979" y="9287"/>
                  </a:cubicBezTo>
                  <a:cubicBezTo>
                    <a:pt x="11755" y="8838"/>
                    <a:pt x="11721" y="8389"/>
                    <a:pt x="11717" y="7971"/>
                  </a:cubicBezTo>
                  <a:cubicBezTo>
                    <a:pt x="11713" y="7506"/>
                    <a:pt x="11648" y="7354"/>
                    <a:pt x="11591" y="7271"/>
                  </a:cubicBezTo>
                  <a:cubicBezTo>
                    <a:pt x="11500" y="7141"/>
                    <a:pt x="11393" y="7042"/>
                    <a:pt x="11283" y="6936"/>
                  </a:cubicBezTo>
                  <a:cubicBezTo>
                    <a:pt x="11013" y="6681"/>
                    <a:pt x="10674" y="6365"/>
                    <a:pt x="10705" y="5684"/>
                  </a:cubicBezTo>
                  <a:lnTo>
                    <a:pt x="10709" y="5616"/>
                  </a:lnTo>
                  <a:lnTo>
                    <a:pt x="10674" y="5555"/>
                  </a:lnTo>
                  <a:cubicBezTo>
                    <a:pt x="10518" y="5254"/>
                    <a:pt x="10184" y="4448"/>
                    <a:pt x="10515" y="3398"/>
                  </a:cubicBezTo>
                  <a:cubicBezTo>
                    <a:pt x="11135" y="1401"/>
                    <a:pt x="12634" y="256"/>
                    <a:pt x="14616" y="256"/>
                  </a:cubicBezTo>
                  <a:cubicBezTo>
                    <a:pt x="16590" y="256"/>
                    <a:pt x="18081" y="1401"/>
                    <a:pt x="18705" y="3398"/>
                  </a:cubicBezTo>
                  <a:cubicBezTo>
                    <a:pt x="19036" y="4448"/>
                    <a:pt x="18701" y="5254"/>
                    <a:pt x="18545" y="5555"/>
                  </a:cubicBezTo>
                  <a:lnTo>
                    <a:pt x="18511" y="5616"/>
                  </a:lnTo>
                  <a:lnTo>
                    <a:pt x="18515" y="5684"/>
                  </a:lnTo>
                  <a:cubicBezTo>
                    <a:pt x="18545" y="6365"/>
                    <a:pt x="18207" y="6681"/>
                    <a:pt x="17936" y="6936"/>
                  </a:cubicBezTo>
                  <a:cubicBezTo>
                    <a:pt x="17826" y="7042"/>
                    <a:pt x="17720" y="7141"/>
                    <a:pt x="17628" y="7271"/>
                  </a:cubicBezTo>
                  <a:cubicBezTo>
                    <a:pt x="17571" y="7354"/>
                    <a:pt x="17507" y="7506"/>
                    <a:pt x="17503" y="7971"/>
                  </a:cubicBezTo>
                  <a:cubicBezTo>
                    <a:pt x="17499" y="8389"/>
                    <a:pt x="17465" y="8838"/>
                    <a:pt x="17240" y="9287"/>
                  </a:cubicBezTo>
                  <a:cubicBezTo>
                    <a:pt x="17062" y="9648"/>
                    <a:pt x="16731" y="9979"/>
                    <a:pt x="16297" y="10226"/>
                  </a:cubicBezTo>
                  <a:cubicBezTo>
                    <a:pt x="16297" y="10234"/>
                    <a:pt x="16293" y="10238"/>
                    <a:pt x="16289" y="10242"/>
                  </a:cubicBezTo>
                  <a:cubicBezTo>
                    <a:pt x="16255" y="10295"/>
                    <a:pt x="16183" y="10322"/>
                    <a:pt x="16107" y="10329"/>
                  </a:cubicBezTo>
                  <a:lnTo>
                    <a:pt x="15548" y="10622"/>
                  </a:lnTo>
                  <a:lnTo>
                    <a:pt x="15734" y="10656"/>
                  </a:lnTo>
                  <a:cubicBezTo>
                    <a:pt x="15822" y="10634"/>
                    <a:pt x="15916" y="10614"/>
                    <a:pt x="16004" y="10614"/>
                  </a:cubicBezTo>
                  <a:cubicBezTo>
                    <a:pt x="16110" y="10614"/>
                    <a:pt x="16208" y="10643"/>
                    <a:pt x="16274" y="10732"/>
                  </a:cubicBezTo>
                  <a:cubicBezTo>
                    <a:pt x="16286" y="10748"/>
                    <a:pt x="16293" y="10759"/>
                    <a:pt x="16297" y="10774"/>
                  </a:cubicBezTo>
                  <a:cubicBezTo>
                    <a:pt x="16495" y="10827"/>
                    <a:pt x="16658" y="10945"/>
                    <a:pt x="16769" y="11120"/>
                  </a:cubicBezTo>
                  <a:cubicBezTo>
                    <a:pt x="16917" y="11352"/>
                    <a:pt x="16928" y="11638"/>
                    <a:pt x="16803" y="11866"/>
                  </a:cubicBezTo>
                  <a:cubicBezTo>
                    <a:pt x="16795" y="11874"/>
                    <a:pt x="16791" y="11881"/>
                    <a:pt x="16788" y="11889"/>
                  </a:cubicBezTo>
                  <a:lnTo>
                    <a:pt x="16635" y="12144"/>
                  </a:lnTo>
                  <a:lnTo>
                    <a:pt x="16906" y="12258"/>
                  </a:lnTo>
                  <a:cubicBezTo>
                    <a:pt x="17172" y="12368"/>
                    <a:pt x="17393" y="12513"/>
                    <a:pt x="17575" y="12699"/>
                  </a:cubicBezTo>
                  <a:cubicBezTo>
                    <a:pt x="17735" y="12859"/>
                    <a:pt x="17853" y="13041"/>
                    <a:pt x="17933" y="13239"/>
                  </a:cubicBezTo>
                  <a:lnTo>
                    <a:pt x="17978" y="13361"/>
                  </a:lnTo>
                  <a:lnTo>
                    <a:pt x="18108" y="13391"/>
                  </a:lnTo>
                  <a:cubicBezTo>
                    <a:pt x="18252" y="13426"/>
                    <a:pt x="18382" y="13487"/>
                    <a:pt x="18496" y="13566"/>
                  </a:cubicBezTo>
                  <a:lnTo>
                    <a:pt x="18564" y="13616"/>
                  </a:lnTo>
                  <a:lnTo>
                    <a:pt x="20934" y="13616"/>
                  </a:lnTo>
                  <a:lnTo>
                    <a:pt x="20991" y="13589"/>
                  </a:lnTo>
                  <a:cubicBezTo>
                    <a:pt x="21189" y="13483"/>
                    <a:pt x="21413" y="13426"/>
                    <a:pt x="21638" y="13426"/>
                  </a:cubicBezTo>
                  <a:cubicBezTo>
                    <a:pt x="21836" y="13426"/>
                    <a:pt x="22026" y="13468"/>
                    <a:pt x="22197" y="13547"/>
                  </a:cubicBezTo>
                  <a:cubicBezTo>
                    <a:pt x="22433" y="13654"/>
                    <a:pt x="22627" y="13814"/>
                    <a:pt x="22760" y="14012"/>
                  </a:cubicBezTo>
                  <a:lnTo>
                    <a:pt x="22813" y="14091"/>
                  </a:lnTo>
                  <a:lnTo>
                    <a:pt x="22905" y="14114"/>
                  </a:lnTo>
                  <a:cubicBezTo>
                    <a:pt x="23255" y="14206"/>
                    <a:pt x="23555" y="14464"/>
                    <a:pt x="23711" y="14807"/>
                  </a:cubicBezTo>
                  <a:cubicBezTo>
                    <a:pt x="23898" y="15217"/>
                    <a:pt x="23867" y="15640"/>
                    <a:pt x="23840" y="15978"/>
                  </a:cubicBezTo>
                  <a:cubicBezTo>
                    <a:pt x="23806" y="16488"/>
                    <a:pt x="23970" y="16945"/>
                    <a:pt x="24164" y="17469"/>
                  </a:cubicBezTo>
                  <a:cubicBezTo>
                    <a:pt x="24244" y="17683"/>
                    <a:pt x="24324" y="17907"/>
                    <a:pt x="24396" y="18139"/>
                  </a:cubicBezTo>
                  <a:cubicBezTo>
                    <a:pt x="24666" y="19048"/>
                    <a:pt x="24951" y="19965"/>
                    <a:pt x="25248" y="20863"/>
                  </a:cubicBezTo>
                  <a:cubicBezTo>
                    <a:pt x="25598" y="21939"/>
                    <a:pt x="25971" y="23020"/>
                    <a:pt x="26359" y="24077"/>
                  </a:cubicBezTo>
                  <a:cubicBezTo>
                    <a:pt x="26427" y="24264"/>
                    <a:pt x="26492" y="24492"/>
                    <a:pt x="26560" y="24728"/>
                  </a:cubicBezTo>
                  <a:cubicBezTo>
                    <a:pt x="26831" y="25679"/>
                    <a:pt x="27063" y="26303"/>
                    <a:pt x="27367" y="26485"/>
                  </a:cubicBezTo>
                  <a:cubicBezTo>
                    <a:pt x="27416" y="26512"/>
                    <a:pt x="27477" y="26539"/>
                    <a:pt x="27572" y="26573"/>
                  </a:cubicBezTo>
                  <a:cubicBezTo>
                    <a:pt x="27671" y="26611"/>
                    <a:pt x="27782" y="26653"/>
                    <a:pt x="27892" y="26713"/>
                  </a:cubicBezTo>
                  <a:cubicBezTo>
                    <a:pt x="28314" y="26946"/>
                    <a:pt x="28611" y="27383"/>
                    <a:pt x="28668" y="27862"/>
                  </a:cubicBezTo>
                  <a:cubicBezTo>
                    <a:pt x="28672" y="27881"/>
                    <a:pt x="28672" y="27904"/>
                    <a:pt x="28675" y="27927"/>
                  </a:cubicBezTo>
                  <a:lnTo>
                    <a:pt x="28679" y="27999"/>
                  </a:lnTo>
                  <a:lnTo>
                    <a:pt x="28721" y="28056"/>
                  </a:lnTo>
                  <a:cubicBezTo>
                    <a:pt x="28892" y="28300"/>
                    <a:pt x="28957" y="28627"/>
                    <a:pt x="28896" y="28973"/>
                  </a:cubicBezTo>
                  <a:cubicBezTo>
                    <a:pt x="28870" y="29141"/>
                    <a:pt x="28854" y="29274"/>
                    <a:pt x="28847" y="29403"/>
                  </a:cubicBezTo>
                  <a:lnTo>
                    <a:pt x="29102" y="29403"/>
                  </a:lnTo>
                  <a:cubicBezTo>
                    <a:pt x="29105" y="29289"/>
                    <a:pt x="29124" y="29167"/>
                    <a:pt x="29147" y="29015"/>
                  </a:cubicBezTo>
                  <a:cubicBezTo>
                    <a:pt x="29219" y="28593"/>
                    <a:pt x="29136" y="28201"/>
                    <a:pt x="28927" y="27908"/>
                  </a:cubicBezTo>
                  <a:cubicBezTo>
                    <a:pt x="28927" y="27885"/>
                    <a:pt x="28923" y="27859"/>
                    <a:pt x="28919" y="27832"/>
                  </a:cubicBezTo>
                  <a:cubicBezTo>
                    <a:pt x="28854" y="27273"/>
                    <a:pt x="28504" y="26763"/>
                    <a:pt x="28014" y="26493"/>
                  </a:cubicBezTo>
                  <a:cubicBezTo>
                    <a:pt x="27888" y="26421"/>
                    <a:pt x="27763" y="26375"/>
                    <a:pt x="27664" y="26337"/>
                  </a:cubicBezTo>
                  <a:cubicBezTo>
                    <a:pt x="27599" y="26310"/>
                    <a:pt x="27530" y="26287"/>
                    <a:pt x="27500" y="26268"/>
                  </a:cubicBezTo>
                  <a:cubicBezTo>
                    <a:pt x="27215" y="26101"/>
                    <a:pt x="26937" y="25127"/>
                    <a:pt x="26804" y="24663"/>
                  </a:cubicBezTo>
                  <a:cubicBezTo>
                    <a:pt x="26732" y="24416"/>
                    <a:pt x="26667" y="24188"/>
                    <a:pt x="26595" y="23990"/>
                  </a:cubicBezTo>
                  <a:cubicBezTo>
                    <a:pt x="26210" y="22936"/>
                    <a:pt x="25838" y="21856"/>
                    <a:pt x="25488" y="20783"/>
                  </a:cubicBezTo>
                  <a:cubicBezTo>
                    <a:pt x="25195" y="19889"/>
                    <a:pt x="24909" y="18976"/>
                    <a:pt x="24639" y="18067"/>
                  </a:cubicBezTo>
                  <a:cubicBezTo>
                    <a:pt x="24567" y="17827"/>
                    <a:pt x="24483" y="17603"/>
                    <a:pt x="24403" y="17382"/>
                  </a:cubicBezTo>
                  <a:cubicBezTo>
                    <a:pt x="24221" y="16884"/>
                    <a:pt x="24061" y="16450"/>
                    <a:pt x="24095" y="15997"/>
                  </a:cubicBezTo>
                  <a:cubicBezTo>
                    <a:pt x="24118" y="15647"/>
                    <a:pt x="24152" y="15172"/>
                    <a:pt x="23939" y="14700"/>
                  </a:cubicBezTo>
                  <a:cubicBezTo>
                    <a:pt x="23753" y="14285"/>
                    <a:pt x="23384" y="13977"/>
                    <a:pt x="22969" y="13871"/>
                  </a:cubicBezTo>
                  <a:cubicBezTo>
                    <a:pt x="22813" y="13639"/>
                    <a:pt x="22585" y="13445"/>
                    <a:pt x="22304" y="13315"/>
                  </a:cubicBezTo>
                  <a:cubicBezTo>
                    <a:pt x="22098" y="13224"/>
                    <a:pt x="21870" y="13175"/>
                    <a:pt x="21638" y="13175"/>
                  </a:cubicBezTo>
                  <a:cubicBezTo>
                    <a:pt x="21372" y="13175"/>
                    <a:pt x="21105" y="13239"/>
                    <a:pt x="20873" y="13365"/>
                  </a:cubicBezTo>
                  <a:lnTo>
                    <a:pt x="18644" y="13365"/>
                  </a:lnTo>
                  <a:cubicBezTo>
                    <a:pt x="18507" y="13262"/>
                    <a:pt x="18344" y="13186"/>
                    <a:pt x="18169" y="13144"/>
                  </a:cubicBezTo>
                  <a:cubicBezTo>
                    <a:pt x="18077" y="12916"/>
                    <a:pt x="17940" y="12707"/>
                    <a:pt x="17758" y="12520"/>
                  </a:cubicBezTo>
                  <a:cubicBezTo>
                    <a:pt x="17548" y="12311"/>
                    <a:pt x="17301" y="12148"/>
                    <a:pt x="17004" y="12022"/>
                  </a:cubicBezTo>
                  <a:cubicBezTo>
                    <a:pt x="17012" y="12014"/>
                    <a:pt x="17016" y="12003"/>
                    <a:pt x="17024" y="11992"/>
                  </a:cubicBezTo>
                  <a:cubicBezTo>
                    <a:pt x="17199" y="11680"/>
                    <a:pt x="17183" y="11295"/>
                    <a:pt x="16985" y="10983"/>
                  </a:cubicBezTo>
                  <a:cubicBezTo>
                    <a:pt x="16826" y="10736"/>
                    <a:pt x="16582" y="10573"/>
                    <a:pt x="16301" y="10516"/>
                  </a:cubicBezTo>
                  <a:cubicBezTo>
                    <a:pt x="16830" y="10242"/>
                    <a:pt x="17244" y="9850"/>
                    <a:pt x="17469" y="9401"/>
                  </a:cubicBezTo>
                  <a:cubicBezTo>
                    <a:pt x="17712" y="8903"/>
                    <a:pt x="17750" y="8419"/>
                    <a:pt x="17754" y="7971"/>
                  </a:cubicBezTo>
                  <a:cubicBezTo>
                    <a:pt x="17758" y="7586"/>
                    <a:pt x="17807" y="7457"/>
                    <a:pt x="17838" y="7415"/>
                  </a:cubicBezTo>
                  <a:cubicBezTo>
                    <a:pt x="17914" y="7305"/>
                    <a:pt x="18005" y="7221"/>
                    <a:pt x="18111" y="7122"/>
                  </a:cubicBezTo>
                  <a:cubicBezTo>
                    <a:pt x="18393" y="6856"/>
                    <a:pt x="18804" y="6472"/>
                    <a:pt x="18766" y="5673"/>
                  </a:cubicBezTo>
                  <a:cubicBezTo>
                    <a:pt x="19032" y="5171"/>
                    <a:pt x="19260" y="4319"/>
                    <a:pt x="18948" y="3322"/>
                  </a:cubicBezTo>
                  <a:cubicBezTo>
                    <a:pt x="18290" y="1211"/>
                    <a:pt x="16708" y="1"/>
                    <a:pt x="1461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1787;p60"/>
            <p:cNvSpPr/>
            <p:nvPr/>
          </p:nvSpPr>
          <p:spPr>
            <a:xfrm>
              <a:off x="6312331" y="3000399"/>
              <a:ext cx="1304749" cy="1605027"/>
            </a:xfrm>
            <a:custGeom>
              <a:avLst/>
              <a:gdLst/>
              <a:ahLst/>
              <a:cxnLst/>
              <a:rect l="l" t="t" r="r" b="b"/>
              <a:pathLst>
                <a:path w="9933" h="12219" extrusionOk="0">
                  <a:moveTo>
                    <a:pt x="5767" y="0"/>
                  </a:moveTo>
                  <a:lnTo>
                    <a:pt x="5630" y="103"/>
                  </a:lnTo>
                  <a:cubicBezTo>
                    <a:pt x="5596" y="126"/>
                    <a:pt x="5558" y="156"/>
                    <a:pt x="5531" y="175"/>
                  </a:cubicBezTo>
                  <a:lnTo>
                    <a:pt x="5482" y="221"/>
                  </a:lnTo>
                  <a:lnTo>
                    <a:pt x="5455" y="282"/>
                  </a:lnTo>
                  <a:cubicBezTo>
                    <a:pt x="5433" y="346"/>
                    <a:pt x="5417" y="438"/>
                    <a:pt x="5410" y="548"/>
                  </a:cubicBezTo>
                  <a:cubicBezTo>
                    <a:pt x="5394" y="818"/>
                    <a:pt x="5421" y="1100"/>
                    <a:pt x="5452" y="1400"/>
                  </a:cubicBezTo>
                  <a:cubicBezTo>
                    <a:pt x="5478" y="1655"/>
                    <a:pt x="5501" y="1917"/>
                    <a:pt x="5501" y="2191"/>
                  </a:cubicBezTo>
                  <a:cubicBezTo>
                    <a:pt x="5501" y="2214"/>
                    <a:pt x="5505" y="2245"/>
                    <a:pt x="5505" y="2279"/>
                  </a:cubicBezTo>
                  <a:lnTo>
                    <a:pt x="5505" y="2290"/>
                  </a:lnTo>
                  <a:cubicBezTo>
                    <a:pt x="5512" y="2686"/>
                    <a:pt x="5509" y="3139"/>
                    <a:pt x="5349" y="3481"/>
                  </a:cubicBezTo>
                  <a:lnTo>
                    <a:pt x="5330" y="3523"/>
                  </a:lnTo>
                  <a:lnTo>
                    <a:pt x="5326" y="3565"/>
                  </a:lnTo>
                  <a:cubicBezTo>
                    <a:pt x="5315" y="3732"/>
                    <a:pt x="5280" y="3892"/>
                    <a:pt x="5231" y="4044"/>
                  </a:cubicBezTo>
                  <a:lnTo>
                    <a:pt x="5204" y="4120"/>
                  </a:lnTo>
                  <a:lnTo>
                    <a:pt x="5231" y="4196"/>
                  </a:lnTo>
                  <a:cubicBezTo>
                    <a:pt x="5368" y="4660"/>
                    <a:pt x="5372" y="5147"/>
                    <a:pt x="5231" y="5566"/>
                  </a:cubicBezTo>
                  <a:lnTo>
                    <a:pt x="5204" y="5642"/>
                  </a:lnTo>
                  <a:lnTo>
                    <a:pt x="5227" y="5718"/>
                  </a:lnTo>
                  <a:cubicBezTo>
                    <a:pt x="5406" y="6315"/>
                    <a:pt x="5353" y="6946"/>
                    <a:pt x="5090" y="7411"/>
                  </a:cubicBezTo>
                  <a:lnTo>
                    <a:pt x="5044" y="7490"/>
                  </a:lnTo>
                  <a:lnTo>
                    <a:pt x="5060" y="7578"/>
                  </a:lnTo>
                  <a:cubicBezTo>
                    <a:pt x="5098" y="7810"/>
                    <a:pt x="5102" y="8023"/>
                    <a:pt x="5071" y="8236"/>
                  </a:cubicBezTo>
                  <a:cubicBezTo>
                    <a:pt x="5018" y="8617"/>
                    <a:pt x="4854" y="8947"/>
                    <a:pt x="4592" y="9191"/>
                  </a:cubicBezTo>
                  <a:lnTo>
                    <a:pt x="4523" y="9256"/>
                  </a:lnTo>
                  <a:lnTo>
                    <a:pt x="4512" y="9347"/>
                  </a:lnTo>
                  <a:cubicBezTo>
                    <a:pt x="4493" y="9541"/>
                    <a:pt x="4443" y="9727"/>
                    <a:pt x="4375" y="9906"/>
                  </a:cubicBezTo>
                  <a:cubicBezTo>
                    <a:pt x="4151" y="10477"/>
                    <a:pt x="3603" y="10861"/>
                    <a:pt x="3009" y="10861"/>
                  </a:cubicBezTo>
                  <a:cubicBezTo>
                    <a:pt x="2861" y="10861"/>
                    <a:pt x="2713" y="10838"/>
                    <a:pt x="2572" y="10792"/>
                  </a:cubicBezTo>
                  <a:cubicBezTo>
                    <a:pt x="2557" y="10789"/>
                    <a:pt x="2545" y="10781"/>
                    <a:pt x="2534" y="10777"/>
                  </a:cubicBezTo>
                  <a:lnTo>
                    <a:pt x="2378" y="10720"/>
                  </a:lnTo>
                  <a:lnTo>
                    <a:pt x="2264" y="10846"/>
                  </a:lnTo>
                  <a:cubicBezTo>
                    <a:pt x="2184" y="10926"/>
                    <a:pt x="2093" y="10990"/>
                    <a:pt x="1990" y="11032"/>
                  </a:cubicBezTo>
                  <a:lnTo>
                    <a:pt x="1876" y="11082"/>
                  </a:lnTo>
                  <a:lnTo>
                    <a:pt x="1841" y="11199"/>
                  </a:lnTo>
                  <a:cubicBezTo>
                    <a:pt x="1826" y="11257"/>
                    <a:pt x="1803" y="11310"/>
                    <a:pt x="1777" y="11359"/>
                  </a:cubicBezTo>
                  <a:cubicBezTo>
                    <a:pt x="1743" y="11420"/>
                    <a:pt x="1701" y="11477"/>
                    <a:pt x="1651" y="11523"/>
                  </a:cubicBezTo>
                  <a:lnTo>
                    <a:pt x="1564" y="11610"/>
                  </a:lnTo>
                  <a:lnTo>
                    <a:pt x="0" y="11610"/>
                  </a:lnTo>
                  <a:lnTo>
                    <a:pt x="0" y="11865"/>
                  </a:lnTo>
                  <a:lnTo>
                    <a:pt x="1952" y="11865"/>
                  </a:lnTo>
                  <a:cubicBezTo>
                    <a:pt x="1918" y="11808"/>
                    <a:pt x="1876" y="11755"/>
                    <a:pt x="1830" y="11705"/>
                  </a:cubicBezTo>
                  <a:cubicBezTo>
                    <a:pt x="1895" y="11641"/>
                    <a:pt x="1952" y="11565"/>
                    <a:pt x="1997" y="11485"/>
                  </a:cubicBezTo>
                  <a:cubicBezTo>
                    <a:pt x="2035" y="11416"/>
                    <a:pt x="2066" y="11340"/>
                    <a:pt x="2085" y="11268"/>
                  </a:cubicBezTo>
                  <a:cubicBezTo>
                    <a:pt x="2226" y="11211"/>
                    <a:pt x="2347" y="11123"/>
                    <a:pt x="2446" y="11017"/>
                  </a:cubicBezTo>
                  <a:cubicBezTo>
                    <a:pt x="2461" y="11021"/>
                    <a:pt x="2477" y="11028"/>
                    <a:pt x="2492" y="11032"/>
                  </a:cubicBezTo>
                  <a:cubicBezTo>
                    <a:pt x="2659" y="11089"/>
                    <a:pt x="2834" y="11116"/>
                    <a:pt x="3009" y="11116"/>
                  </a:cubicBezTo>
                  <a:cubicBezTo>
                    <a:pt x="3705" y="11116"/>
                    <a:pt x="4348" y="10667"/>
                    <a:pt x="4611" y="9997"/>
                  </a:cubicBezTo>
                  <a:cubicBezTo>
                    <a:pt x="4691" y="9800"/>
                    <a:pt x="4740" y="9590"/>
                    <a:pt x="4767" y="9377"/>
                  </a:cubicBezTo>
                  <a:cubicBezTo>
                    <a:pt x="5067" y="9096"/>
                    <a:pt x="5261" y="8715"/>
                    <a:pt x="5322" y="8270"/>
                  </a:cubicBezTo>
                  <a:cubicBezTo>
                    <a:pt x="5356" y="8034"/>
                    <a:pt x="5353" y="7791"/>
                    <a:pt x="5307" y="7536"/>
                  </a:cubicBezTo>
                  <a:cubicBezTo>
                    <a:pt x="5646" y="6950"/>
                    <a:pt x="5646" y="6235"/>
                    <a:pt x="5471" y="5645"/>
                  </a:cubicBezTo>
                  <a:cubicBezTo>
                    <a:pt x="5627" y="5178"/>
                    <a:pt x="5627" y="4637"/>
                    <a:pt x="5471" y="4124"/>
                  </a:cubicBezTo>
                  <a:cubicBezTo>
                    <a:pt x="5528" y="3953"/>
                    <a:pt x="5566" y="3774"/>
                    <a:pt x="5581" y="3587"/>
                  </a:cubicBezTo>
                  <a:cubicBezTo>
                    <a:pt x="5760" y="3203"/>
                    <a:pt x="5767" y="2720"/>
                    <a:pt x="5756" y="2283"/>
                  </a:cubicBezTo>
                  <a:cubicBezTo>
                    <a:pt x="5756" y="2248"/>
                    <a:pt x="5756" y="2214"/>
                    <a:pt x="5756" y="2191"/>
                  </a:cubicBezTo>
                  <a:cubicBezTo>
                    <a:pt x="5756" y="1906"/>
                    <a:pt x="5729" y="1636"/>
                    <a:pt x="5703" y="1373"/>
                  </a:cubicBezTo>
                  <a:cubicBezTo>
                    <a:pt x="5676" y="1084"/>
                    <a:pt x="5649" y="810"/>
                    <a:pt x="5665" y="563"/>
                  </a:cubicBezTo>
                  <a:cubicBezTo>
                    <a:pt x="5668" y="449"/>
                    <a:pt x="5687" y="392"/>
                    <a:pt x="5695" y="373"/>
                  </a:cubicBezTo>
                  <a:cubicBezTo>
                    <a:pt x="5718" y="354"/>
                    <a:pt x="5748" y="327"/>
                    <a:pt x="5779" y="304"/>
                  </a:cubicBezTo>
                  <a:cubicBezTo>
                    <a:pt x="5786" y="301"/>
                    <a:pt x="5798" y="293"/>
                    <a:pt x="5805" y="285"/>
                  </a:cubicBezTo>
                  <a:cubicBezTo>
                    <a:pt x="5817" y="293"/>
                    <a:pt x="6304" y="479"/>
                    <a:pt x="6304" y="479"/>
                  </a:cubicBezTo>
                  <a:cubicBezTo>
                    <a:pt x="6338" y="495"/>
                    <a:pt x="6384" y="510"/>
                    <a:pt x="6422" y="529"/>
                  </a:cubicBezTo>
                  <a:cubicBezTo>
                    <a:pt x="6433" y="567"/>
                    <a:pt x="6441" y="616"/>
                    <a:pt x="6452" y="654"/>
                  </a:cubicBezTo>
                  <a:cubicBezTo>
                    <a:pt x="6471" y="753"/>
                    <a:pt x="6498" y="864"/>
                    <a:pt x="6540" y="982"/>
                  </a:cubicBezTo>
                  <a:lnTo>
                    <a:pt x="9046" y="8175"/>
                  </a:lnTo>
                  <a:cubicBezTo>
                    <a:pt x="9206" y="8636"/>
                    <a:pt x="9366" y="9096"/>
                    <a:pt x="9472" y="9571"/>
                  </a:cubicBezTo>
                  <a:cubicBezTo>
                    <a:pt x="9613" y="10210"/>
                    <a:pt x="9419" y="10831"/>
                    <a:pt x="9533" y="11466"/>
                  </a:cubicBezTo>
                  <a:cubicBezTo>
                    <a:pt x="9552" y="11588"/>
                    <a:pt x="9590" y="11705"/>
                    <a:pt x="9644" y="11816"/>
                  </a:cubicBezTo>
                  <a:cubicBezTo>
                    <a:pt x="9632" y="11949"/>
                    <a:pt x="9644" y="12086"/>
                    <a:pt x="9674" y="12219"/>
                  </a:cubicBezTo>
                  <a:lnTo>
                    <a:pt x="9933" y="12219"/>
                  </a:lnTo>
                  <a:cubicBezTo>
                    <a:pt x="9899" y="12097"/>
                    <a:pt x="9883" y="11968"/>
                    <a:pt x="9899" y="11839"/>
                  </a:cubicBezTo>
                  <a:lnTo>
                    <a:pt x="9902" y="11770"/>
                  </a:lnTo>
                  <a:lnTo>
                    <a:pt x="9872" y="11705"/>
                  </a:lnTo>
                  <a:cubicBezTo>
                    <a:pt x="9830" y="11614"/>
                    <a:pt x="9800" y="11519"/>
                    <a:pt x="9781" y="11420"/>
                  </a:cubicBezTo>
                  <a:cubicBezTo>
                    <a:pt x="9731" y="11146"/>
                    <a:pt x="9746" y="10872"/>
                    <a:pt x="9765" y="10579"/>
                  </a:cubicBezTo>
                  <a:cubicBezTo>
                    <a:pt x="9784" y="10237"/>
                    <a:pt x="9803" y="9883"/>
                    <a:pt x="9720" y="9514"/>
                  </a:cubicBezTo>
                  <a:cubicBezTo>
                    <a:pt x="9606" y="9012"/>
                    <a:pt x="9434" y="8521"/>
                    <a:pt x="9286" y="8092"/>
                  </a:cubicBezTo>
                  <a:lnTo>
                    <a:pt x="6779" y="898"/>
                  </a:lnTo>
                  <a:cubicBezTo>
                    <a:pt x="6741" y="795"/>
                    <a:pt x="6718" y="693"/>
                    <a:pt x="6699" y="597"/>
                  </a:cubicBezTo>
                  <a:cubicBezTo>
                    <a:pt x="6688" y="556"/>
                    <a:pt x="6676" y="506"/>
                    <a:pt x="6665" y="464"/>
                  </a:cubicBezTo>
                  <a:lnTo>
                    <a:pt x="6635" y="343"/>
                  </a:lnTo>
                  <a:lnTo>
                    <a:pt x="6520" y="297"/>
                  </a:lnTo>
                  <a:cubicBezTo>
                    <a:pt x="6482" y="278"/>
                    <a:pt x="6437" y="259"/>
                    <a:pt x="6399" y="244"/>
                  </a:cubicBezTo>
                  <a:cubicBezTo>
                    <a:pt x="6395" y="244"/>
                    <a:pt x="5912" y="57"/>
                    <a:pt x="5897" y="50"/>
                  </a:cubicBezTo>
                  <a:lnTo>
                    <a:pt x="5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1788;p60"/>
            <p:cNvSpPr/>
            <p:nvPr/>
          </p:nvSpPr>
          <p:spPr>
            <a:xfrm>
              <a:off x="6274764" y="2158418"/>
              <a:ext cx="1808496" cy="2447012"/>
            </a:xfrm>
            <a:custGeom>
              <a:avLst/>
              <a:gdLst/>
              <a:ahLst/>
              <a:cxnLst/>
              <a:rect l="l" t="t" r="r" b="b"/>
              <a:pathLst>
                <a:path w="13768" h="18629" extrusionOk="0">
                  <a:moveTo>
                    <a:pt x="1112" y="0"/>
                  </a:moveTo>
                  <a:lnTo>
                    <a:pt x="1112" y="0"/>
                  </a:lnTo>
                  <a:cubicBezTo>
                    <a:pt x="1131" y="50"/>
                    <a:pt x="1131" y="103"/>
                    <a:pt x="1100" y="149"/>
                  </a:cubicBezTo>
                  <a:cubicBezTo>
                    <a:pt x="1055" y="218"/>
                    <a:pt x="956" y="240"/>
                    <a:pt x="856" y="240"/>
                  </a:cubicBezTo>
                  <a:cubicBezTo>
                    <a:pt x="831" y="240"/>
                    <a:pt x="805" y="238"/>
                    <a:pt x="781" y="236"/>
                  </a:cubicBezTo>
                  <a:cubicBezTo>
                    <a:pt x="706" y="227"/>
                    <a:pt x="634" y="217"/>
                    <a:pt x="564" y="217"/>
                  </a:cubicBezTo>
                  <a:cubicBezTo>
                    <a:pt x="485" y="217"/>
                    <a:pt x="407" y="230"/>
                    <a:pt x="328" y="270"/>
                  </a:cubicBezTo>
                  <a:cubicBezTo>
                    <a:pt x="279" y="297"/>
                    <a:pt x="237" y="331"/>
                    <a:pt x="199" y="369"/>
                  </a:cubicBezTo>
                  <a:cubicBezTo>
                    <a:pt x="119" y="449"/>
                    <a:pt x="62" y="540"/>
                    <a:pt x="1" y="632"/>
                  </a:cubicBezTo>
                  <a:lnTo>
                    <a:pt x="28" y="643"/>
                  </a:lnTo>
                  <a:cubicBezTo>
                    <a:pt x="76" y="664"/>
                    <a:pt x="129" y="672"/>
                    <a:pt x="183" y="672"/>
                  </a:cubicBezTo>
                  <a:cubicBezTo>
                    <a:pt x="270" y="672"/>
                    <a:pt x="360" y="651"/>
                    <a:pt x="442" y="628"/>
                  </a:cubicBezTo>
                  <a:cubicBezTo>
                    <a:pt x="555" y="597"/>
                    <a:pt x="691" y="557"/>
                    <a:pt x="814" y="557"/>
                  </a:cubicBezTo>
                  <a:cubicBezTo>
                    <a:pt x="920" y="557"/>
                    <a:pt x="1017" y="586"/>
                    <a:pt x="1085" y="674"/>
                  </a:cubicBezTo>
                  <a:cubicBezTo>
                    <a:pt x="1127" y="731"/>
                    <a:pt x="1142" y="807"/>
                    <a:pt x="1100" y="864"/>
                  </a:cubicBezTo>
                  <a:cubicBezTo>
                    <a:pt x="1056" y="932"/>
                    <a:pt x="960" y="956"/>
                    <a:pt x="862" y="956"/>
                  </a:cubicBezTo>
                  <a:cubicBezTo>
                    <a:pt x="835" y="956"/>
                    <a:pt x="807" y="955"/>
                    <a:pt x="781" y="951"/>
                  </a:cubicBezTo>
                  <a:cubicBezTo>
                    <a:pt x="706" y="942"/>
                    <a:pt x="634" y="933"/>
                    <a:pt x="564" y="933"/>
                  </a:cubicBezTo>
                  <a:cubicBezTo>
                    <a:pt x="485" y="933"/>
                    <a:pt x="407" y="945"/>
                    <a:pt x="328" y="985"/>
                  </a:cubicBezTo>
                  <a:cubicBezTo>
                    <a:pt x="279" y="1012"/>
                    <a:pt x="237" y="1050"/>
                    <a:pt x="199" y="1088"/>
                  </a:cubicBezTo>
                  <a:cubicBezTo>
                    <a:pt x="134" y="1153"/>
                    <a:pt x="77" y="1221"/>
                    <a:pt x="43" y="1301"/>
                  </a:cubicBezTo>
                  <a:cubicBezTo>
                    <a:pt x="89" y="1328"/>
                    <a:pt x="138" y="1338"/>
                    <a:pt x="187" y="1338"/>
                  </a:cubicBezTo>
                  <a:cubicBezTo>
                    <a:pt x="272" y="1338"/>
                    <a:pt x="360" y="1307"/>
                    <a:pt x="442" y="1271"/>
                  </a:cubicBezTo>
                  <a:cubicBezTo>
                    <a:pt x="555" y="1220"/>
                    <a:pt x="690" y="1156"/>
                    <a:pt x="813" y="1156"/>
                  </a:cubicBezTo>
                  <a:cubicBezTo>
                    <a:pt x="919" y="1156"/>
                    <a:pt x="1017" y="1203"/>
                    <a:pt x="1085" y="1343"/>
                  </a:cubicBezTo>
                  <a:cubicBezTo>
                    <a:pt x="1127" y="1431"/>
                    <a:pt x="1142" y="1549"/>
                    <a:pt x="1100" y="1640"/>
                  </a:cubicBezTo>
                  <a:cubicBezTo>
                    <a:pt x="1070" y="1716"/>
                    <a:pt x="1017" y="1758"/>
                    <a:pt x="952" y="1773"/>
                  </a:cubicBezTo>
                  <a:lnTo>
                    <a:pt x="956" y="1784"/>
                  </a:lnTo>
                  <a:cubicBezTo>
                    <a:pt x="1024" y="1800"/>
                    <a:pt x="1093" y="1819"/>
                    <a:pt x="1165" y="1834"/>
                  </a:cubicBezTo>
                  <a:cubicBezTo>
                    <a:pt x="1538" y="1925"/>
                    <a:pt x="1819" y="2073"/>
                    <a:pt x="2029" y="2283"/>
                  </a:cubicBezTo>
                  <a:cubicBezTo>
                    <a:pt x="2310" y="2568"/>
                    <a:pt x="2363" y="2899"/>
                    <a:pt x="2333" y="3158"/>
                  </a:cubicBezTo>
                  <a:cubicBezTo>
                    <a:pt x="2398" y="3131"/>
                    <a:pt x="2466" y="3112"/>
                    <a:pt x="2542" y="3101"/>
                  </a:cubicBezTo>
                  <a:cubicBezTo>
                    <a:pt x="2575" y="3095"/>
                    <a:pt x="2610" y="3093"/>
                    <a:pt x="2644" y="3093"/>
                  </a:cubicBezTo>
                  <a:cubicBezTo>
                    <a:pt x="2841" y="3093"/>
                    <a:pt x="3045" y="3177"/>
                    <a:pt x="3139" y="3352"/>
                  </a:cubicBezTo>
                  <a:lnTo>
                    <a:pt x="5909" y="3352"/>
                  </a:lnTo>
                  <a:cubicBezTo>
                    <a:pt x="5916" y="3344"/>
                    <a:pt x="5924" y="3336"/>
                    <a:pt x="5935" y="3329"/>
                  </a:cubicBezTo>
                  <a:cubicBezTo>
                    <a:pt x="6083" y="3218"/>
                    <a:pt x="6268" y="3160"/>
                    <a:pt x="6452" y="3160"/>
                  </a:cubicBezTo>
                  <a:cubicBezTo>
                    <a:pt x="6571" y="3160"/>
                    <a:pt x="6690" y="3184"/>
                    <a:pt x="6799" y="3234"/>
                  </a:cubicBezTo>
                  <a:cubicBezTo>
                    <a:pt x="7054" y="3352"/>
                    <a:pt x="7248" y="3561"/>
                    <a:pt x="7263" y="3842"/>
                  </a:cubicBezTo>
                  <a:lnTo>
                    <a:pt x="7301" y="3842"/>
                  </a:lnTo>
                  <a:cubicBezTo>
                    <a:pt x="7353" y="3824"/>
                    <a:pt x="7406" y="3815"/>
                    <a:pt x="7459" y="3815"/>
                  </a:cubicBezTo>
                  <a:cubicBezTo>
                    <a:pt x="7707" y="3815"/>
                    <a:pt x="7951" y="4006"/>
                    <a:pt x="8058" y="4242"/>
                  </a:cubicBezTo>
                  <a:cubicBezTo>
                    <a:pt x="8191" y="4527"/>
                    <a:pt x="8168" y="4854"/>
                    <a:pt x="8146" y="5170"/>
                  </a:cubicBezTo>
                  <a:cubicBezTo>
                    <a:pt x="8085" y="6022"/>
                    <a:pt x="8488" y="6726"/>
                    <a:pt x="8720" y="7510"/>
                  </a:cubicBezTo>
                  <a:cubicBezTo>
                    <a:pt x="8994" y="8426"/>
                    <a:pt x="9279" y="9339"/>
                    <a:pt x="9576" y="10249"/>
                  </a:cubicBezTo>
                  <a:cubicBezTo>
                    <a:pt x="9930" y="11329"/>
                    <a:pt x="10302" y="12405"/>
                    <a:pt x="10690" y="13478"/>
                  </a:cubicBezTo>
                  <a:cubicBezTo>
                    <a:pt x="10957" y="14201"/>
                    <a:pt x="11212" y="15726"/>
                    <a:pt x="11923" y="16149"/>
                  </a:cubicBezTo>
                  <a:cubicBezTo>
                    <a:pt x="12090" y="16248"/>
                    <a:pt x="12288" y="16289"/>
                    <a:pt x="12459" y="16385"/>
                  </a:cubicBezTo>
                  <a:cubicBezTo>
                    <a:pt x="12741" y="16537"/>
                    <a:pt x="12939" y="16830"/>
                    <a:pt x="12977" y="17149"/>
                  </a:cubicBezTo>
                  <a:cubicBezTo>
                    <a:pt x="12988" y="17244"/>
                    <a:pt x="12981" y="17347"/>
                    <a:pt x="12946" y="17435"/>
                  </a:cubicBezTo>
                  <a:lnTo>
                    <a:pt x="12969" y="17446"/>
                  </a:lnTo>
                  <a:cubicBezTo>
                    <a:pt x="13197" y="17556"/>
                    <a:pt x="13251" y="17864"/>
                    <a:pt x="13209" y="18115"/>
                  </a:cubicBezTo>
                  <a:cubicBezTo>
                    <a:pt x="13175" y="18309"/>
                    <a:pt x="13156" y="18469"/>
                    <a:pt x="13152" y="18629"/>
                  </a:cubicBezTo>
                  <a:lnTo>
                    <a:pt x="13658" y="18629"/>
                  </a:lnTo>
                  <a:cubicBezTo>
                    <a:pt x="13665" y="18500"/>
                    <a:pt x="13681" y="18367"/>
                    <a:pt x="13707" y="18199"/>
                  </a:cubicBezTo>
                  <a:cubicBezTo>
                    <a:pt x="13768" y="17853"/>
                    <a:pt x="13703" y="17526"/>
                    <a:pt x="13532" y="17282"/>
                  </a:cubicBezTo>
                  <a:lnTo>
                    <a:pt x="13490" y="17225"/>
                  </a:lnTo>
                  <a:lnTo>
                    <a:pt x="13486" y="17153"/>
                  </a:lnTo>
                  <a:cubicBezTo>
                    <a:pt x="13483" y="17130"/>
                    <a:pt x="13483" y="17107"/>
                    <a:pt x="13479" y="17088"/>
                  </a:cubicBezTo>
                  <a:cubicBezTo>
                    <a:pt x="13422" y="16609"/>
                    <a:pt x="13125" y="16172"/>
                    <a:pt x="12703" y="15939"/>
                  </a:cubicBezTo>
                  <a:cubicBezTo>
                    <a:pt x="12593" y="15879"/>
                    <a:pt x="12482" y="15837"/>
                    <a:pt x="12383" y="15799"/>
                  </a:cubicBezTo>
                  <a:cubicBezTo>
                    <a:pt x="12288" y="15765"/>
                    <a:pt x="12227" y="15738"/>
                    <a:pt x="12182" y="15711"/>
                  </a:cubicBezTo>
                  <a:cubicBezTo>
                    <a:pt x="11874" y="15529"/>
                    <a:pt x="11642" y="14905"/>
                    <a:pt x="11371" y="13954"/>
                  </a:cubicBezTo>
                  <a:cubicBezTo>
                    <a:pt x="11303" y="13718"/>
                    <a:pt x="11238" y="13490"/>
                    <a:pt x="11170" y="13303"/>
                  </a:cubicBezTo>
                  <a:cubicBezTo>
                    <a:pt x="10782" y="12246"/>
                    <a:pt x="10409" y="11165"/>
                    <a:pt x="10059" y="10089"/>
                  </a:cubicBezTo>
                  <a:cubicBezTo>
                    <a:pt x="9762" y="9191"/>
                    <a:pt x="9477" y="8274"/>
                    <a:pt x="9207" y="7365"/>
                  </a:cubicBezTo>
                  <a:cubicBezTo>
                    <a:pt x="9138" y="7133"/>
                    <a:pt x="9055" y="6909"/>
                    <a:pt x="8979" y="6695"/>
                  </a:cubicBezTo>
                  <a:cubicBezTo>
                    <a:pt x="8785" y="6171"/>
                    <a:pt x="8617" y="5714"/>
                    <a:pt x="8651" y="5204"/>
                  </a:cubicBezTo>
                  <a:cubicBezTo>
                    <a:pt x="8678" y="4866"/>
                    <a:pt x="8709" y="4443"/>
                    <a:pt x="8522" y="4033"/>
                  </a:cubicBezTo>
                  <a:cubicBezTo>
                    <a:pt x="8366" y="3690"/>
                    <a:pt x="8066" y="3432"/>
                    <a:pt x="7716" y="3340"/>
                  </a:cubicBezTo>
                  <a:lnTo>
                    <a:pt x="7624" y="3317"/>
                  </a:lnTo>
                  <a:lnTo>
                    <a:pt x="7571" y="3238"/>
                  </a:lnTo>
                  <a:cubicBezTo>
                    <a:pt x="7438" y="3040"/>
                    <a:pt x="7244" y="2880"/>
                    <a:pt x="7012" y="2773"/>
                  </a:cubicBezTo>
                  <a:cubicBezTo>
                    <a:pt x="6837" y="2694"/>
                    <a:pt x="6647" y="2652"/>
                    <a:pt x="6449" y="2652"/>
                  </a:cubicBezTo>
                  <a:cubicBezTo>
                    <a:pt x="6224" y="2652"/>
                    <a:pt x="6000" y="2709"/>
                    <a:pt x="5802" y="2815"/>
                  </a:cubicBezTo>
                  <a:lnTo>
                    <a:pt x="5745" y="2842"/>
                  </a:lnTo>
                  <a:lnTo>
                    <a:pt x="3375" y="2842"/>
                  </a:lnTo>
                  <a:lnTo>
                    <a:pt x="3307" y="2792"/>
                  </a:lnTo>
                  <a:cubicBezTo>
                    <a:pt x="3193" y="2713"/>
                    <a:pt x="3063" y="2652"/>
                    <a:pt x="2919" y="2617"/>
                  </a:cubicBezTo>
                  <a:lnTo>
                    <a:pt x="2789" y="2587"/>
                  </a:lnTo>
                  <a:lnTo>
                    <a:pt x="2744" y="2465"/>
                  </a:lnTo>
                  <a:cubicBezTo>
                    <a:pt x="2664" y="2267"/>
                    <a:pt x="2546" y="2085"/>
                    <a:pt x="2386" y="1925"/>
                  </a:cubicBezTo>
                  <a:cubicBezTo>
                    <a:pt x="2204" y="1739"/>
                    <a:pt x="1983" y="1594"/>
                    <a:pt x="1717" y="1484"/>
                  </a:cubicBezTo>
                  <a:lnTo>
                    <a:pt x="1446" y="1370"/>
                  </a:lnTo>
                  <a:lnTo>
                    <a:pt x="1599" y="1115"/>
                  </a:lnTo>
                  <a:cubicBezTo>
                    <a:pt x="1602" y="1107"/>
                    <a:pt x="1606" y="1100"/>
                    <a:pt x="1614" y="1092"/>
                  </a:cubicBezTo>
                  <a:cubicBezTo>
                    <a:pt x="1739" y="864"/>
                    <a:pt x="1728" y="578"/>
                    <a:pt x="1580" y="346"/>
                  </a:cubicBezTo>
                  <a:cubicBezTo>
                    <a:pt x="1469" y="171"/>
                    <a:pt x="1306" y="53"/>
                    <a:pt x="11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1789;p60"/>
            <p:cNvSpPr/>
            <p:nvPr/>
          </p:nvSpPr>
          <p:spPr>
            <a:xfrm>
              <a:off x="6312331" y="2901358"/>
              <a:ext cx="1377257" cy="1704068"/>
            </a:xfrm>
            <a:custGeom>
              <a:avLst/>
              <a:gdLst/>
              <a:ahLst/>
              <a:cxnLst/>
              <a:rect l="l" t="t" r="r" b="b"/>
              <a:pathLst>
                <a:path w="10485" h="12973" extrusionOk="0">
                  <a:moveTo>
                    <a:pt x="5661" y="1"/>
                  </a:moveTo>
                  <a:cubicBezTo>
                    <a:pt x="5630" y="305"/>
                    <a:pt x="5349" y="404"/>
                    <a:pt x="5155" y="587"/>
                  </a:cubicBezTo>
                  <a:cubicBezTo>
                    <a:pt x="4972" y="758"/>
                    <a:pt x="4919" y="1024"/>
                    <a:pt x="4904" y="1272"/>
                  </a:cubicBezTo>
                  <a:cubicBezTo>
                    <a:pt x="4869" y="1827"/>
                    <a:pt x="4995" y="2390"/>
                    <a:pt x="4995" y="2945"/>
                  </a:cubicBezTo>
                  <a:cubicBezTo>
                    <a:pt x="4995" y="3166"/>
                    <a:pt x="5044" y="3866"/>
                    <a:pt x="4828" y="4125"/>
                  </a:cubicBezTo>
                  <a:cubicBezTo>
                    <a:pt x="4831" y="4383"/>
                    <a:pt x="4778" y="4638"/>
                    <a:pt x="4653" y="4859"/>
                  </a:cubicBezTo>
                  <a:cubicBezTo>
                    <a:pt x="4656" y="4859"/>
                    <a:pt x="4656" y="4863"/>
                    <a:pt x="4656" y="4866"/>
                  </a:cubicBezTo>
                  <a:cubicBezTo>
                    <a:pt x="4866" y="5334"/>
                    <a:pt x="4904" y="5935"/>
                    <a:pt x="4653" y="6380"/>
                  </a:cubicBezTo>
                  <a:cubicBezTo>
                    <a:pt x="4656" y="6380"/>
                    <a:pt x="4656" y="6384"/>
                    <a:pt x="4656" y="6388"/>
                  </a:cubicBezTo>
                  <a:cubicBezTo>
                    <a:pt x="4900" y="6936"/>
                    <a:pt x="4911" y="7659"/>
                    <a:pt x="4504" y="8111"/>
                  </a:cubicBezTo>
                  <a:lnTo>
                    <a:pt x="4489" y="8115"/>
                  </a:lnTo>
                  <a:cubicBezTo>
                    <a:pt x="4558" y="8351"/>
                    <a:pt x="4611" y="8629"/>
                    <a:pt x="4569" y="8922"/>
                  </a:cubicBezTo>
                  <a:cubicBezTo>
                    <a:pt x="4520" y="9279"/>
                    <a:pt x="4333" y="9561"/>
                    <a:pt x="4040" y="9720"/>
                  </a:cubicBezTo>
                  <a:lnTo>
                    <a:pt x="4017" y="9724"/>
                  </a:lnTo>
                  <a:cubicBezTo>
                    <a:pt x="4033" y="9975"/>
                    <a:pt x="3998" y="10226"/>
                    <a:pt x="3903" y="10474"/>
                  </a:cubicBezTo>
                  <a:cubicBezTo>
                    <a:pt x="3759" y="10846"/>
                    <a:pt x="3402" y="11109"/>
                    <a:pt x="3011" y="11109"/>
                  </a:cubicBezTo>
                  <a:cubicBezTo>
                    <a:pt x="2919" y="11109"/>
                    <a:pt x="2825" y="11095"/>
                    <a:pt x="2732" y="11063"/>
                  </a:cubicBezTo>
                  <a:cubicBezTo>
                    <a:pt x="2427" y="10964"/>
                    <a:pt x="2203" y="10710"/>
                    <a:pt x="2016" y="10451"/>
                  </a:cubicBezTo>
                  <a:cubicBezTo>
                    <a:pt x="1704" y="10025"/>
                    <a:pt x="1450" y="9561"/>
                    <a:pt x="1138" y="9135"/>
                  </a:cubicBezTo>
                  <a:cubicBezTo>
                    <a:pt x="993" y="8933"/>
                    <a:pt x="841" y="8739"/>
                    <a:pt x="670" y="8572"/>
                  </a:cubicBezTo>
                  <a:cubicBezTo>
                    <a:pt x="639" y="8580"/>
                    <a:pt x="608" y="8584"/>
                    <a:pt x="576" y="8584"/>
                  </a:cubicBezTo>
                  <a:cubicBezTo>
                    <a:pt x="549" y="8584"/>
                    <a:pt x="521" y="8581"/>
                    <a:pt x="495" y="8575"/>
                  </a:cubicBezTo>
                  <a:cubicBezTo>
                    <a:pt x="421" y="8561"/>
                    <a:pt x="351" y="8547"/>
                    <a:pt x="282" y="8547"/>
                  </a:cubicBezTo>
                  <a:cubicBezTo>
                    <a:pt x="201" y="8547"/>
                    <a:pt x="122" y="8567"/>
                    <a:pt x="42" y="8633"/>
                  </a:cubicBezTo>
                  <a:cubicBezTo>
                    <a:pt x="38" y="8633"/>
                    <a:pt x="38" y="8636"/>
                    <a:pt x="38" y="8636"/>
                  </a:cubicBezTo>
                  <a:cubicBezTo>
                    <a:pt x="278" y="8773"/>
                    <a:pt x="514" y="8941"/>
                    <a:pt x="731" y="9131"/>
                  </a:cubicBezTo>
                  <a:cubicBezTo>
                    <a:pt x="1297" y="9633"/>
                    <a:pt x="1754" y="10291"/>
                    <a:pt x="1956" y="10991"/>
                  </a:cubicBezTo>
                  <a:cubicBezTo>
                    <a:pt x="1997" y="11136"/>
                    <a:pt x="1914" y="11288"/>
                    <a:pt x="1769" y="11330"/>
                  </a:cubicBezTo>
                  <a:cubicBezTo>
                    <a:pt x="1743" y="11333"/>
                    <a:pt x="1716" y="11337"/>
                    <a:pt x="1693" y="11337"/>
                  </a:cubicBezTo>
                  <a:cubicBezTo>
                    <a:pt x="1575" y="11337"/>
                    <a:pt x="1465" y="11261"/>
                    <a:pt x="1431" y="11139"/>
                  </a:cubicBezTo>
                  <a:cubicBezTo>
                    <a:pt x="1267" y="10573"/>
                    <a:pt x="1024" y="10101"/>
                    <a:pt x="643" y="9720"/>
                  </a:cubicBezTo>
                  <a:lnTo>
                    <a:pt x="643" y="9709"/>
                  </a:lnTo>
                  <a:cubicBezTo>
                    <a:pt x="621" y="9714"/>
                    <a:pt x="598" y="9716"/>
                    <a:pt x="576" y="9716"/>
                  </a:cubicBezTo>
                  <a:cubicBezTo>
                    <a:pt x="549" y="9716"/>
                    <a:pt x="522" y="9713"/>
                    <a:pt x="495" y="9709"/>
                  </a:cubicBezTo>
                  <a:cubicBezTo>
                    <a:pt x="420" y="9695"/>
                    <a:pt x="349" y="9680"/>
                    <a:pt x="279" y="9680"/>
                  </a:cubicBezTo>
                  <a:cubicBezTo>
                    <a:pt x="199" y="9680"/>
                    <a:pt x="121" y="9699"/>
                    <a:pt x="42" y="9762"/>
                  </a:cubicBezTo>
                  <a:cubicBezTo>
                    <a:pt x="27" y="9778"/>
                    <a:pt x="12" y="9789"/>
                    <a:pt x="0" y="9804"/>
                  </a:cubicBezTo>
                  <a:lnTo>
                    <a:pt x="0" y="11543"/>
                  </a:lnTo>
                  <a:cubicBezTo>
                    <a:pt x="58" y="11568"/>
                    <a:pt x="121" y="11578"/>
                    <a:pt x="184" y="11578"/>
                  </a:cubicBezTo>
                  <a:cubicBezTo>
                    <a:pt x="292" y="11578"/>
                    <a:pt x="404" y="11549"/>
                    <a:pt x="506" y="11516"/>
                  </a:cubicBezTo>
                  <a:cubicBezTo>
                    <a:pt x="647" y="11467"/>
                    <a:pt x="817" y="11407"/>
                    <a:pt x="973" y="11407"/>
                  </a:cubicBezTo>
                  <a:cubicBezTo>
                    <a:pt x="1106" y="11407"/>
                    <a:pt x="1228" y="11451"/>
                    <a:pt x="1313" y="11585"/>
                  </a:cubicBezTo>
                  <a:cubicBezTo>
                    <a:pt x="1366" y="11668"/>
                    <a:pt x="1381" y="11779"/>
                    <a:pt x="1332" y="11866"/>
                  </a:cubicBezTo>
                  <a:cubicBezTo>
                    <a:pt x="1275" y="11967"/>
                    <a:pt x="1154" y="12003"/>
                    <a:pt x="1032" y="12003"/>
                  </a:cubicBezTo>
                  <a:cubicBezTo>
                    <a:pt x="998" y="12003"/>
                    <a:pt x="965" y="12000"/>
                    <a:pt x="932" y="11995"/>
                  </a:cubicBezTo>
                  <a:cubicBezTo>
                    <a:pt x="831" y="11982"/>
                    <a:pt x="727" y="11955"/>
                    <a:pt x="626" y="11955"/>
                  </a:cubicBezTo>
                  <a:cubicBezTo>
                    <a:pt x="579" y="11955"/>
                    <a:pt x="533" y="11961"/>
                    <a:pt x="487" y="11976"/>
                  </a:cubicBezTo>
                  <a:cubicBezTo>
                    <a:pt x="384" y="12011"/>
                    <a:pt x="308" y="12090"/>
                    <a:pt x="232" y="12170"/>
                  </a:cubicBezTo>
                  <a:cubicBezTo>
                    <a:pt x="175" y="12227"/>
                    <a:pt x="114" y="12296"/>
                    <a:pt x="73" y="12364"/>
                  </a:cubicBezTo>
                  <a:lnTo>
                    <a:pt x="1564" y="12364"/>
                  </a:lnTo>
                  <a:lnTo>
                    <a:pt x="1651" y="12277"/>
                  </a:lnTo>
                  <a:cubicBezTo>
                    <a:pt x="1701" y="12231"/>
                    <a:pt x="1743" y="12174"/>
                    <a:pt x="1777" y="12113"/>
                  </a:cubicBezTo>
                  <a:cubicBezTo>
                    <a:pt x="1803" y="12064"/>
                    <a:pt x="1826" y="12011"/>
                    <a:pt x="1841" y="11953"/>
                  </a:cubicBezTo>
                  <a:lnTo>
                    <a:pt x="1876" y="11836"/>
                  </a:lnTo>
                  <a:lnTo>
                    <a:pt x="1990" y="11786"/>
                  </a:lnTo>
                  <a:cubicBezTo>
                    <a:pt x="2093" y="11744"/>
                    <a:pt x="2184" y="11680"/>
                    <a:pt x="2264" y="11600"/>
                  </a:cubicBezTo>
                  <a:lnTo>
                    <a:pt x="2378" y="11474"/>
                  </a:lnTo>
                  <a:lnTo>
                    <a:pt x="2534" y="11531"/>
                  </a:lnTo>
                  <a:cubicBezTo>
                    <a:pt x="2545" y="11535"/>
                    <a:pt x="2557" y="11543"/>
                    <a:pt x="2572" y="11546"/>
                  </a:cubicBezTo>
                  <a:cubicBezTo>
                    <a:pt x="2713" y="11592"/>
                    <a:pt x="2861" y="11615"/>
                    <a:pt x="3009" y="11615"/>
                  </a:cubicBezTo>
                  <a:cubicBezTo>
                    <a:pt x="3603" y="11615"/>
                    <a:pt x="4151" y="11231"/>
                    <a:pt x="4375" y="10660"/>
                  </a:cubicBezTo>
                  <a:cubicBezTo>
                    <a:pt x="4443" y="10481"/>
                    <a:pt x="4493" y="10295"/>
                    <a:pt x="4512" y="10101"/>
                  </a:cubicBezTo>
                  <a:lnTo>
                    <a:pt x="4523" y="10010"/>
                  </a:lnTo>
                  <a:lnTo>
                    <a:pt x="4592" y="9945"/>
                  </a:lnTo>
                  <a:cubicBezTo>
                    <a:pt x="4854" y="9701"/>
                    <a:pt x="5018" y="9371"/>
                    <a:pt x="5071" y="8990"/>
                  </a:cubicBezTo>
                  <a:cubicBezTo>
                    <a:pt x="5102" y="8777"/>
                    <a:pt x="5098" y="8564"/>
                    <a:pt x="5060" y="8332"/>
                  </a:cubicBezTo>
                  <a:lnTo>
                    <a:pt x="5044" y="8244"/>
                  </a:lnTo>
                  <a:lnTo>
                    <a:pt x="5090" y="8165"/>
                  </a:lnTo>
                  <a:cubicBezTo>
                    <a:pt x="5353" y="7700"/>
                    <a:pt x="5406" y="7069"/>
                    <a:pt x="5227" y="6472"/>
                  </a:cubicBezTo>
                  <a:lnTo>
                    <a:pt x="5204" y="6396"/>
                  </a:lnTo>
                  <a:lnTo>
                    <a:pt x="5231" y="6320"/>
                  </a:lnTo>
                  <a:cubicBezTo>
                    <a:pt x="5372" y="5901"/>
                    <a:pt x="5368" y="5414"/>
                    <a:pt x="5231" y="4950"/>
                  </a:cubicBezTo>
                  <a:lnTo>
                    <a:pt x="5204" y="4874"/>
                  </a:lnTo>
                  <a:lnTo>
                    <a:pt x="5231" y="4798"/>
                  </a:lnTo>
                  <a:cubicBezTo>
                    <a:pt x="5280" y="4646"/>
                    <a:pt x="5315" y="4486"/>
                    <a:pt x="5326" y="4319"/>
                  </a:cubicBezTo>
                  <a:lnTo>
                    <a:pt x="5330" y="4277"/>
                  </a:lnTo>
                  <a:lnTo>
                    <a:pt x="5349" y="4235"/>
                  </a:lnTo>
                  <a:cubicBezTo>
                    <a:pt x="5509" y="3893"/>
                    <a:pt x="5512" y="3440"/>
                    <a:pt x="5505" y="3044"/>
                  </a:cubicBezTo>
                  <a:lnTo>
                    <a:pt x="5505" y="3033"/>
                  </a:lnTo>
                  <a:cubicBezTo>
                    <a:pt x="5505" y="2999"/>
                    <a:pt x="5501" y="2968"/>
                    <a:pt x="5501" y="2945"/>
                  </a:cubicBezTo>
                  <a:cubicBezTo>
                    <a:pt x="5501" y="2671"/>
                    <a:pt x="5478" y="2409"/>
                    <a:pt x="5452" y="2154"/>
                  </a:cubicBezTo>
                  <a:cubicBezTo>
                    <a:pt x="5421" y="1854"/>
                    <a:pt x="5394" y="1572"/>
                    <a:pt x="5410" y="1302"/>
                  </a:cubicBezTo>
                  <a:cubicBezTo>
                    <a:pt x="5417" y="1192"/>
                    <a:pt x="5433" y="1100"/>
                    <a:pt x="5455" y="1036"/>
                  </a:cubicBezTo>
                  <a:lnTo>
                    <a:pt x="5482" y="975"/>
                  </a:lnTo>
                  <a:lnTo>
                    <a:pt x="5531" y="929"/>
                  </a:lnTo>
                  <a:cubicBezTo>
                    <a:pt x="5558" y="910"/>
                    <a:pt x="5596" y="880"/>
                    <a:pt x="5630" y="857"/>
                  </a:cubicBezTo>
                  <a:lnTo>
                    <a:pt x="5767" y="754"/>
                  </a:lnTo>
                  <a:lnTo>
                    <a:pt x="5897" y="804"/>
                  </a:lnTo>
                  <a:cubicBezTo>
                    <a:pt x="5912" y="811"/>
                    <a:pt x="6395" y="998"/>
                    <a:pt x="6399" y="998"/>
                  </a:cubicBezTo>
                  <a:cubicBezTo>
                    <a:pt x="6437" y="1013"/>
                    <a:pt x="6482" y="1032"/>
                    <a:pt x="6520" y="1051"/>
                  </a:cubicBezTo>
                  <a:lnTo>
                    <a:pt x="6635" y="1097"/>
                  </a:lnTo>
                  <a:lnTo>
                    <a:pt x="6665" y="1218"/>
                  </a:lnTo>
                  <a:cubicBezTo>
                    <a:pt x="6676" y="1260"/>
                    <a:pt x="6688" y="1310"/>
                    <a:pt x="6699" y="1351"/>
                  </a:cubicBezTo>
                  <a:cubicBezTo>
                    <a:pt x="6718" y="1447"/>
                    <a:pt x="6741" y="1549"/>
                    <a:pt x="6779" y="1652"/>
                  </a:cubicBezTo>
                  <a:lnTo>
                    <a:pt x="9286" y="8846"/>
                  </a:lnTo>
                  <a:cubicBezTo>
                    <a:pt x="9434" y="9275"/>
                    <a:pt x="9606" y="9766"/>
                    <a:pt x="9720" y="10268"/>
                  </a:cubicBezTo>
                  <a:cubicBezTo>
                    <a:pt x="9803" y="10637"/>
                    <a:pt x="9784" y="10991"/>
                    <a:pt x="9765" y="11333"/>
                  </a:cubicBezTo>
                  <a:cubicBezTo>
                    <a:pt x="9746" y="11626"/>
                    <a:pt x="9731" y="11900"/>
                    <a:pt x="9781" y="12174"/>
                  </a:cubicBezTo>
                  <a:cubicBezTo>
                    <a:pt x="9800" y="12273"/>
                    <a:pt x="9830" y="12368"/>
                    <a:pt x="9872" y="12459"/>
                  </a:cubicBezTo>
                  <a:lnTo>
                    <a:pt x="9902" y="12524"/>
                  </a:lnTo>
                  <a:lnTo>
                    <a:pt x="9899" y="12593"/>
                  </a:lnTo>
                  <a:cubicBezTo>
                    <a:pt x="9883" y="12722"/>
                    <a:pt x="9899" y="12851"/>
                    <a:pt x="9933" y="12973"/>
                  </a:cubicBezTo>
                  <a:lnTo>
                    <a:pt x="10484" y="12973"/>
                  </a:lnTo>
                  <a:cubicBezTo>
                    <a:pt x="10382" y="12806"/>
                    <a:pt x="10359" y="12574"/>
                    <a:pt x="10484" y="12429"/>
                  </a:cubicBezTo>
                  <a:cubicBezTo>
                    <a:pt x="10378" y="12353"/>
                    <a:pt x="10306" y="12220"/>
                    <a:pt x="10283" y="12087"/>
                  </a:cubicBezTo>
                  <a:cubicBezTo>
                    <a:pt x="10207" y="11668"/>
                    <a:pt x="10355" y="11231"/>
                    <a:pt x="10317" y="10808"/>
                  </a:cubicBezTo>
                  <a:cubicBezTo>
                    <a:pt x="10249" y="10074"/>
                    <a:pt x="10005" y="9371"/>
                    <a:pt x="9762" y="8678"/>
                  </a:cubicBezTo>
                  <a:cubicBezTo>
                    <a:pt x="9286" y="7301"/>
                    <a:pt x="8807" y="5928"/>
                    <a:pt x="8327" y="4554"/>
                  </a:cubicBezTo>
                  <a:cubicBezTo>
                    <a:pt x="8088" y="3866"/>
                    <a:pt x="7848" y="3177"/>
                    <a:pt x="7608" y="2493"/>
                  </a:cubicBezTo>
                  <a:cubicBezTo>
                    <a:pt x="7491" y="2158"/>
                    <a:pt x="7373" y="1823"/>
                    <a:pt x="7258" y="1488"/>
                  </a:cubicBezTo>
                  <a:cubicBezTo>
                    <a:pt x="7167" y="1226"/>
                    <a:pt x="7167" y="876"/>
                    <a:pt x="6935" y="701"/>
                  </a:cubicBezTo>
                  <a:cubicBezTo>
                    <a:pt x="6829" y="621"/>
                    <a:pt x="6703" y="572"/>
                    <a:pt x="6578" y="526"/>
                  </a:cubicBezTo>
                  <a:cubicBezTo>
                    <a:pt x="6422" y="465"/>
                    <a:pt x="6266" y="404"/>
                    <a:pt x="6113" y="343"/>
                  </a:cubicBezTo>
                  <a:cubicBezTo>
                    <a:pt x="5931" y="275"/>
                    <a:pt x="5729" y="184"/>
                    <a:pt x="56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1790;p60"/>
            <p:cNvSpPr/>
            <p:nvPr/>
          </p:nvSpPr>
          <p:spPr>
            <a:xfrm>
              <a:off x="7830767" y="4448450"/>
              <a:ext cx="184554" cy="156969"/>
            </a:xfrm>
            <a:custGeom>
              <a:avLst/>
              <a:gdLst/>
              <a:ahLst/>
              <a:cxnLst/>
              <a:rect l="l" t="t" r="r" b="b"/>
              <a:pathLst>
                <a:path w="1405" h="1195" extrusionOk="0">
                  <a:moveTo>
                    <a:pt x="1100" y="1"/>
                  </a:moveTo>
                  <a:cubicBezTo>
                    <a:pt x="1081" y="46"/>
                    <a:pt x="1055" y="88"/>
                    <a:pt x="1017" y="118"/>
                  </a:cubicBezTo>
                  <a:cubicBezTo>
                    <a:pt x="940" y="189"/>
                    <a:pt x="844" y="211"/>
                    <a:pt x="744" y="211"/>
                  </a:cubicBezTo>
                  <a:cubicBezTo>
                    <a:pt x="606" y="211"/>
                    <a:pt x="459" y="170"/>
                    <a:pt x="336" y="156"/>
                  </a:cubicBezTo>
                  <a:cubicBezTo>
                    <a:pt x="285" y="149"/>
                    <a:pt x="239" y="146"/>
                    <a:pt x="195" y="146"/>
                  </a:cubicBezTo>
                  <a:cubicBezTo>
                    <a:pt x="124" y="146"/>
                    <a:pt x="60" y="155"/>
                    <a:pt x="1" y="172"/>
                  </a:cubicBezTo>
                  <a:lnTo>
                    <a:pt x="5" y="183"/>
                  </a:lnTo>
                  <a:cubicBezTo>
                    <a:pt x="26" y="177"/>
                    <a:pt x="49" y="174"/>
                    <a:pt x="72" y="174"/>
                  </a:cubicBezTo>
                  <a:cubicBezTo>
                    <a:pt x="133" y="174"/>
                    <a:pt x="197" y="194"/>
                    <a:pt x="252" y="225"/>
                  </a:cubicBezTo>
                  <a:cubicBezTo>
                    <a:pt x="579" y="411"/>
                    <a:pt x="492" y="872"/>
                    <a:pt x="423" y="1195"/>
                  </a:cubicBezTo>
                  <a:lnTo>
                    <a:pt x="1306" y="1195"/>
                  </a:lnTo>
                  <a:cubicBezTo>
                    <a:pt x="1310" y="1035"/>
                    <a:pt x="1329" y="875"/>
                    <a:pt x="1363" y="681"/>
                  </a:cubicBezTo>
                  <a:cubicBezTo>
                    <a:pt x="1405" y="430"/>
                    <a:pt x="1351" y="122"/>
                    <a:pt x="1123" y="12"/>
                  </a:cubicBezTo>
                  <a:lnTo>
                    <a:pt x="1100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1791;p60"/>
            <p:cNvSpPr/>
            <p:nvPr/>
          </p:nvSpPr>
          <p:spPr>
            <a:xfrm>
              <a:off x="7672881" y="4470912"/>
              <a:ext cx="234075" cy="134508"/>
            </a:xfrm>
            <a:custGeom>
              <a:avLst/>
              <a:gdLst/>
              <a:ahLst/>
              <a:cxnLst/>
              <a:rect l="l" t="t" r="r" b="b"/>
              <a:pathLst>
                <a:path w="1782" h="1024" extrusionOk="0">
                  <a:moveTo>
                    <a:pt x="1203" y="1"/>
                  </a:moveTo>
                  <a:cubicBezTo>
                    <a:pt x="1093" y="35"/>
                    <a:pt x="994" y="100"/>
                    <a:pt x="880" y="202"/>
                  </a:cubicBezTo>
                  <a:cubicBezTo>
                    <a:pt x="788" y="282"/>
                    <a:pt x="705" y="373"/>
                    <a:pt x="606" y="442"/>
                  </a:cubicBezTo>
                  <a:cubicBezTo>
                    <a:pt x="522" y="503"/>
                    <a:pt x="422" y="545"/>
                    <a:pt x="322" y="545"/>
                  </a:cubicBezTo>
                  <a:cubicBezTo>
                    <a:pt x="304" y="545"/>
                    <a:pt x="285" y="544"/>
                    <a:pt x="267" y="541"/>
                  </a:cubicBezTo>
                  <a:cubicBezTo>
                    <a:pt x="214" y="533"/>
                    <a:pt x="168" y="510"/>
                    <a:pt x="126" y="480"/>
                  </a:cubicBezTo>
                  <a:cubicBezTo>
                    <a:pt x="1" y="625"/>
                    <a:pt x="24" y="857"/>
                    <a:pt x="126" y="1024"/>
                  </a:cubicBezTo>
                  <a:lnTo>
                    <a:pt x="1625" y="1024"/>
                  </a:lnTo>
                  <a:cubicBezTo>
                    <a:pt x="1694" y="701"/>
                    <a:pt x="1781" y="240"/>
                    <a:pt x="1454" y="54"/>
                  </a:cubicBezTo>
                  <a:cubicBezTo>
                    <a:pt x="1399" y="23"/>
                    <a:pt x="1335" y="3"/>
                    <a:pt x="1274" y="3"/>
                  </a:cubicBezTo>
                  <a:cubicBezTo>
                    <a:pt x="1251" y="3"/>
                    <a:pt x="1228" y="6"/>
                    <a:pt x="1207" y="12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1792;p60"/>
            <p:cNvSpPr/>
            <p:nvPr/>
          </p:nvSpPr>
          <p:spPr>
            <a:xfrm>
              <a:off x="7029779" y="2659535"/>
              <a:ext cx="951142" cy="1883105"/>
            </a:xfrm>
            <a:custGeom>
              <a:avLst/>
              <a:gdLst/>
              <a:ahLst/>
              <a:cxnLst/>
              <a:rect l="l" t="t" r="r" b="b"/>
              <a:pathLst>
                <a:path w="7241" h="14336" extrusionOk="0">
                  <a:moveTo>
                    <a:pt x="1711" y="0"/>
                  </a:moveTo>
                  <a:cubicBezTo>
                    <a:pt x="1658" y="0"/>
                    <a:pt x="1605" y="9"/>
                    <a:pt x="1553" y="27"/>
                  </a:cubicBezTo>
                  <a:lnTo>
                    <a:pt x="1515" y="27"/>
                  </a:lnTo>
                  <a:cubicBezTo>
                    <a:pt x="1515" y="39"/>
                    <a:pt x="1515" y="50"/>
                    <a:pt x="1515" y="62"/>
                  </a:cubicBezTo>
                  <a:cubicBezTo>
                    <a:pt x="1515" y="187"/>
                    <a:pt x="1466" y="320"/>
                    <a:pt x="1359" y="389"/>
                  </a:cubicBezTo>
                  <a:cubicBezTo>
                    <a:pt x="1301" y="426"/>
                    <a:pt x="1238" y="440"/>
                    <a:pt x="1173" y="440"/>
                  </a:cubicBezTo>
                  <a:cubicBezTo>
                    <a:pt x="998" y="440"/>
                    <a:pt x="803" y="341"/>
                    <a:pt x="616" y="341"/>
                  </a:cubicBezTo>
                  <a:cubicBezTo>
                    <a:pt x="591" y="341"/>
                    <a:pt x="566" y="343"/>
                    <a:pt x="541" y="347"/>
                  </a:cubicBezTo>
                  <a:cubicBezTo>
                    <a:pt x="461" y="358"/>
                    <a:pt x="389" y="396"/>
                    <a:pt x="320" y="442"/>
                  </a:cubicBezTo>
                  <a:cubicBezTo>
                    <a:pt x="119" y="587"/>
                    <a:pt x="1" y="845"/>
                    <a:pt x="20" y="1093"/>
                  </a:cubicBezTo>
                  <a:cubicBezTo>
                    <a:pt x="39" y="1340"/>
                    <a:pt x="222" y="1583"/>
                    <a:pt x="199" y="1831"/>
                  </a:cubicBezTo>
                  <a:cubicBezTo>
                    <a:pt x="199" y="1834"/>
                    <a:pt x="199" y="1838"/>
                    <a:pt x="199" y="1842"/>
                  </a:cubicBezTo>
                  <a:cubicBezTo>
                    <a:pt x="267" y="2025"/>
                    <a:pt x="469" y="2116"/>
                    <a:pt x="651" y="2184"/>
                  </a:cubicBezTo>
                  <a:cubicBezTo>
                    <a:pt x="804" y="2245"/>
                    <a:pt x="960" y="2306"/>
                    <a:pt x="1116" y="2367"/>
                  </a:cubicBezTo>
                  <a:cubicBezTo>
                    <a:pt x="1241" y="2413"/>
                    <a:pt x="1367" y="2462"/>
                    <a:pt x="1473" y="2542"/>
                  </a:cubicBezTo>
                  <a:cubicBezTo>
                    <a:pt x="1705" y="2717"/>
                    <a:pt x="1705" y="3067"/>
                    <a:pt x="1796" y="3329"/>
                  </a:cubicBezTo>
                  <a:cubicBezTo>
                    <a:pt x="1911" y="3664"/>
                    <a:pt x="2029" y="3999"/>
                    <a:pt x="2146" y="4334"/>
                  </a:cubicBezTo>
                  <a:cubicBezTo>
                    <a:pt x="2386" y="5018"/>
                    <a:pt x="2626" y="5707"/>
                    <a:pt x="2865" y="6395"/>
                  </a:cubicBezTo>
                  <a:cubicBezTo>
                    <a:pt x="3345" y="7769"/>
                    <a:pt x="3824" y="9142"/>
                    <a:pt x="4300" y="10519"/>
                  </a:cubicBezTo>
                  <a:cubicBezTo>
                    <a:pt x="4543" y="11212"/>
                    <a:pt x="4787" y="11915"/>
                    <a:pt x="4855" y="12649"/>
                  </a:cubicBezTo>
                  <a:cubicBezTo>
                    <a:pt x="4893" y="13072"/>
                    <a:pt x="4745" y="13509"/>
                    <a:pt x="4821" y="13928"/>
                  </a:cubicBezTo>
                  <a:cubicBezTo>
                    <a:pt x="4844" y="14061"/>
                    <a:pt x="4916" y="14194"/>
                    <a:pt x="5022" y="14270"/>
                  </a:cubicBezTo>
                  <a:cubicBezTo>
                    <a:pt x="5064" y="14300"/>
                    <a:pt x="5110" y="14323"/>
                    <a:pt x="5163" y="14331"/>
                  </a:cubicBezTo>
                  <a:cubicBezTo>
                    <a:pt x="5181" y="14334"/>
                    <a:pt x="5200" y="14335"/>
                    <a:pt x="5218" y="14335"/>
                  </a:cubicBezTo>
                  <a:cubicBezTo>
                    <a:pt x="5318" y="14335"/>
                    <a:pt x="5418" y="14293"/>
                    <a:pt x="5502" y="14232"/>
                  </a:cubicBezTo>
                  <a:cubicBezTo>
                    <a:pt x="5601" y="14163"/>
                    <a:pt x="5684" y="14072"/>
                    <a:pt x="5776" y="13992"/>
                  </a:cubicBezTo>
                  <a:cubicBezTo>
                    <a:pt x="5890" y="13890"/>
                    <a:pt x="5989" y="13825"/>
                    <a:pt x="6099" y="13791"/>
                  </a:cubicBezTo>
                  <a:cubicBezTo>
                    <a:pt x="6158" y="13774"/>
                    <a:pt x="6222" y="13765"/>
                    <a:pt x="6293" y="13765"/>
                  </a:cubicBezTo>
                  <a:cubicBezTo>
                    <a:pt x="6337" y="13765"/>
                    <a:pt x="6383" y="13768"/>
                    <a:pt x="6434" y="13775"/>
                  </a:cubicBezTo>
                  <a:cubicBezTo>
                    <a:pt x="6557" y="13789"/>
                    <a:pt x="6704" y="13830"/>
                    <a:pt x="6842" y="13830"/>
                  </a:cubicBezTo>
                  <a:cubicBezTo>
                    <a:pt x="6942" y="13830"/>
                    <a:pt x="7038" y="13808"/>
                    <a:pt x="7115" y="13737"/>
                  </a:cubicBezTo>
                  <a:cubicBezTo>
                    <a:pt x="7153" y="13707"/>
                    <a:pt x="7179" y="13665"/>
                    <a:pt x="7198" y="13620"/>
                  </a:cubicBezTo>
                  <a:cubicBezTo>
                    <a:pt x="7233" y="13532"/>
                    <a:pt x="7240" y="13429"/>
                    <a:pt x="7229" y="13334"/>
                  </a:cubicBezTo>
                  <a:cubicBezTo>
                    <a:pt x="7191" y="13015"/>
                    <a:pt x="6993" y="12722"/>
                    <a:pt x="6711" y="12570"/>
                  </a:cubicBezTo>
                  <a:cubicBezTo>
                    <a:pt x="6540" y="12474"/>
                    <a:pt x="6342" y="12433"/>
                    <a:pt x="6175" y="12334"/>
                  </a:cubicBezTo>
                  <a:cubicBezTo>
                    <a:pt x="5464" y="11911"/>
                    <a:pt x="5209" y="10386"/>
                    <a:pt x="4942" y="9663"/>
                  </a:cubicBezTo>
                  <a:cubicBezTo>
                    <a:pt x="4554" y="8590"/>
                    <a:pt x="4182" y="7514"/>
                    <a:pt x="3828" y="6434"/>
                  </a:cubicBezTo>
                  <a:cubicBezTo>
                    <a:pt x="3531" y="5524"/>
                    <a:pt x="3246" y="4611"/>
                    <a:pt x="2972" y="3695"/>
                  </a:cubicBezTo>
                  <a:cubicBezTo>
                    <a:pt x="2740" y="2911"/>
                    <a:pt x="2337" y="2207"/>
                    <a:pt x="2398" y="1355"/>
                  </a:cubicBezTo>
                  <a:cubicBezTo>
                    <a:pt x="2420" y="1039"/>
                    <a:pt x="2443" y="712"/>
                    <a:pt x="2310" y="427"/>
                  </a:cubicBezTo>
                  <a:cubicBezTo>
                    <a:pt x="2203" y="191"/>
                    <a:pt x="1959" y="0"/>
                    <a:pt x="1711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1793;p60"/>
            <p:cNvSpPr/>
            <p:nvPr/>
          </p:nvSpPr>
          <p:spPr>
            <a:xfrm>
              <a:off x="6523677" y="2573498"/>
              <a:ext cx="705114" cy="881917"/>
            </a:xfrm>
            <a:custGeom>
              <a:avLst/>
              <a:gdLst/>
              <a:ahLst/>
              <a:cxnLst/>
              <a:rect l="l" t="t" r="r" b="b"/>
              <a:pathLst>
                <a:path w="5368" h="6714" extrusionOk="0">
                  <a:moveTo>
                    <a:pt x="4557" y="0"/>
                  </a:moveTo>
                  <a:cubicBezTo>
                    <a:pt x="4373" y="0"/>
                    <a:pt x="4188" y="58"/>
                    <a:pt x="4040" y="169"/>
                  </a:cubicBezTo>
                  <a:cubicBezTo>
                    <a:pt x="4029" y="176"/>
                    <a:pt x="4021" y="184"/>
                    <a:pt x="4014" y="192"/>
                  </a:cubicBezTo>
                  <a:cubicBezTo>
                    <a:pt x="3884" y="298"/>
                    <a:pt x="3785" y="435"/>
                    <a:pt x="3690" y="576"/>
                  </a:cubicBezTo>
                  <a:cubicBezTo>
                    <a:pt x="3599" y="701"/>
                    <a:pt x="3508" y="827"/>
                    <a:pt x="3390" y="926"/>
                  </a:cubicBezTo>
                  <a:cubicBezTo>
                    <a:pt x="3194" y="1092"/>
                    <a:pt x="2937" y="1166"/>
                    <a:pt x="2677" y="1166"/>
                  </a:cubicBezTo>
                  <a:cubicBezTo>
                    <a:pt x="2508" y="1166"/>
                    <a:pt x="2337" y="1135"/>
                    <a:pt x="2180" y="1078"/>
                  </a:cubicBezTo>
                  <a:cubicBezTo>
                    <a:pt x="1918" y="983"/>
                    <a:pt x="1735" y="800"/>
                    <a:pt x="1526" y="679"/>
                  </a:cubicBezTo>
                  <a:cubicBezTo>
                    <a:pt x="1408" y="610"/>
                    <a:pt x="1282" y="564"/>
                    <a:pt x="1126" y="564"/>
                  </a:cubicBezTo>
                  <a:lnTo>
                    <a:pt x="1054" y="564"/>
                  </a:lnTo>
                  <a:cubicBezTo>
                    <a:pt x="723" y="595"/>
                    <a:pt x="396" y="747"/>
                    <a:pt x="198" y="1010"/>
                  </a:cubicBezTo>
                  <a:cubicBezTo>
                    <a:pt x="111" y="1131"/>
                    <a:pt x="61" y="1253"/>
                    <a:pt x="38" y="1375"/>
                  </a:cubicBezTo>
                  <a:cubicBezTo>
                    <a:pt x="0" y="1607"/>
                    <a:pt x="65" y="1843"/>
                    <a:pt x="164" y="2082"/>
                  </a:cubicBezTo>
                  <a:cubicBezTo>
                    <a:pt x="179" y="2120"/>
                    <a:pt x="194" y="2158"/>
                    <a:pt x="210" y="2200"/>
                  </a:cubicBezTo>
                  <a:cubicBezTo>
                    <a:pt x="278" y="2402"/>
                    <a:pt x="324" y="2615"/>
                    <a:pt x="354" y="2828"/>
                  </a:cubicBezTo>
                  <a:cubicBezTo>
                    <a:pt x="396" y="3121"/>
                    <a:pt x="415" y="3418"/>
                    <a:pt x="453" y="3710"/>
                  </a:cubicBezTo>
                  <a:cubicBezTo>
                    <a:pt x="457" y="3745"/>
                    <a:pt x="464" y="3775"/>
                    <a:pt x="468" y="3809"/>
                  </a:cubicBezTo>
                  <a:cubicBezTo>
                    <a:pt x="503" y="4030"/>
                    <a:pt x="556" y="4254"/>
                    <a:pt x="636" y="4464"/>
                  </a:cubicBezTo>
                  <a:cubicBezTo>
                    <a:pt x="742" y="4741"/>
                    <a:pt x="902" y="4992"/>
                    <a:pt x="1138" y="5175"/>
                  </a:cubicBezTo>
                  <a:cubicBezTo>
                    <a:pt x="1343" y="5335"/>
                    <a:pt x="1594" y="5426"/>
                    <a:pt x="1811" y="5574"/>
                  </a:cubicBezTo>
                  <a:cubicBezTo>
                    <a:pt x="2093" y="5768"/>
                    <a:pt x="2302" y="6050"/>
                    <a:pt x="2500" y="6328"/>
                  </a:cubicBezTo>
                  <a:cubicBezTo>
                    <a:pt x="2599" y="6465"/>
                    <a:pt x="2701" y="6613"/>
                    <a:pt x="2861" y="6678"/>
                  </a:cubicBezTo>
                  <a:cubicBezTo>
                    <a:pt x="2920" y="6703"/>
                    <a:pt x="2973" y="6714"/>
                    <a:pt x="3020" y="6714"/>
                  </a:cubicBezTo>
                  <a:cubicBezTo>
                    <a:pt x="3103" y="6714"/>
                    <a:pt x="3168" y="6679"/>
                    <a:pt x="3219" y="6621"/>
                  </a:cubicBezTo>
                  <a:cubicBezTo>
                    <a:pt x="3435" y="6362"/>
                    <a:pt x="3386" y="5662"/>
                    <a:pt x="3386" y="5441"/>
                  </a:cubicBezTo>
                  <a:cubicBezTo>
                    <a:pt x="3386" y="4886"/>
                    <a:pt x="3260" y="4323"/>
                    <a:pt x="3295" y="3768"/>
                  </a:cubicBezTo>
                  <a:cubicBezTo>
                    <a:pt x="3310" y="3520"/>
                    <a:pt x="3363" y="3254"/>
                    <a:pt x="3546" y="3083"/>
                  </a:cubicBezTo>
                  <a:cubicBezTo>
                    <a:pt x="3740" y="2900"/>
                    <a:pt x="4021" y="2801"/>
                    <a:pt x="4052" y="2497"/>
                  </a:cubicBezTo>
                  <a:cubicBezTo>
                    <a:pt x="4052" y="2493"/>
                    <a:pt x="4052" y="2489"/>
                    <a:pt x="4052" y="2486"/>
                  </a:cubicBezTo>
                  <a:cubicBezTo>
                    <a:pt x="4075" y="2238"/>
                    <a:pt x="3892" y="1995"/>
                    <a:pt x="3873" y="1748"/>
                  </a:cubicBezTo>
                  <a:cubicBezTo>
                    <a:pt x="3854" y="1500"/>
                    <a:pt x="3972" y="1242"/>
                    <a:pt x="4173" y="1097"/>
                  </a:cubicBezTo>
                  <a:cubicBezTo>
                    <a:pt x="4242" y="1051"/>
                    <a:pt x="4314" y="1013"/>
                    <a:pt x="4394" y="1002"/>
                  </a:cubicBezTo>
                  <a:cubicBezTo>
                    <a:pt x="4419" y="998"/>
                    <a:pt x="4444" y="996"/>
                    <a:pt x="4469" y="996"/>
                  </a:cubicBezTo>
                  <a:cubicBezTo>
                    <a:pt x="4656" y="996"/>
                    <a:pt x="4851" y="1095"/>
                    <a:pt x="5026" y="1095"/>
                  </a:cubicBezTo>
                  <a:cubicBezTo>
                    <a:pt x="5091" y="1095"/>
                    <a:pt x="5154" y="1081"/>
                    <a:pt x="5212" y="1044"/>
                  </a:cubicBezTo>
                  <a:cubicBezTo>
                    <a:pt x="5319" y="975"/>
                    <a:pt x="5368" y="842"/>
                    <a:pt x="5368" y="717"/>
                  </a:cubicBezTo>
                  <a:cubicBezTo>
                    <a:pt x="5368" y="705"/>
                    <a:pt x="5368" y="694"/>
                    <a:pt x="5368" y="682"/>
                  </a:cubicBezTo>
                  <a:cubicBezTo>
                    <a:pt x="5353" y="401"/>
                    <a:pt x="5159" y="192"/>
                    <a:pt x="4904" y="74"/>
                  </a:cubicBezTo>
                  <a:cubicBezTo>
                    <a:pt x="4795" y="24"/>
                    <a:pt x="4676" y="0"/>
                    <a:pt x="4557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1794;p60"/>
            <p:cNvSpPr/>
            <p:nvPr/>
          </p:nvSpPr>
          <p:spPr>
            <a:xfrm>
              <a:off x="6277260" y="2564566"/>
              <a:ext cx="773681" cy="253909"/>
            </a:xfrm>
            <a:custGeom>
              <a:avLst/>
              <a:gdLst/>
              <a:ahLst/>
              <a:cxnLst/>
              <a:rect l="l" t="t" r="r" b="b"/>
              <a:pathLst>
                <a:path w="5890" h="1933" extrusionOk="0">
                  <a:moveTo>
                    <a:pt x="2625" y="1"/>
                  </a:moveTo>
                  <a:cubicBezTo>
                    <a:pt x="2591" y="1"/>
                    <a:pt x="2556" y="3"/>
                    <a:pt x="2523" y="9"/>
                  </a:cubicBezTo>
                  <a:cubicBezTo>
                    <a:pt x="2447" y="20"/>
                    <a:pt x="2379" y="39"/>
                    <a:pt x="2314" y="66"/>
                  </a:cubicBezTo>
                  <a:cubicBezTo>
                    <a:pt x="2101" y="153"/>
                    <a:pt x="1926" y="305"/>
                    <a:pt x="1728" y="416"/>
                  </a:cubicBezTo>
                  <a:cubicBezTo>
                    <a:pt x="1660" y="457"/>
                    <a:pt x="1591" y="492"/>
                    <a:pt x="1515" y="515"/>
                  </a:cubicBezTo>
                  <a:cubicBezTo>
                    <a:pt x="1469" y="534"/>
                    <a:pt x="1420" y="545"/>
                    <a:pt x="1370" y="553"/>
                  </a:cubicBezTo>
                  <a:cubicBezTo>
                    <a:pt x="1307" y="563"/>
                    <a:pt x="1244" y="566"/>
                    <a:pt x="1180" y="566"/>
                  </a:cubicBezTo>
                  <a:cubicBezTo>
                    <a:pt x="1149" y="566"/>
                    <a:pt x="1117" y="565"/>
                    <a:pt x="1085" y="564"/>
                  </a:cubicBezTo>
                  <a:lnTo>
                    <a:pt x="1085" y="564"/>
                  </a:lnTo>
                  <a:cubicBezTo>
                    <a:pt x="1112" y="644"/>
                    <a:pt x="1116" y="739"/>
                    <a:pt x="1081" y="815"/>
                  </a:cubicBezTo>
                  <a:cubicBezTo>
                    <a:pt x="1037" y="923"/>
                    <a:pt x="940" y="960"/>
                    <a:pt x="842" y="960"/>
                  </a:cubicBezTo>
                  <a:cubicBezTo>
                    <a:pt x="815" y="960"/>
                    <a:pt x="788" y="957"/>
                    <a:pt x="762" y="952"/>
                  </a:cubicBezTo>
                  <a:cubicBezTo>
                    <a:pt x="688" y="938"/>
                    <a:pt x="618" y="923"/>
                    <a:pt x="549" y="923"/>
                  </a:cubicBezTo>
                  <a:cubicBezTo>
                    <a:pt x="468" y="923"/>
                    <a:pt x="389" y="943"/>
                    <a:pt x="309" y="1009"/>
                  </a:cubicBezTo>
                  <a:cubicBezTo>
                    <a:pt x="260" y="1047"/>
                    <a:pt x="218" y="1108"/>
                    <a:pt x="180" y="1169"/>
                  </a:cubicBezTo>
                  <a:cubicBezTo>
                    <a:pt x="100" y="1291"/>
                    <a:pt x="35" y="1435"/>
                    <a:pt x="1" y="1595"/>
                  </a:cubicBezTo>
                  <a:lnTo>
                    <a:pt x="9" y="1595"/>
                  </a:lnTo>
                  <a:cubicBezTo>
                    <a:pt x="59" y="1630"/>
                    <a:pt x="114" y="1644"/>
                    <a:pt x="170" y="1644"/>
                  </a:cubicBezTo>
                  <a:cubicBezTo>
                    <a:pt x="255" y="1644"/>
                    <a:pt x="343" y="1612"/>
                    <a:pt x="423" y="1576"/>
                  </a:cubicBezTo>
                  <a:cubicBezTo>
                    <a:pt x="536" y="1525"/>
                    <a:pt x="671" y="1461"/>
                    <a:pt x="794" y="1461"/>
                  </a:cubicBezTo>
                  <a:cubicBezTo>
                    <a:pt x="900" y="1461"/>
                    <a:pt x="998" y="1508"/>
                    <a:pt x="1066" y="1648"/>
                  </a:cubicBezTo>
                  <a:cubicBezTo>
                    <a:pt x="1108" y="1732"/>
                    <a:pt x="1119" y="1842"/>
                    <a:pt x="1089" y="1930"/>
                  </a:cubicBezTo>
                  <a:cubicBezTo>
                    <a:pt x="1108" y="1932"/>
                    <a:pt x="1127" y="1933"/>
                    <a:pt x="1147" y="1933"/>
                  </a:cubicBezTo>
                  <a:cubicBezTo>
                    <a:pt x="1280" y="1933"/>
                    <a:pt x="1422" y="1889"/>
                    <a:pt x="1515" y="1816"/>
                  </a:cubicBezTo>
                  <a:cubicBezTo>
                    <a:pt x="1660" y="1705"/>
                    <a:pt x="1770" y="1557"/>
                    <a:pt x="1911" y="1443"/>
                  </a:cubicBezTo>
                  <a:lnTo>
                    <a:pt x="1914" y="1443"/>
                  </a:lnTo>
                  <a:cubicBezTo>
                    <a:pt x="1937" y="1321"/>
                    <a:pt x="1987" y="1199"/>
                    <a:pt x="2074" y="1078"/>
                  </a:cubicBezTo>
                  <a:cubicBezTo>
                    <a:pt x="2272" y="815"/>
                    <a:pt x="2599" y="663"/>
                    <a:pt x="2930" y="632"/>
                  </a:cubicBezTo>
                  <a:lnTo>
                    <a:pt x="3002" y="632"/>
                  </a:lnTo>
                  <a:cubicBezTo>
                    <a:pt x="3158" y="632"/>
                    <a:pt x="3284" y="678"/>
                    <a:pt x="3402" y="747"/>
                  </a:cubicBezTo>
                  <a:cubicBezTo>
                    <a:pt x="3532" y="649"/>
                    <a:pt x="3743" y="624"/>
                    <a:pt x="3965" y="624"/>
                  </a:cubicBezTo>
                  <a:cubicBezTo>
                    <a:pt x="4212" y="624"/>
                    <a:pt x="4472" y="655"/>
                    <a:pt x="4646" y="655"/>
                  </a:cubicBezTo>
                  <a:lnTo>
                    <a:pt x="5502" y="655"/>
                  </a:lnTo>
                  <a:cubicBezTo>
                    <a:pt x="5521" y="651"/>
                    <a:pt x="5544" y="648"/>
                    <a:pt x="5566" y="644"/>
                  </a:cubicBezTo>
                  <a:cubicBezTo>
                    <a:pt x="5661" y="503"/>
                    <a:pt x="5760" y="366"/>
                    <a:pt x="5890" y="260"/>
                  </a:cubicBezTo>
                  <a:lnTo>
                    <a:pt x="3120" y="260"/>
                  </a:lnTo>
                  <a:cubicBezTo>
                    <a:pt x="3026" y="85"/>
                    <a:pt x="2822" y="1"/>
                    <a:pt x="2625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795;p60"/>
            <p:cNvSpPr/>
            <p:nvPr/>
          </p:nvSpPr>
          <p:spPr>
            <a:xfrm>
              <a:off x="6723990" y="2646399"/>
              <a:ext cx="284515" cy="80258"/>
            </a:xfrm>
            <a:custGeom>
              <a:avLst/>
              <a:gdLst/>
              <a:ahLst/>
              <a:cxnLst/>
              <a:rect l="l" t="t" r="r" b="b"/>
              <a:pathLst>
                <a:path w="2166" h="611" extrusionOk="0">
                  <a:moveTo>
                    <a:pt x="564" y="1"/>
                  </a:moveTo>
                  <a:cubicBezTo>
                    <a:pt x="342" y="1"/>
                    <a:pt x="131" y="26"/>
                    <a:pt x="1" y="124"/>
                  </a:cubicBezTo>
                  <a:cubicBezTo>
                    <a:pt x="210" y="245"/>
                    <a:pt x="393" y="428"/>
                    <a:pt x="655" y="523"/>
                  </a:cubicBezTo>
                  <a:cubicBezTo>
                    <a:pt x="812" y="580"/>
                    <a:pt x="983" y="611"/>
                    <a:pt x="1152" y="611"/>
                  </a:cubicBezTo>
                  <a:cubicBezTo>
                    <a:pt x="1412" y="611"/>
                    <a:pt x="1669" y="537"/>
                    <a:pt x="1865" y="371"/>
                  </a:cubicBezTo>
                  <a:cubicBezTo>
                    <a:pt x="1983" y="272"/>
                    <a:pt x="2074" y="146"/>
                    <a:pt x="2165" y="21"/>
                  </a:cubicBezTo>
                  <a:lnTo>
                    <a:pt x="2165" y="21"/>
                  </a:lnTo>
                  <a:cubicBezTo>
                    <a:pt x="2143" y="25"/>
                    <a:pt x="2120" y="28"/>
                    <a:pt x="2101" y="32"/>
                  </a:cubicBezTo>
                  <a:lnTo>
                    <a:pt x="1245" y="32"/>
                  </a:lnTo>
                  <a:cubicBezTo>
                    <a:pt x="1071" y="32"/>
                    <a:pt x="811" y="1"/>
                    <a:pt x="564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796;p60"/>
            <p:cNvSpPr/>
            <p:nvPr/>
          </p:nvSpPr>
          <p:spPr>
            <a:xfrm>
              <a:off x="6312331" y="3105352"/>
              <a:ext cx="634707" cy="434260"/>
            </a:xfrm>
            <a:custGeom>
              <a:avLst/>
              <a:gdLst/>
              <a:ahLst/>
              <a:cxnLst/>
              <a:rect l="l" t="t" r="r" b="b"/>
              <a:pathLst>
                <a:path w="4832" h="3306" extrusionOk="0">
                  <a:moveTo>
                    <a:pt x="837" y="0"/>
                  </a:moveTo>
                  <a:cubicBezTo>
                    <a:pt x="837" y="30"/>
                    <a:pt x="830" y="65"/>
                    <a:pt x="814" y="91"/>
                  </a:cubicBezTo>
                  <a:cubicBezTo>
                    <a:pt x="769" y="202"/>
                    <a:pt x="673" y="240"/>
                    <a:pt x="574" y="240"/>
                  </a:cubicBezTo>
                  <a:cubicBezTo>
                    <a:pt x="548" y="240"/>
                    <a:pt x="521" y="237"/>
                    <a:pt x="495" y="232"/>
                  </a:cubicBezTo>
                  <a:cubicBezTo>
                    <a:pt x="420" y="218"/>
                    <a:pt x="349" y="203"/>
                    <a:pt x="279" y="203"/>
                  </a:cubicBezTo>
                  <a:cubicBezTo>
                    <a:pt x="199" y="203"/>
                    <a:pt x="121" y="222"/>
                    <a:pt x="42" y="285"/>
                  </a:cubicBezTo>
                  <a:cubicBezTo>
                    <a:pt x="27" y="297"/>
                    <a:pt x="15" y="312"/>
                    <a:pt x="0" y="323"/>
                  </a:cubicBezTo>
                  <a:lnTo>
                    <a:pt x="0" y="327"/>
                  </a:lnTo>
                  <a:lnTo>
                    <a:pt x="0" y="909"/>
                  </a:lnTo>
                  <a:cubicBezTo>
                    <a:pt x="53" y="898"/>
                    <a:pt x="107" y="875"/>
                    <a:pt x="156" y="852"/>
                  </a:cubicBezTo>
                  <a:cubicBezTo>
                    <a:pt x="269" y="803"/>
                    <a:pt x="403" y="741"/>
                    <a:pt x="526" y="741"/>
                  </a:cubicBezTo>
                  <a:cubicBezTo>
                    <a:pt x="632" y="741"/>
                    <a:pt x="730" y="787"/>
                    <a:pt x="799" y="928"/>
                  </a:cubicBezTo>
                  <a:cubicBezTo>
                    <a:pt x="807" y="940"/>
                    <a:pt x="811" y="951"/>
                    <a:pt x="814" y="962"/>
                  </a:cubicBezTo>
                  <a:cubicBezTo>
                    <a:pt x="1636" y="1088"/>
                    <a:pt x="2500" y="1392"/>
                    <a:pt x="3257" y="1837"/>
                  </a:cubicBezTo>
                  <a:cubicBezTo>
                    <a:pt x="3915" y="2225"/>
                    <a:pt x="4394" y="2731"/>
                    <a:pt x="4653" y="3306"/>
                  </a:cubicBezTo>
                  <a:cubicBezTo>
                    <a:pt x="4778" y="3085"/>
                    <a:pt x="4831" y="2830"/>
                    <a:pt x="4828" y="2572"/>
                  </a:cubicBezTo>
                  <a:lnTo>
                    <a:pt x="4828" y="2572"/>
                  </a:lnTo>
                  <a:cubicBezTo>
                    <a:pt x="4777" y="2630"/>
                    <a:pt x="4712" y="2665"/>
                    <a:pt x="4629" y="2665"/>
                  </a:cubicBezTo>
                  <a:cubicBezTo>
                    <a:pt x="4582" y="2665"/>
                    <a:pt x="4529" y="2654"/>
                    <a:pt x="4470" y="2629"/>
                  </a:cubicBezTo>
                  <a:cubicBezTo>
                    <a:pt x="4310" y="2564"/>
                    <a:pt x="4208" y="2416"/>
                    <a:pt x="4109" y="2279"/>
                  </a:cubicBezTo>
                  <a:cubicBezTo>
                    <a:pt x="3911" y="2001"/>
                    <a:pt x="3702" y="1719"/>
                    <a:pt x="3420" y="1525"/>
                  </a:cubicBezTo>
                  <a:cubicBezTo>
                    <a:pt x="3203" y="1377"/>
                    <a:pt x="2952" y="1286"/>
                    <a:pt x="2747" y="1126"/>
                  </a:cubicBezTo>
                  <a:cubicBezTo>
                    <a:pt x="2511" y="943"/>
                    <a:pt x="2351" y="692"/>
                    <a:pt x="2245" y="415"/>
                  </a:cubicBezTo>
                  <a:cubicBezTo>
                    <a:pt x="1792" y="221"/>
                    <a:pt x="1305" y="76"/>
                    <a:pt x="837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797;p60"/>
            <p:cNvSpPr/>
            <p:nvPr/>
          </p:nvSpPr>
          <p:spPr>
            <a:xfrm>
              <a:off x="6314301" y="3231715"/>
              <a:ext cx="642195" cy="507818"/>
            </a:xfrm>
            <a:custGeom>
              <a:avLst/>
              <a:gdLst/>
              <a:ahLst/>
              <a:cxnLst/>
              <a:rect l="l" t="t" r="r" b="b"/>
              <a:pathLst>
                <a:path w="4889" h="3866" extrusionOk="0">
                  <a:moveTo>
                    <a:pt x="799" y="0"/>
                  </a:moveTo>
                  <a:lnTo>
                    <a:pt x="799" y="0"/>
                  </a:lnTo>
                  <a:cubicBezTo>
                    <a:pt x="830" y="84"/>
                    <a:pt x="834" y="183"/>
                    <a:pt x="799" y="263"/>
                  </a:cubicBezTo>
                  <a:cubicBezTo>
                    <a:pt x="755" y="370"/>
                    <a:pt x="658" y="408"/>
                    <a:pt x="560" y="408"/>
                  </a:cubicBezTo>
                  <a:cubicBezTo>
                    <a:pt x="533" y="408"/>
                    <a:pt x="506" y="405"/>
                    <a:pt x="480" y="400"/>
                  </a:cubicBezTo>
                  <a:cubicBezTo>
                    <a:pt x="406" y="386"/>
                    <a:pt x="336" y="371"/>
                    <a:pt x="267" y="371"/>
                  </a:cubicBezTo>
                  <a:cubicBezTo>
                    <a:pt x="186" y="371"/>
                    <a:pt x="107" y="391"/>
                    <a:pt x="27" y="457"/>
                  </a:cubicBezTo>
                  <a:cubicBezTo>
                    <a:pt x="19" y="465"/>
                    <a:pt x="8" y="472"/>
                    <a:pt x="0" y="480"/>
                  </a:cubicBezTo>
                  <a:lnTo>
                    <a:pt x="4" y="484"/>
                  </a:lnTo>
                  <a:lnTo>
                    <a:pt x="8" y="484"/>
                  </a:lnTo>
                  <a:cubicBezTo>
                    <a:pt x="929" y="484"/>
                    <a:pt x="2051" y="807"/>
                    <a:pt x="2964" y="1347"/>
                  </a:cubicBezTo>
                  <a:cubicBezTo>
                    <a:pt x="3356" y="1575"/>
                    <a:pt x="3881" y="1979"/>
                    <a:pt x="4147" y="2572"/>
                  </a:cubicBezTo>
                  <a:cubicBezTo>
                    <a:pt x="4238" y="2777"/>
                    <a:pt x="4284" y="3025"/>
                    <a:pt x="4265" y="3253"/>
                  </a:cubicBezTo>
                  <a:lnTo>
                    <a:pt x="4261" y="3257"/>
                  </a:lnTo>
                  <a:cubicBezTo>
                    <a:pt x="4417" y="3447"/>
                    <a:pt x="4543" y="3652"/>
                    <a:pt x="4638" y="3865"/>
                  </a:cubicBezTo>
                  <a:cubicBezTo>
                    <a:pt x="4889" y="3420"/>
                    <a:pt x="4851" y="2819"/>
                    <a:pt x="4641" y="2351"/>
                  </a:cubicBezTo>
                  <a:cubicBezTo>
                    <a:pt x="4641" y="2348"/>
                    <a:pt x="4641" y="2344"/>
                    <a:pt x="4638" y="2344"/>
                  </a:cubicBezTo>
                  <a:cubicBezTo>
                    <a:pt x="4379" y="1769"/>
                    <a:pt x="3900" y="1263"/>
                    <a:pt x="3242" y="875"/>
                  </a:cubicBezTo>
                  <a:cubicBezTo>
                    <a:pt x="2485" y="430"/>
                    <a:pt x="1621" y="126"/>
                    <a:pt x="799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1798;p60"/>
            <p:cNvSpPr/>
            <p:nvPr/>
          </p:nvSpPr>
          <p:spPr>
            <a:xfrm>
              <a:off x="6312331" y="3429272"/>
              <a:ext cx="645216" cy="538161"/>
            </a:xfrm>
            <a:custGeom>
              <a:avLst/>
              <a:gdLst/>
              <a:ahLst/>
              <a:cxnLst/>
              <a:rect l="l" t="t" r="r" b="b"/>
              <a:pathLst>
                <a:path w="4912" h="4097" extrusionOk="0">
                  <a:moveTo>
                    <a:pt x="282" y="1"/>
                  </a:moveTo>
                  <a:cubicBezTo>
                    <a:pt x="201" y="1"/>
                    <a:pt x="122" y="21"/>
                    <a:pt x="42" y="87"/>
                  </a:cubicBezTo>
                  <a:cubicBezTo>
                    <a:pt x="27" y="98"/>
                    <a:pt x="15" y="109"/>
                    <a:pt x="0" y="125"/>
                  </a:cubicBezTo>
                  <a:lnTo>
                    <a:pt x="0" y="707"/>
                  </a:lnTo>
                  <a:cubicBezTo>
                    <a:pt x="53" y="695"/>
                    <a:pt x="107" y="676"/>
                    <a:pt x="156" y="653"/>
                  </a:cubicBezTo>
                  <a:cubicBezTo>
                    <a:pt x="270" y="602"/>
                    <a:pt x="406" y="537"/>
                    <a:pt x="530" y="537"/>
                  </a:cubicBezTo>
                  <a:cubicBezTo>
                    <a:pt x="542" y="537"/>
                    <a:pt x="555" y="538"/>
                    <a:pt x="567" y="539"/>
                  </a:cubicBezTo>
                  <a:lnTo>
                    <a:pt x="567" y="535"/>
                  </a:lnTo>
                  <a:cubicBezTo>
                    <a:pt x="1366" y="634"/>
                    <a:pt x="2241" y="927"/>
                    <a:pt x="2979" y="1365"/>
                  </a:cubicBezTo>
                  <a:cubicBezTo>
                    <a:pt x="3336" y="1574"/>
                    <a:pt x="3797" y="1924"/>
                    <a:pt x="4078" y="2430"/>
                  </a:cubicBezTo>
                  <a:cubicBezTo>
                    <a:pt x="4109" y="2483"/>
                    <a:pt x="4135" y="2536"/>
                    <a:pt x="4162" y="2590"/>
                  </a:cubicBezTo>
                  <a:cubicBezTo>
                    <a:pt x="4284" y="2867"/>
                    <a:pt x="4326" y="3214"/>
                    <a:pt x="4238" y="3487"/>
                  </a:cubicBezTo>
                  <a:cubicBezTo>
                    <a:pt x="4303" y="3605"/>
                    <a:pt x="4364" y="3735"/>
                    <a:pt x="4413" y="3876"/>
                  </a:cubicBezTo>
                  <a:cubicBezTo>
                    <a:pt x="4440" y="3944"/>
                    <a:pt x="4466" y="4016"/>
                    <a:pt x="4489" y="4096"/>
                  </a:cubicBezTo>
                  <a:lnTo>
                    <a:pt x="4504" y="4092"/>
                  </a:lnTo>
                  <a:cubicBezTo>
                    <a:pt x="4911" y="3640"/>
                    <a:pt x="4900" y="2917"/>
                    <a:pt x="4656" y="2369"/>
                  </a:cubicBezTo>
                  <a:cubicBezTo>
                    <a:pt x="4656" y="2365"/>
                    <a:pt x="4656" y="2361"/>
                    <a:pt x="4653" y="2361"/>
                  </a:cubicBezTo>
                  <a:cubicBezTo>
                    <a:pt x="4558" y="2148"/>
                    <a:pt x="4432" y="1943"/>
                    <a:pt x="4276" y="1753"/>
                  </a:cubicBezTo>
                  <a:cubicBezTo>
                    <a:pt x="4014" y="1429"/>
                    <a:pt x="3667" y="1137"/>
                    <a:pt x="3257" y="897"/>
                  </a:cubicBezTo>
                  <a:cubicBezTo>
                    <a:pt x="2469" y="429"/>
                    <a:pt x="1564" y="117"/>
                    <a:pt x="712" y="7"/>
                  </a:cubicBezTo>
                  <a:cubicBezTo>
                    <a:pt x="670" y="29"/>
                    <a:pt x="623" y="38"/>
                    <a:pt x="575" y="38"/>
                  </a:cubicBezTo>
                  <a:cubicBezTo>
                    <a:pt x="548" y="38"/>
                    <a:pt x="521" y="35"/>
                    <a:pt x="495" y="30"/>
                  </a:cubicBezTo>
                  <a:cubicBezTo>
                    <a:pt x="421" y="16"/>
                    <a:pt x="351" y="1"/>
                    <a:pt x="282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1799;p60"/>
            <p:cNvSpPr/>
            <p:nvPr/>
          </p:nvSpPr>
          <p:spPr>
            <a:xfrm>
              <a:off x="6312331" y="3578490"/>
              <a:ext cx="605678" cy="600292"/>
            </a:xfrm>
            <a:custGeom>
              <a:avLst/>
              <a:gdLst/>
              <a:ahLst/>
              <a:cxnLst/>
              <a:rect l="l" t="t" r="r" b="b"/>
              <a:pathLst>
                <a:path w="4611" h="4570" extrusionOk="0">
                  <a:moveTo>
                    <a:pt x="217" y="1"/>
                  </a:moveTo>
                  <a:cubicBezTo>
                    <a:pt x="160" y="8"/>
                    <a:pt x="99" y="31"/>
                    <a:pt x="42" y="80"/>
                  </a:cubicBezTo>
                  <a:cubicBezTo>
                    <a:pt x="27" y="92"/>
                    <a:pt x="15" y="107"/>
                    <a:pt x="0" y="118"/>
                  </a:cubicBezTo>
                  <a:lnTo>
                    <a:pt x="0" y="526"/>
                  </a:lnTo>
                  <a:cubicBezTo>
                    <a:pt x="118" y="537"/>
                    <a:pt x="236" y="548"/>
                    <a:pt x="350" y="567"/>
                  </a:cubicBezTo>
                  <a:cubicBezTo>
                    <a:pt x="410" y="547"/>
                    <a:pt x="471" y="534"/>
                    <a:pt x="529" y="534"/>
                  </a:cubicBezTo>
                  <a:cubicBezTo>
                    <a:pt x="614" y="534"/>
                    <a:pt x="692" y="563"/>
                    <a:pt x="753" y="647"/>
                  </a:cubicBezTo>
                  <a:cubicBezTo>
                    <a:pt x="1579" y="845"/>
                    <a:pt x="2370" y="1244"/>
                    <a:pt x="3032" y="1807"/>
                  </a:cubicBezTo>
                  <a:cubicBezTo>
                    <a:pt x="3409" y="2127"/>
                    <a:pt x="3667" y="2397"/>
                    <a:pt x="3839" y="2766"/>
                  </a:cubicBezTo>
                  <a:cubicBezTo>
                    <a:pt x="3861" y="2819"/>
                    <a:pt x="3884" y="2869"/>
                    <a:pt x="3903" y="2922"/>
                  </a:cubicBezTo>
                  <a:cubicBezTo>
                    <a:pt x="3953" y="3059"/>
                    <a:pt x="3987" y="3177"/>
                    <a:pt x="4010" y="3283"/>
                  </a:cubicBezTo>
                  <a:cubicBezTo>
                    <a:pt x="4040" y="3436"/>
                    <a:pt x="4048" y="3569"/>
                    <a:pt x="4029" y="3691"/>
                  </a:cubicBezTo>
                  <a:cubicBezTo>
                    <a:pt x="4014" y="3816"/>
                    <a:pt x="3972" y="3915"/>
                    <a:pt x="3903" y="3991"/>
                  </a:cubicBezTo>
                  <a:cubicBezTo>
                    <a:pt x="3964" y="4181"/>
                    <a:pt x="4006" y="4375"/>
                    <a:pt x="4017" y="4569"/>
                  </a:cubicBezTo>
                  <a:lnTo>
                    <a:pt x="4040" y="4565"/>
                  </a:lnTo>
                  <a:cubicBezTo>
                    <a:pt x="4333" y="4406"/>
                    <a:pt x="4520" y="4124"/>
                    <a:pt x="4569" y="3767"/>
                  </a:cubicBezTo>
                  <a:cubicBezTo>
                    <a:pt x="4611" y="3474"/>
                    <a:pt x="4558" y="3196"/>
                    <a:pt x="4489" y="2960"/>
                  </a:cubicBezTo>
                  <a:cubicBezTo>
                    <a:pt x="4466" y="2880"/>
                    <a:pt x="4440" y="2808"/>
                    <a:pt x="4413" y="2740"/>
                  </a:cubicBezTo>
                  <a:cubicBezTo>
                    <a:pt x="4364" y="2599"/>
                    <a:pt x="4303" y="2469"/>
                    <a:pt x="4238" y="2351"/>
                  </a:cubicBezTo>
                  <a:cubicBezTo>
                    <a:pt x="4112" y="2131"/>
                    <a:pt x="3960" y="1944"/>
                    <a:pt x="3782" y="1758"/>
                  </a:cubicBezTo>
                  <a:cubicBezTo>
                    <a:pt x="3660" y="1636"/>
                    <a:pt x="3530" y="1518"/>
                    <a:pt x="3386" y="1393"/>
                  </a:cubicBezTo>
                  <a:cubicBezTo>
                    <a:pt x="2481" y="624"/>
                    <a:pt x="1362" y="134"/>
                    <a:pt x="217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6312331" y="3294633"/>
              <a:ext cx="564695" cy="364904"/>
            </a:xfrm>
            <a:custGeom>
              <a:avLst/>
              <a:gdLst/>
              <a:ahLst/>
              <a:cxnLst/>
              <a:rect l="l" t="t" r="r" b="b"/>
              <a:pathLst>
                <a:path w="4299" h="2778" extrusionOk="0">
                  <a:moveTo>
                    <a:pt x="15" y="1"/>
                  </a:moveTo>
                  <a:cubicBezTo>
                    <a:pt x="12" y="5"/>
                    <a:pt x="4" y="12"/>
                    <a:pt x="0" y="16"/>
                  </a:cubicBezTo>
                  <a:lnTo>
                    <a:pt x="0" y="123"/>
                  </a:lnTo>
                  <a:lnTo>
                    <a:pt x="0" y="598"/>
                  </a:lnTo>
                  <a:cubicBezTo>
                    <a:pt x="53" y="587"/>
                    <a:pt x="107" y="568"/>
                    <a:pt x="156" y="545"/>
                  </a:cubicBezTo>
                  <a:cubicBezTo>
                    <a:pt x="269" y="494"/>
                    <a:pt x="404" y="430"/>
                    <a:pt x="527" y="430"/>
                  </a:cubicBezTo>
                  <a:cubicBezTo>
                    <a:pt x="633" y="430"/>
                    <a:pt x="731" y="477"/>
                    <a:pt x="799" y="617"/>
                  </a:cubicBezTo>
                  <a:cubicBezTo>
                    <a:pt x="841" y="705"/>
                    <a:pt x="856" y="826"/>
                    <a:pt x="814" y="918"/>
                  </a:cubicBezTo>
                  <a:cubicBezTo>
                    <a:pt x="791" y="971"/>
                    <a:pt x="757" y="1009"/>
                    <a:pt x="712" y="1032"/>
                  </a:cubicBezTo>
                  <a:cubicBezTo>
                    <a:pt x="1564" y="1142"/>
                    <a:pt x="2469" y="1454"/>
                    <a:pt x="3257" y="1922"/>
                  </a:cubicBezTo>
                  <a:cubicBezTo>
                    <a:pt x="3667" y="2162"/>
                    <a:pt x="4014" y="2454"/>
                    <a:pt x="4276" y="2778"/>
                  </a:cubicBezTo>
                  <a:lnTo>
                    <a:pt x="4280" y="2774"/>
                  </a:lnTo>
                  <a:cubicBezTo>
                    <a:pt x="4299" y="2546"/>
                    <a:pt x="4253" y="2298"/>
                    <a:pt x="4162" y="2093"/>
                  </a:cubicBezTo>
                  <a:cubicBezTo>
                    <a:pt x="3896" y="1500"/>
                    <a:pt x="3371" y="1096"/>
                    <a:pt x="2979" y="868"/>
                  </a:cubicBezTo>
                  <a:cubicBezTo>
                    <a:pt x="2066" y="328"/>
                    <a:pt x="944" y="5"/>
                    <a:pt x="23" y="5"/>
                  </a:cubicBezTo>
                  <a:lnTo>
                    <a:pt x="19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6808975" y="3748331"/>
              <a:ext cx="71588" cy="139105"/>
            </a:xfrm>
            <a:custGeom>
              <a:avLst/>
              <a:gdLst/>
              <a:ahLst/>
              <a:cxnLst/>
              <a:rect l="l" t="t" r="r" b="b"/>
              <a:pathLst>
                <a:path w="545" h="1059" extrusionOk="0">
                  <a:moveTo>
                    <a:pt x="297" y="1"/>
                  </a:moveTo>
                  <a:lnTo>
                    <a:pt x="290" y="9"/>
                  </a:lnTo>
                  <a:cubicBezTo>
                    <a:pt x="278" y="187"/>
                    <a:pt x="172" y="362"/>
                    <a:pt x="12" y="454"/>
                  </a:cubicBezTo>
                  <a:lnTo>
                    <a:pt x="1" y="465"/>
                  </a:lnTo>
                  <a:cubicBezTo>
                    <a:pt x="179" y="651"/>
                    <a:pt x="331" y="838"/>
                    <a:pt x="457" y="1058"/>
                  </a:cubicBezTo>
                  <a:cubicBezTo>
                    <a:pt x="545" y="785"/>
                    <a:pt x="503" y="438"/>
                    <a:pt x="381" y="161"/>
                  </a:cubicBezTo>
                  <a:cubicBezTo>
                    <a:pt x="354" y="107"/>
                    <a:pt x="328" y="54"/>
                    <a:pt x="297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1802;p60"/>
            <p:cNvSpPr/>
            <p:nvPr/>
          </p:nvSpPr>
          <p:spPr>
            <a:xfrm>
              <a:off x="6340834" y="3499546"/>
              <a:ext cx="507293" cy="309998"/>
            </a:xfrm>
            <a:custGeom>
              <a:avLst/>
              <a:gdLst/>
              <a:ahLst/>
              <a:cxnLst/>
              <a:rect l="l" t="t" r="r" b="b"/>
              <a:pathLst>
                <a:path w="3862" h="2360" extrusionOk="0">
                  <a:moveTo>
                    <a:pt x="350" y="0"/>
                  </a:moveTo>
                  <a:lnTo>
                    <a:pt x="350" y="4"/>
                  </a:lnTo>
                  <a:cubicBezTo>
                    <a:pt x="441" y="16"/>
                    <a:pt x="521" y="69"/>
                    <a:pt x="582" y="191"/>
                  </a:cubicBezTo>
                  <a:cubicBezTo>
                    <a:pt x="624" y="278"/>
                    <a:pt x="639" y="396"/>
                    <a:pt x="597" y="487"/>
                  </a:cubicBezTo>
                  <a:cubicBezTo>
                    <a:pt x="551" y="598"/>
                    <a:pt x="451" y="634"/>
                    <a:pt x="350" y="634"/>
                  </a:cubicBezTo>
                  <a:cubicBezTo>
                    <a:pt x="326" y="634"/>
                    <a:pt x="301" y="632"/>
                    <a:pt x="278" y="628"/>
                  </a:cubicBezTo>
                  <a:cubicBezTo>
                    <a:pt x="207" y="612"/>
                    <a:pt x="136" y="596"/>
                    <a:pt x="66" y="596"/>
                  </a:cubicBezTo>
                  <a:cubicBezTo>
                    <a:pt x="53" y="596"/>
                    <a:pt x="40" y="597"/>
                    <a:pt x="27" y="598"/>
                  </a:cubicBezTo>
                  <a:cubicBezTo>
                    <a:pt x="19" y="598"/>
                    <a:pt x="11" y="602"/>
                    <a:pt x="0" y="602"/>
                  </a:cubicBezTo>
                  <a:cubicBezTo>
                    <a:pt x="1145" y="735"/>
                    <a:pt x="2264" y="1225"/>
                    <a:pt x="3169" y="1994"/>
                  </a:cubicBezTo>
                  <a:cubicBezTo>
                    <a:pt x="3313" y="2119"/>
                    <a:pt x="3443" y="2237"/>
                    <a:pt x="3565" y="2359"/>
                  </a:cubicBezTo>
                  <a:lnTo>
                    <a:pt x="3576" y="2348"/>
                  </a:lnTo>
                  <a:cubicBezTo>
                    <a:pt x="3736" y="2256"/>
                    <a:pt x="3842" y="2081"/>
                    <a:pt x="3854" y="1903"/>
                  </a:cubicBezTo>
                  <a:lnTo>
                    <a:pt x="3861" y="1895"/>
                  </a:lnTo>
                  <a:cubicBezTo>
                    <a:pt x="3580" y="1389"/>
                    <a:pt x="3119" y="1039"/>
                    <a:pt x="2762" y="830"/>
                  </a:cubicBezTo>
                  <a:cubicBezTo>
                    <a:pt x="2024" y="392"/>
                    <a:pt x="1149" y="99"/>
                    <a:pt x="35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p60"/>
            <p:cNvSpPr/>
            <p:nvPr/>
          </p:nvSpPr>
          <p:spPr>
            <a:xfrm>
              <a:off x="6787959" y="4009727"/>
              <a:ext cx="56089" cy="93131"/>
            </a:xfrm>
            <a:custGeom>
              <a:avLst/>
              <a:gdLst/>
              <a:ahLst/>
              <a:cxnLst/>
              <a:rect l="l" t="t" r="r" b="b"/>
              <a:pathLst>
                <a:path w="427" h="709" extrusionOk="0">
                  <a:moveTo>
                    <a:pt x="389" y="0"/>
                  </a:moveTo>
                  <a:cubicBezTo>
                    <a:pt x="263" y="46"/>
                    <a:pt x="134" y="77"/>
                    <a:pt x="1" y="80"/>
                  </a:cubicBezTo>
                  <a:cubicBezTo>
                    <a:pt x="73" y="206"/>
                    <a:pt x="138" y="339"/>
                    <a:pt x="195" y="476"/>
                  </a:cubicBezTo>
                  <a:cubicBezTo>
                    <a:pt x="229" y="552"/>
                    <a:pt x="256" y="628"/>
                    <a:pt x="282" y="708"/>
                  </a:cubicBezTo>
                  <a:cubicBezTo>
                    <a:pt x="351" y="632"/>
                    <a:pt x="393" y="533"/>
                    <a:pt x="408" y="408"/>
                  </a:cubicBezTo>
                  <a:cubicBezTo>
                    <a:pt x="427" y="286"/>
                    <a:pt x="419" y="153"/>
                    <a:pt x="389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p60"/>
            <p:cNvSpPr/>
            <p:nvPr/>
          </p:nvSpPr>
          <p:spPr>
            <a:xfrm>
              <a:off x="6312331" y="3727446"/>
              <a:ext cx="529755" cy="633262"/>
            </a:xfrm>
            <a:custGeom>
              <a:avLst/>
              <a:gdLst/>
              <a:ahLst/>
              <a:cxnLst/>
              <a:rect l="l" t="t" r="r" b="b"/>
              <a:pathLst>
                <a:path w="4033" h="4821" extrusionOk="0">
                  <a:moveTo>
                    <a:pt x="206" y="0"/>
                  </a:moveTo>
                  <a:cubicBezTo>
                    <a:pt x="149" y="12"/>
                    <a:pt x="95" y="34"/>
                    <a:pt x="42" y="80"/>
                  </a:cubicBezTo>
                  <a:cubicBezTo>
                    <a:pt x="27" y="91"/>
                    <a:pt x="15" y="103"/>
                    <a:pt x="0" y="118"/>
                  </a:cubicBezTo>
                  <a:lnTo>
                    <a:pt x="0" y="476"/>
                  </a:lnTo>
                  <a:cubicBezTo>
                    <a:pt x="130" y="499"/>
                    <a:pt x="259" y="525"/>
                    <a:pt x="384" y="556"/>
                  </a:cubicBezTo>
                  <a:cubicBezTo>
                    <a:pt x="432" y="541"/>
                    <a:pt x="480" y="532"/>
                    <a:pt x="527" y="532"/>
                  </a:cubicBezTo>
                  <a:cubicBezTo>
                    <a:pt x="618" y="532"/>
                    <a:pt x="703" y="566"/>
                    <a:pt x="769" y="662"/>
                  </a:cubicBezTo>
                  <a:cubicBezTo>
                    <a:pt x="1868" y="1020"/>
                    <a:pt x="2846" y="1716"/>
                    <a:pt x="3314" y="2834"/>
                  </a:cubicBezTo>
                  <a:cubicBezTo>
                    <a:pt x="3344" y="2903"/>
                    <a:pt x="3367" y="2971"/>
                    <a:pt x="3390" y="3040"/>
                  </a:cubicBezTo>
                  <a:cubicBezTo>
                    <a:pt x="3451" y="3230"/>
                    <a:pt x="3481" y="3412"/>
                    <a:pt x="3473" y="3584"/>
                  </a:cubicBezTo>
                  <a:cubicBezTo>
                    <a:pt x="3473" y="3724"/>
                    <a:pt x="3447" y="3861"/>
                    <a:pt x="3397" y="3987"/>
                  </a:cubicBezTo>
                  <a:cubicBezTo>
                    <a:pt x="3329" y="4158"/>
                    <a:pt x="3169" y="4276"/>
                    <a:pt x="3009" y="4276"/>
                  </a:cubicBezTo>
                  <a:cubicBezTo>
                    <a:pt x="2975" y="4276"/>
                    <a:pt x="2937" y="4268"/>
                    <a:pt x="2903" y="4257"/>
                  </a:cubicBezTo>
                  <a:cubicBezTo>
                    <a:pt x="2735" y="4204"/>
                    <a:pt x="2576" y="4006"/>
                    <a:pt x="2454" y="3842"/>
                  </a:cubicBezTo>
                  <a:cubicBezTo>
                    <a:pt x="2309" y="3641"/>
                    <a:pt x="2176" y="3431"/>
                    <a:pt x="2035" y="3207"/>
                  </a:cubicBezTo>
                  <a:cubicBezTo>
                    <a:pt x="1891" y="2983"/>
                    <a:pt x="1743" y="2751"/>
                    <a:pt x="1579" y="2522"/>
                  </a:cubicBezTo>
                  <a:cubicBezTo>
                    <a:pt x="1575" y="2518"/>
                    <a:pt x="1571" y="2511"/>
                    <a:pt x="1564" y="2503"/>
                  </a:cubicBezTo>
                  <a:lnTo>
                    <a:pt x="1480" y="2401"/>
                  </a:lnTo>
                  <a:cubicBezTo>
                    <a:pt x="1362" y="2256"/>
                    <a:pt x="1252" y="2119"/>
                    <a:pt x="1134" y="1994"/>
                  </a:cubicBezTo>
                  <a:cubicBezTo>
                    <a:pt x="818" y="1674"/>
                    <a:pt x="464" y="1427"/>
                    <a:pt x="23" y="1225"/>
                  </a:cubicBezTo>
                  <a:cubicBezTo>
                    <a:pt x="15" y="1233"/>
                    <a:pt x="8" y="1240"/>
                    <a:pt x="0" y="1248"/>
                  </a:cubicBezTo>
                  <a:cubicBezTo>
                    <a:pt x="0" y="1248"/>
                    <a:pt x="0" y="1248"/>
                    <a:pt x="0" y="1252"/>
                  </a:cubicBezTo>
                  <a:lnTo>
                    <a:pt x="0" y="1834"/>
                  </a:lnTo>
                  <a:cubicBezTo>
                    <a:pt x="53" y="1822"/>
                    <a:pt x="107" y="1800"/>
                    <a:pt x="156" y="1777"/>
                  </a:cubicBezTo>
                  <a:cubicBezTo>
                    <a:pt x="269" y="1728"/>
                    <a:pt x="404" y="1664"/>
                    <a:pt x="527" y="1664"/>
                  </a:cubicBezTo>
                  <a:cubicBezTo>
                    <a:pt x="633" y="1664"/>
                    <a:pt x="731" y="1711"/>
                    <a:pt x="799" y="1853"/>
                  </a:cubicBezTo>
                  <a:cubicBezTo>
                    <a:pt x="841" y="1940"/>
                    <a:pt x="856" y="2058"/>
                    <a:pt x="814" y="2149"/>
                  </a:cubicBezTo>
                  <a:cubicBezTo>
                    <a:pt x="784" y="2222"/>
                    <a:pt x="731" y="2264"/>
                    <a:pt x="670" y="2283"/>
                  </a:cubicBezTo>
                  <a:cubicBezTo>
                    <a:pt x="841" y="2450"/>
                    <a:pt x="993" y="2644"/>
                    <a:pt x="1138" y="2846"/>
                  </a:cubicBezTo>
                  <a:cubicBezTo>
                    <a:pt x="1450" y="3272"/>
                    <a:pt x="1704" y="3736"/>
                    <a:pt x="2016" y="4162"/>
                  </a:cubicBezTo>
                  <a:cubicBezTo>
                    <a:pt x="2203" y="4421"/>
                    <a:pt x="2427" y="4675"/>
                    <a:pt x="2732" y="4774"/>
                  </a:cubicBezTo>
                  <a:cubicBezTo>
                    <a:pt x="2825" y="4806"/>
                    <a:pt x="2919" y="4820"/>
                    <a:pt x="3011" y="4820"/>
                  </a:cubicBezTo>
                  <a:cubicBezTo>
                    <a:pt x="3402" y="4820"/>
                    <a:pt x="3759" y="4557"/>
                    <a:pt x="3903" y="4185"/>
                  </a:cubicBezTo>
                  <a:cubicBezTo>
                    <a:pt x="3998" y="3937"/>
                    <a:pt x="4033" y="3686"/>
                    <a:pt x="4017" y="3435"/>
                  </a:cubicBezTo>
                  <a:cubicBezTo>
                    <a:pt x="4006" y="3241"/>
                    <a:pt x="3964" y="3047"/>
                    <a:pt x="3903" y="2857"/>
                  </a:cubicBezTo>
                  <a:cubicBezTo>
                    <a:pt x="3877" y="2777"/>
                    <a:pt x="3850" y="2701"/>
                    <a:pt x="3816" y="2625"/>
                  </a:cubicBezTo>
                  <a:cubicBezTo>
                    <a:pt x="3759" y="2488"/>
                    <a:pt x="3694" y="2355"/>
                    <a:pt x="3622" y="2229"/>
                  </a:cubicBezTo>
                  <a:cubicBezTo>
                    <a:pt x="3348" y="1750"/>
                    <a:pt x="2971" y="1332"/>
                    <a:pt x="2530" y="989"/>
                  </a:cubicBezTo>
                  <a:cubicBezTo>
                    <a:pt x="2530" y="989"/>
                    <a:pt x="2526" y="985"/>
                    <a:pt x="2522" y="982"/>
                  </a:cubicBezTo>
                  <a:cubicBezTo>
                    <a:pt x="1849" y="464"/>
                    <a:pt x="1031" y="122"/>
                    <a:pt x="206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p60"/>
            <p:cNvSpPr/>
            <p:nvPr/>
          </p:nvSpPr>
          <p:spPr>
            <a:xfrm>
              <a:off x="6644522" y="3857356"/>
              <a:ext cx="194537" cy="163012"/>
            </a:xfrm>
            <a:custGeom>
              <a:avLst/>
              <a:gdLst/>
              <a:ahLst/>
              <a:cxnLst/>
              <a:rect l="l" t="t" r="r" b="b"/>
              <a:pathLst>
                <a:path w="1481" h="1241" extrusionOk="0">
                  <a:moveTo>
                    <a:pt x="1" y="0"/>
                  </a:moveTo>
                  <a:cubicBezTo>
                    <a:pt x="442" y="343"/>
                    <a:pt x="819" y="761"/>
                    <a:pt x="1093" y="1240"/>
                  </a:cubicBezTo>
                  <a:cubicBezTo>
                    <a:pt x="1226" y="1237"/>
                    <a:pt x="1355" y="1206"/>
                    <a:pt x="1481" y="1160"/>
                  </a:cubicBezTo>
                  <a:cubicBezTo>
                    <a:pt x="1458" y="1054"/>
                    <a:pt x="1424" y="936"/>
                    <a:pt x="1374" y="799"/>
                  </a:cubicBezTo>
                  <a:cubicBezTo>
                    <a:pt x="1355" y="746"/>
                    <a:pt x="1332" y="696"/>
                    <a:pt x="1310" y="643"/>
                  </a:cubicBezTo>
                  <a:cubicBezTo>
                    <a:pt x="1224" y="677"/>
                    <a:pt x="1133" y="698"/>
                    <a:pt x="1044" y="698"/>
                  </a:cubicBezTo>
                  <a:cubicBezTo>
                    <a:pt x="936" y="698"/>
                    <a:pt x="832" y="667"/>
                    <a:pt x="750" y="594"/>
                  </a:cubicBezTo>
                  <a:cubicBezTo>
                    <a:pt x="526" y="396"/>
                    <a:pt x="225" y="168"/>
                    <a:pt x="1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p60"/>
            <p:cNvSpPr/>
            <p:nvPr/>
          </p:nvSpPr>
          <p:spPr>
            <a:xfrm>
              <a:off x="6339258" y="3663476"/>
              <a:ext cx="477344" cy="285566"/>
            </a:xfrm>
            <a:custGeom>
              <a:avLst/>
              <a:gdLst/>
              <a:ahLst/>
              <a:cxnLst/>
              <a:rect l="l" t="t" r="r" b="b"/>
              <a:pathLst>
                <a:path w="3634" h="2174" extrusionOk="0">
                  <a:moveTo>
                    <a:pt x="548" y="0"/>
                  </a:moveTo>
                  <a:cubicBezTo>
                    <a:pt x="567" y="23"/>
                    <a:pt x="583" y="46"/>
                    <a:pt x="594" y="73"/>
                  </a:cubicBezTo>
                  <a:cubicBezTo>
                    <a:pt x="636" y="164"/>
                    <a:pt x="651" y="282"/>
                    <a:pt x="609" y="373"/>
                  </a:cubicBezTo>
                  <a:cubicBezTo>
                    <a:pt x="565" y="481"/>
                    <a:pt x="468" y="518"/>
                    <a:pt x="370" y="518"/>
                  </a:cubicBezTo>
                  <a:cubicBezTo>
                    <a:pt x="343" y="518"/>
                    <a:pt x="316" y="515"/>
                    <a:pt x="290" y="510"/>
                  </a:cubicBezTo>
                  <a:cubicBezTo>
                    <a:pt x="217" y="496"/>
                    <a:pt x="147" y="480"/>
                    <a:pt x="77" y="480"/>
                  </a:cubicBezTo>
                  <a:cubicBezTo>
                    <a:pt x="51" y="480"/>
                    <a:pt x="26" y="482"/>
                    <a:pt x="1" y="487"/>
                  </a:cubicBezTo>
                  <a:cubicBezTo>
                    <a:pt x="826" y="609"/>
                    <a:pt x="1644" y="951"/>
                    <a:pt x="2317" y="1469"/>
                  </a:cubicBezTo>
                  <a:cubicBezTo>
                    <a:pt x="2321" y="1472"/>
                    <a:pt x="2325" y="1476"/>
                    <a:pt x="2325" y="1476"/>
                  </a:cubicBezTo>
                  <a:cubicBezTo>
                    <a:pt x="2549" y="1644"/>
                    <a:pt x="2850" y="1872"/>
                    <a:pt x="3074" y="2070"/>
                  </a:cubicBezTo>
                  <a:cubicBezTo>
                    <a:pt x="3156" y="2143"/>
                    <a:pt x="3260" y="2174"/>
                    <a:pt x="3368" y="2174"/>
                  </a:cubicBezTo>
                  <a:cubicBezTo>
                    <a:pt x="3457" y="2174"/>
                    <a:pt x="3548" y="2153"/>
                    <a:pt x="3634" y="2119"/>
                  </a:cubicBezTo>
                  <a:cubicBezTo>
                    <a:pt x="3462" y="1750"/>
                    <a:pt x="3204" y="1480"/>
                    <a:pt x="2827" y="1160"/>
                  </a:cubicBezTo>
                  <a:cubicBezTo>
                    <a:pt x="2165" y="597"/>
                    <a:pt x="1374" y="198"/>
                    <a:pt x="548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p60"/>
            <p:cNvSpPr/>
            <p:nvPr/>
          </p:nvSpPr>
          <p:spPr>
            <a:xfrm>
              <a:off x="6323759" y="3861296"/>
              <a:ext cx="445819" cy="336926"/>
            </a:xfrm>
            <a:custGeom>
              <a:avLst/>
              <a:gdLst/>
              <a:ahLst/>
              <a:cxnLst/>
              <a:rect l="l" t="t" r="r" b="b"/>
              <a:pathLst>
                <a:path w="3394" h="2565" extrusionOk="0">
                  <a:moveTo>
                    <a:pt x="727" y="1"/>
                  </a:moveTo>
                  <a:cubicBezTo>
                    <a:pt x="683" y="108"/>
                    <a:pt x="586" y="145"/>
                    <a:pt x="488" y="145"/>
                  </a:cubicBezTo>
                  <a:cubicBezTo>
                    <a:pt x="461" y="145"/>
                    <a:pt x="434" y="143"/>
                    <a:pt x="408" y="138"/>
                  </a:cubicBezTo>
                  <a:cubicBezTo>
                    <a:pt x="334" y="124"/>
                    <a:pt x="263" y="108"/>
                    <a:pt x="193" y="108"/>
                  </a:cubicBezTo>
                  <a:cubicBezTo>
                    <a:pt x="130" y="108"/>
                    <a:pt x="68" y="121"/>
                    <a:pt x="5" y="157"/>
                  </a:cubicBezTo>
                  <a:cubicBezTo>
                    <a:pt x="5" y="157"/>
                    <a:pt x="5" y="157"/>
                    <a:pt x="1" y="160"/>
                  </a:cubicBezTo>
                  <a:cubicBezTo>
                    <a:pt x="400" y="343"/>
                    <a:pt x="674" y="583"/>
                    <a:pt x="990" y="914"/>
                  </a:cubicBezTo>
                  <a:cubicBezTo>
                    <a:pt x="1009" y="933"/>
                    <a:pt x="1028" y="952"/>
                    <a:pt x="1047" y="975"/>
                  </a:cubicBezTo>
                  <a:cubicBezTo>
                    <a:pt x="1199" y="1127"/>
                    <a:pt x="1340" y="1294"/>
                    <a:pt x="1477" y="1484"/>
                  </a:cubicBezTo>
                  <a:cubicBezTo>
                    <a:pt x="1675" y="1724"/>
                    <a:pt x="1884" y="1967"/>
                    <a:pt x="2139" y="2169"/>
                  </a:cubicBezTo>
                  <a:cubicBezTo>
                    <a:pt x="2416" y="2393"/>
                    <a:pt x="2865" y="2565"/>
                    <a:pt x="3303" y="2565"/>
                  </a:cubicBezTo>
                  <a:lnTo>
                    <a:pt x="3386" y="2565"/>
                  </a:lnTo>
                  <a:cubicBezTo>
                    <a:pt x="3394" y="2393"/>
                    <a:pt x="3364" y="2211"/>
                    <a:pt x="3303" y="2021"/>
                  </a:cubicBezTo>
                  <a:cubicBezTo>
                    <a:pt x="3002" y="2021"/>
                    <a:pt x="2675" y="1903"/>
                    <a:pt x="2477" y="1747"/>
                  </a:cubicBezTo>
                  <a:cubicBezTo>
                    <a:pt x="2234" y="1549"/>
                    <a:pt x="2028" y="1302"/>
                    <a:pt x="1815" y="1039"/>
                  </a:cubicBezTo>
                  <a:cubicBezTo>
                    <a:pt x="1678" y="872"/>
                    <a:pt x="1538" y="697"/>
                    <a:pt x="1382" y="537"/>
                  </a:cubicBezTo>
                  <a:cubicBezTo>
                    <a:pt x="1195" y="343"/>
                    <a:pt x="971" y="160"/>
                    <a:pt x="727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p60"/>
            <p:cNvSpPr/>
            <p:nvPr/>
          </p:nvSpPr>
          <p:spPr>
            <a:xfrm>
              <a:off x="6517635" y="4056226"/>
              <a:ext cx="251019" cy="232892"/>
            </a:xfrm>
            <a:custGeom>
              <a:avLst/>
              <a:gdLst/>
              <a:ahLst/>
              <a:cxnLst/>
              <a:rect l="l" t="t" r="r" b="b"/>
              <a:pathLst>
                <a:path w="1911" h="1773" extrusionOk="0">
                  <a:moveTo>
                    <a:pt x="1" y="0"/>
                  </a:moveTo>
                  <a:cubicBezTo>
                    <a:pt x="4" y="4"/>
                    <a:pt x="7" y="8"/>
                    <a:pt x="10" y="11"/>
                  </a:cubicBezTo>
                  <a:lnTo>
                    <a:pt x="10" y="11"/>
                  </a:lnTo>
                  <a:cubicBezTo>
                    <a:pt x="7" y="8"/>
                    <a:pt x="5" y="4"/>
                    <a:pt x="1" y="0"/>
                  </a:cubicBezTo>
                  <a:close/>
                  <a:moveTo>
                    <a:pt x="10" y="11"/>
                  </a:moveTo>
                  <a:cubicBezTo>
                    <a:pt x="12" y="15"/>
                    <a:pt x="14" y="17"/>
                    <a:pt x="16" y="19"/>
                  </a:cubicBezTo>
                  <a:cubicBezTo>
                    <a:pt x="180" y="248"/>
                    <a:pt x="328" y="480"/>
                    <a:pt x="472" y="704"/>
                  </a:cubicBezTo>
                  <a:cubicBezTo>
                    <a:pt x="613" y="928"/>
                    <a:pt x="746" y="1138"/>
                    <a:pt x="891" y="1339"/>
                  </a:cubicBezTo>
                  <a:cubicBezTo>
                    <a:pt x="1013" y="1503"/>
                    <a:pt x="1172" y="1701"/>
                    <a:pt x="1340" y="1754"/>
                  </a:cubicBezTo>
                  <a:cubicBezTo>
                    <a:pt x="1374" y="1765"/>
                    <a:pt x="1412" y="1773"/>
                    <a:pt x="1446" y="1773"/>
                  </a:cubicBezTo>
                  <a:cubicBezTo>
                    <a:pt x="1606" y="1773"/>
                    <a:pt x="1766" y="1655"/>
                    <a:pt x="1834" y="1484"/>
                  </a:cubicBezTo>
                  <a:cubicBezTo>
                    <a:pt x="1884" y="1358"/>
                    <a:pt x="1910" y="1221"/>
                    <a:pt x="1910" y="1081"/>
                  </a:cubicBezTo>
                  <a:lnTo>
                    <a:pt x="1827" y="1081"/>
                  </a:lnTo>
                  <a:cubicBezTo>
                    <a:pt x="1389" y="1081"/>
                    <a:pt x="940" y="909"/>
                    <a:pt x="663" y="685"/>
                  </a:cubicBezTo>
                  <a:cubicBezTo>
                    <a:pt x="412" y="486"/>
                    <a:pt x="205" y="247"/>
                    <a:pt x="10" y="1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809;p60"/>
            <p:cNvSpPr/>
            <p:nvPr/>
          </p:nvSpPr>
          <p:spPr>
            <a:xfrm>
              <a:off x="6413210" y="3814403"/>
              <a:ext cx="344413" cy="312362"/>
            </a:xfrm>
            <a:custGeom>
              <a:avLst/>
              <a:gdLst/>
              <a:ahLst/>
              <a:cxnLst/>
              <a:rect l="l" t="t" r="r" b="b"/>
              <a:pathLst>
                <a:path w="2622" h="2378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9"/>
                    <a:pt x="20" y="38"/>
                    <a:pt x="31" y="57"/>
                  </a:cubicBezTo>
                  <a:cubicBezTo>
                    <a:pt x="73" y="145"/>
                    <a:pt x="88" y="263"/>
                    <a:pt x="46" y="354"/>
                  </a:cubicBezTo>
                  <a:lnTo>
                    <a:pt x="46" y="358"/>
                  </a:lnTo>
                  <a:cubicBezTo>
                    <a:pt x="290" y="517"/>
                    <a:pt x="514" y="700"/>
                    <a:pt x="701" y="894"/>
                  </a:cubicBezTo>
                  <a:cubicBezTo>
                    <a:pt x="857" y="1054"/>
                    <a:pt x="997" y="1229"/>
                    <a:pt x="1134" y="1396"/>
                  </a:cubicBezTo>
                  <a:cubicBezTo>
                    <a:pt x="1347" y="1659"/>
                    <a:pt x="1553" y="1906"/>
                    <a:pt x="1796" y="2104"/>
                  </a:cubicBezTo>
                  <a:cubicBezTo>
                    <a:pt x="1994" y="2260"/>
                    <a:pt x="2321" y="2378"/>
                    <a:pt x="2622" y="2378"/>
                  </a:cubicBezTo>
                  <a:cubicBezTo>
                    <a:pt x="2599" y="2309"/>
                    <a:pt x="2576" y="2241"/>
                    <a:pt x="2546" y="2172"/>
                  </a:cubicBezTo>
                  <a:cubicBezTo>
                    <a:pt x="2078" y="1054"/>
                    <a:pt x="1100" y="358"/>
                    <a:pt x="1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810;p60"/>
            <p:cNvSpPr/>
            <p:nvPr/>
          </p:nvSpPr>
          <p:spPr>
            <a:xfrm>
              <a:off x="5617213" y="776701"/>
              <a:ext cx="1162886" cy="1311317"/>
            </a:xfrm>
            <a:custGeom>
              <a:avLst/>
              <a:gdLst/>
              <a:ahLst/>
              <a:cxnLst/>
              <a:rect l="l" t="t" r="r" b="b"/>
              <a:pathLst>
                <a:path w="8853" h="9983" extrusionOk="0">
                  <a:moveTo>
                    <a:pt x="4433" y="1"/>
                  </a:moveTo>
                  <a:cubicBezTo>
                    <a:pt x="2451" y="1"/>
                    <a:pt x="956" y="1146"/>
                    <a:pt x="332" y="3143"/>
                  </a:cubicBezTo>
                  <a:cubicBezTo>
                    <a:pt x="1" y="4193"/>
                    <a:pt x="335" y="4999"/>
                    <a:pt x="491" y="5300"/>
                  </a:cubicBezTo>
                  <a:lnTo>
                    <a:pt x="526" y="5361"/>
                  </a:lnTo>
                  <a:lnTo>
                    <a:pt x="522" y="5429"/>
                  </a:lnTo>
                  <a:cubicBezTo>
                    <a:pt x="491" y="6110"/>
                    <a:pt x="830" y="6426"/>
                    <a:pt x="1100" y="6681"/>
                  </a:cubicBezTo>
                  <a:cubicBezTo>
                    <a:pt x="1210" y="6787"/>
                    <a:pt x="1317" y="6886"/>
                    <a:pt x="1408" y="7016"/>
                  </a:cubicBezTo>
                  <a:cubicBezTo>
                    <a:pt x="1465" y="7099"/>
                    <a:pt x="1530" y="7251"/>
                    <a:pt x="1534" y="7716"/>
                  </a:cubicBezTo>
                  <a:cubicBezTo>
                    <a:pt x="1538" y="8134"/>
                    <a:pt x="1572" y="8583"/>
                    <a:pt x="1796" y="9032"/>
                  </a:cubicBezTo>
                  <a:cubicBezTo>
                    <a:pt x="1983" y="9408"/>
                    <a:pt x="2310" y="9736"/>
                    <a:pt x="2755" y="9983"/>
                  </a:cubicBezTo>
                  <a:cubicBezTo>
                    <a:pt x="2721" y="9926"/>
                    <a:pt x="2732" y="9854"/>
                    <a:pt x="2774" y="9796"/>
                  </a:cubicBezTo>
                  <a:cubicBezTo>
                    <a:pt x="2842" y="9709"/>
                    <a:pt x="2939" y="9680"/>
                    <a:pt x="3045" y="9680"/>
                  </a:cubicBezTo>
                  <a:cubicBezTo>
                    <a:pt x="3169" y="9680"/>
                    <a:pt x="3304" y="9720"/>
                    <a:pt x="3417" y="9751"/>
                  </a:cubicBezTo>
                  <a:cubicBezTo>
                    <a:pt x="3474" y="9770"/>
                    <a:pt x="3539" y="9781"/>
                    <a:pt x="3599" y="9789"/>
                  </a:cubicBezTo>
                  <a:cubicBezTo>
                    <a:pt x="3033" y="9618"/>
                    <a:pt x="2485" y="9283"/>
                    <a:pt x="2249" y="8807"/>
                  </a:cubicBezTo>
                  <a:cubicBezTo>
                    <a:pt x="2074" y="8454"/>
                    <a:pt x="2047" y="8092"/>
                    <a:pt x="2044" y="7708"/>
                  </a:cubicBezTo>
                  <a:cubicBezTo>
                    <a:pt x="2040" y="7388"/>
                    <a:pt x="2013" y="6997"/>
                    <a:pt x="1823" y="6727"/>
                  </a:cubicBezTo>
                  <a:cubicBezTo>
                    <a:pt x="1640" y="6460"/>
                    <a:pt x="1431" y="6312"/>
                    <a:pt x="1271" y="6137"/>
                  </a:cubicBezTo>
                  <a:cubicBezTo>
                    <a:pt x="1089" y="5939"/>
                    <a:pt x="975" y="5707"/>
                    <a:pt x="1051" y="5235"/>
                  </a:cubicBezTo>
                  <a:cubicBezTo>
                    <a:pt x="1051" y="5235"/>
                    <a:pt x="450" y="4467"/>
                    <a:pt x="815" y="3295"/>
                  </a:cubicBezTo>
                  <a:cubicBezTo>
                    <a:pt x="1180" y="2124"/>
                    <a:pt x="2135" y="514"/>
                    <a:pt x="4417" y="507"/>
                  </a:cubicBezTo>
                  <a:lnTo>
                    <a:pt x="4433" y="507"/>
                  </a:lnTo>
                  <a:cubicBezTo>
                    <a:pt x="6726" y="507"/>
                    <a:pt x="7674" y="2120"/>
                    <a:pt x="8039" y="3295"/>
                  </a:cubicBezTo>
                  <a:cubicBezTo>
                    <a:pt x="8404" y="4467"/>
                    <a:pt x="7803" y="5235"/>
                    <a:pt x="7803" y="5235"/>
                  </a:cubicBezTo>
                  <a:cubicBezTo>
                    <a:pt x="7883" y="5730"/>
                    <a:pt x="7757" y="5958"/>
                    <a:pt x="7559" y="6164"/>
                  </a:cubicBezTo>
                  <a:cubicBezTo>
                    <a:pt x="7404" y="6327"/>
                    <a:pt x="7206" y="6475"/>
                    <a:pt x="7031" y="6727"/>
                  </a:cubicBezTo>
                  <a:cubicBezTo>
                    <a:pt x="6841" y="6997"/>
                    <a:pt x="6814" y="7388"/>
                    <a:pt x="6810" y="7708"/>
                  </a:cubicBezTo>
                  <a:cubicBezTo>
                    <a:pt x="6806" y="8092"/>
                    <a:pt x="6780" y="8454"/>
                    <a:pt x="6605" y="8807"/>
                  </a:cubicBezTo>
                  <a:cubicBezTo>
                    <a:pt x="6369" y="9283"/>
                    <a:pt x="5825" y="9621"/>
                    <a:pt x="5258" y="9789"/>
                  </a:cubicBezTo>
                  <a:lnTo>
                    <a:pt x="5258" y="9793"/>
                  </a:lnTo>
                  <a:cubicBezTo>
                    <a:pt x="5323" y="9785"/>
                    <a:pt x="5387" y="9770"/>
                    <a:pt x="5448" y="9751"/>
                  </a:cubicBezTo>
                  <a:cubicBezTo>
                    <a:pt x="5561" y="9720"/>
                    <a:pt x="5697" y="9680"/>
                    <a:pt x="5820" y="9680"/>
                  </a:cubicBezTo>
                  <a:cubicBezTo>
                    <a:pt x="5926" y="9680"/>
                    <a:pt x="6023" y="9709"/>
                    <a:pt x="6091" y="9796"/>
                  </a:cubicBezTo>
                  <a:cubicBezTo>
                    <a:pt x="6129" y="9850"/>
                    <a:pt x="6144" y="9918"/>
                    <a:pt x="6114" y="9971"/>
                  </a:cubicBezTo>
                  <a:cubicBezTo>
                    <a:pt x="6548" y="9724"/>
                    <a:pt x="6879" y="9393"/>
                    <a:pt x="7057" y="9032"/>
                  </a:cubicBezTo>
                  <a:cubicBezTo>
                    <a:pt x="7282" y="8583"/>
                    <a:pt x="7316" y="8134"/>
                    <a:pt x="7320" y="7716"/>
                  </a:cubicBezTo>
                  <a:cubicBezTo>
                    <a:pt x="7324" y="7251"/>
                    <a:pt x="7388" y="7099"/>
                    <a:pt x="7445" y="7016"/>
                  </a:cubicBezTo>
                  <a:cubicBezTo>
                    <a:pt x="7537" y="6886"/>
                    <a:pt x="7643" y="6787"/>
                    <a:pt x="7753" y="6681"/>
                  </a:cubicBezTo>
                  <a:cubicBezTo>
                    <a:pt x="8024" y="6426"/>
                    <a:pt x="8362" y="6110"/>
                    <a:pt x="8332" y="5429"/>
                  </a:cubicBezTo>
                  <a:lnTo>
                    <a:pt x="8328" y="5361"/>
                  </a:lnTo>
                  <a:lnTo>
                    <a:pt x="8362" y="5300"/>
                  </a:lnTo>
                  <a:cubicBezTo>
                    <a:pt x="8518" y="4999"/>
                    <a:pt x="8853" y="4193"/>
                    <a:pt x="8522" y="3143"/>
                  </a:cubicBezTo>
                  <a:cubicBezTo>
                    <a:pt x="7898" y="1146"/>
                    <a:pt x="6407" y="1"/>
                    <a:pt x="44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811;p60"/>
            <p:cNvSpPr/>
            <p:nvPr/>
          </p:nvSpPr>
          <p:spPr>
            <a:xfrm>
              <a:off x="6196347" y="843166"/>
              <a:ext cx="524763" cy="743207"/>
            </a:xfrm>
            <a:custGeom>
              <a:avLst/>
              <a:gdLst/>
              <a:ahLst/>
              <a:cxnLst/>
              <a:rect l="l" t="t" r="r" b="b"/>
              <a:pathLst>
                <a:path w="3995" h="5658" extrusionOk="0">
                  <a:moveTo>
                    <a:pt x="8" y="1"/>
                  </a:moveTo>
                  <a:lnTo>
                    <a:pt x="8" y="16"/>
                  </a:lnTo>
                  <a:cubicBezTo>
                    <a:pt x="12" y="777"/>
                    <a:pt x="8" y="1541"/>
                    <a:pt x="1" y="2306"/>
                  </a:cubicBezTo>
                  <a:lnTo>
                    <a:pt x="1" y="2310"/>
                  </a:lnTo>
                  <a:cubicBezTo>
                    <a:pt x="1" y="2397"/>
                    <a:pt x="103" y="2451"/>
                    <a:pt x="191" y="2462"/>
                  </a:cubicBezTo>
                  <a:cubicBezTo>
                    <a:pt x="282" y="2470"/>
                    <a:pt x="385" y="2466"/>
                    <a:pt x="450" y="2527"/>
                  </a:cubicBezTo>
                  <a:cubicBezTo>
                    <a:pt x="484" y="2557"/>
                    <a:pt x="503" y="2595"/>
                    <a:pt x="529" y="2629"/>
                  </a:cubicBezTo>
                  <a:cubicBezTo>
                    <a:pt x="708" y="2873"/>
                    <a:pt x="1161" y="2854"/>
                    <a:pt x="1252" y="3143"/>
                  </a:cubicBezTo>
                  <a:cubicBezTo>
                    <a:pt x="1279" y="3227"/>
                    <a:pt x="1271" y="3333"/>
                    <a:pt x="1351" y="3375"/>
                  </a:cubicBezTo>
                  <a:cubicBezTo>
                    <a:pt x="1381" y="3391"/>
                    <a:pt x="1409" y="3396"/>
                    <a:pt x="1436" y="3396"/>
                  </a:cubicBezTo>
                  <a:cubicBezTo>
                    <a:pt x="1485" y="3396"/>
                    <a:pt x="1531" y="3379"/>
                    <a:pt x="1578" y="3379"/>
                  </a:cubicBezTo>
                  <a:cubicBezTo>
                    <a:pt x="1618" y="3379"/>
                    <a:pt x="1658" y="3391"/>
                    <a:pt x="1701" y="3436"/>
                  </a:cubicBezTo>
                  <a:cubicBezTo>
                    <a:pt x="1713" y="3447"/>
                    <a:pt x="1724" y="3459"/>
                    <a:pt x="1728" y="3478"/>
                  </a:cubicBezTo>
                  <a:cubicBezTo>
                    <a:pt x="1739" y="3531"/>
                    <a:pt x="1674" y="3569"/>
                    <a:pt x="1667" y="3626"/>
                  </a:cubicBezTo>
                  <a:cubicBezTo>
                    <a:pt x="1663" y="3668"/>
                    <a:pt x="1694" y="3702"/>
                    <a:pt x="1728" y="3725"/>
                  </a:cubicBezTo>
                  <a:cubicBezTo>
                    <a:pt x="1766" y="3744"/>
                    <a:pt x="1808" y="3755"/>
                    <a:pt x="1842" y="3778"/>
                  </a:cubicBezTo>
                  <a:cubicBezTo>
                    <a:pt x="1948" y="3851"/>
                    <a:pt x="1975" y="3999"/>
                    <a:pt x="2074" y="4083"/>
                  </a:cubicBezTo>
                  <a:cubicBezTo>
                    <a:pt x="2188" y="4178"/>
                    <a:pt x="2363" y="4185"/>
                    <a:pt x="2432" y="4330"/>
                  </a:cubicBezTo>
                  <a:cubicBezTo>
                    <a:pt x="2466" y="4398"/>
                    <a:pt x="2462" y="4478"/>
                    <a:pt x="2504" y="4539"/>
                  </a:cubicBezTo>
                  <a:cubicBezTo>
                    <a:pt x="2580" y="4653"/>
                    <a:pt x="2743" y="4653"/>
                    <a:pt x="2854" y="4733"/>
                  </a:cubicBezTo>
                  <a:cubicBezTo>
                    <a:pt x="3112" y="4920"/>
                    <a:pt x="2903" y="5391"/>
                    <a:pt x="3128" y="5623"/>
                  </a:cubicBezTo>
                  <a:lnTo>
                    <a:pt x="3150" y="5658"/>
                  </a:lnTo>
                  <a:cubicBezTo>
                    <a:pt x="3348" y="5452"/>
                    <a:pt x="3474" y="5224"/>
                    <a:pt x="3394" y="4729"/>
                  </a:cubicBezTo>
                  <a:cubicBezTo>
                    <a:pt x="3394" y="4729"/>
                    <a:pt x="3995" y="3961"/>
                    <a:pt x="3630" y="2789"/>
                  </a:cubicBezTo>
                  <a:cubicBezTo>
                    <a:pt x="3265" y="1614"/>
                    <a:pt x="2317" y="1"/>
                    <a:pt x="24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812;p60"/>
            <p:cNvSpPr/>
            <p:nvPr/>
          </p:nvSpPr>
          <p:spPr>
            <a:xfrm>
              <a:off x="5784162" y="1146464"/>
              <a:ext cx="826092" cy="916989"/>
            </a:xfrm>
            <a:custGeom>
              <a:avLst/>
              <a:gdLst/>
              <a:ahLst/>
              <a:cxnLst/>
              <a:rect l="l" t="t" r="r" b="b"/>
              <a:pathLst>
                <a:path w="6289" h="6981" extrusionOk="0">
                  <a:moveTo>
                    <a:pt x="3139" y="1"/>
                  </a:moveTo>
                  <a:cubicBezTo>
                    <a:pt x="3135" y="88"/>
                    <a:pt x="3032" y="142"/>
                    <a:pt x="2945" y="153"/>
                  </a:cubicBezTo>
                  <a:cubicBezTo>
                    <a:pt x="2857" y="161"/>
                    <a:pt x="2754" y="157"/>
                    <a:pt x="2686" y="218"/>
                  </a:cubicBezTo>
                  <a:cubicBezTo>
                    <a:pt x="2656" y="248"/>
                    <a:pt x="2637" y="286"/>
                    <a:pt x="2610" y="320"/>
                  </a:cubicBezTo>
                  <a:cubicBezTo>
                    <a:pt x="2431" y="564"/>
                    <a:pt x="1975" y="545"/>
                    <a:pt x="1887" y="834"/>
                  </a:cubicBezTo>
                  <a:cubicBezTo>
                    <a:pt x="1861" y="918"/>
                    <a:pt x="1864" y="1024"/>
                    <a:pt x="1788" y="1066"/>
                  </a:cubicBezTo>
                  <a:cubicBezTo>
                    <a:pt x="1758" y="1082"/>
                    <a:pt x="1730" y="1087"/>
                    <a:pt x="1703" y="1087"/>
                  </a:cubicBezTo>
                  <a:cubicBezTo>
                    <a:pt x="1653" y="1087"/>
                    <a:pt x="1606" y="1070"/>
                    <a:pt x="1559" y="1070"/>
                  </a:cubicBezTo>
                  <a:cubicBezTo>
                    <a:pt x="1518" y="1070"/>
                    <a:pt x="1478" y="1082"/>
                    <a:pt x="1434" y="1127"/>
                  </a:cubicBezTo>
                  <a:cubicBezTo>
                    <a:pt x="1423" y="1138"/>
                    <a:pt x="1415" y="1150"/>
                    <a:pt x="1412" y="1169"/>
                  </a:cubicBezTo>
                  <a:cubicBezTo>
                    <a:pt x="1396" y="1222"/>
                    <a:pt x="1465" y="1260"/>
                    <a:pt x="1472" y="1317"/>
                  </a:cubicBezTo>
                  <a:cubicBezTo>
                    <a:pt x="1476" y="1359"/>
                    <a:pt x="1446" y="1393"/>
                    <a:pt x="1408" y="1416"/>
                  </a:cubicBezTo>
                  <a:cubicBezTo>
                    <a:pt x="1374" y="1435"/>
                    <a:pt x="1332" y="1446"/>
                    <a:pt x="1298" y="1469"/>
                  </a:cubicBezTo>
                  <a:cubicBezTo>
                    <a:pt x="1187" y="1542"/>
                    <a:pt x="1164" y="1690"/>
                    <a:pt x="1065" y="1774"/>
                  </a:cubicBezTo>
                  <a:cubicBezTo>
                    <a:pt x="951" y="1869"/>
                    <a:pt x="776" y="1876"/>
                    <a:pt x="704" y="2021"/>
                  </a:cubicBezTo>
                  <a:cubicBezTo>
                    <a:pt x="674" y="2089"/>
                    <a:pt x="674" y="2169"/>
                    <a:pt x="632" y="2230"/>
                  </a:cubicBezTo>
                  <a:cubicBezTo>
                    <a:pt x="560" y="2344"/>
                    <a:pt x="396" y="2344"/>
                    <a:pt x="286" y="2424"/>
                  </a:cubicBezTo>
                  <a:cubicBezTo>
                    <a:pt x="23" y="2611"/>
                    <a:pt x="236" y="3082"/>
                    <a:pt x="8" y="3314"/>
                  </a:cubicBezTo>
                  <a:lnTo>
                    <a:pt x="0" y="3322"/>
                  </a:lnTo>
                  <a:cubicBezTo>
                    <a:pt x="160" y="3497"/>
                    <a:pt x="369" y="3645"/>
                    <a:pt x="552" y="3912"/>
                  </a:cubicBezTo>
                  <a:cubicBezTo>
                    <a:pt x="742" y="4182"/>
                    <a:pt x="769" y="4573"/>
                    <a:pt x="773" y="4893"/>
                  </a:cubicBezTo>
                  <a:cubicBezTo>
                    <a:pt x="776" y="5277"/>
                    <a:pt x="803" y="5639"/>
                    <a:pt x="978" y="5992"/>
                  </a:cubicBezTo>
                  <a:cubicBezTo>
                    <a:pt x="1214" y="6468"/>
                    <a:pt x="1762" y="6803"/>
                    <a:pt x="2328" y="6974"/>
                  </a:cubicBezTo>
                  <a:cubicBezTo>
                    <a:pt x="2356" y="6978"/>
                    <a:pt x="2384" y="6980"/>
                    <a:pt x="2411" y="6980"/>
                  </a:cubicBezTo>
                  <a:cubicBezTo>
                    <a:pt x="2464" y="6980"/>
                    <a:pt x="2515" y="6971"/>
                    <a:pt x="2560" y="6951"/>
                  </a:cubicBezTo>
                  <a:cubicBezTo>
                    <a:pt x="2450" y="6844"/>
                    <a:pt x="2328" y="6761"/>
                    <a:pt x="2195" y="6696"/>
                  </a:cubicBezTo>
                  <a:cubicBezTo>
                    <a:pt x="2055" y="6628"/>
                    <a:pt x="1819" y="6574"/>
                    <a:pt x="1861" y="6339"/>
                  </a:cubicBezTo>
                  <a:cubicBezTo>
                    <a:pt x="1882" y="6222"/>
                    <a:pt x="1943" y="6181"/>
                    <a:pt x="2026" y="6181"/>
                  </a:cubicBezTo>
                  <a:cubicBezTo>
                    <a:pt x="2063" y="6181"/>
                    <a:pt x="2103" y="6189"/>
                    <a:pt x="2146" y="6202"/>
                  </a:cubicBezTo>
                  <a:cubicBezTo>
                    <a:pt x="2180" y="6209"/>
                    <a:pt x="2218" y="6217"/>
                    <a:pt x="2256" y="6228"/>
                  </a:cubicBezTo>
                  <a:lnTo>
                    <a:pt x="2264" y="6198"/>
                  </a:lnTo>
                  <a:cubicBezTo>
                    <a:pt x="2264" y="6114"/>
                    <a:pt x="2256" y="6027"/>
                    <a:pt x="2241" y="5947"/>
                  </a:cubicBezTo>
                  <a:lnTo>
                    <a:pt x="2237" y="5935"/>
                  </a:lnTo>
                  <a:cubicBezTo>
                    <a:pt x="2450" y="5867"/>
                    <a:pt x="2648" y="5753"/>
                    <a:pt x="2865" y="5696"/>
                  </a:cubicBezTo>
                  <a:cubicBezTo>
                    <a:pt x="2977" y="5664"/>
                    <a:pt x="3093" y="5648"/>
                    <a:pt x="3210" y="5648"/>
                  </a:cubicBezTo>
                  <a:cubicBezTo>
                    <a:pt x="3279" y="5648"/>
                    <a:pt x="3347" y="5654"/>
                    <a:pt x="3416" y="5665"/>
                  </a:cubicBezTo>
                  <a:cubicBezTo>
                    <a:pt x="3645" y="5699"/>
                    <a:pt x="3861" y="5798"/>
                    <a:pt x="4082" y="5878"/>
                  </a:cubicBezTo>
                  <a:lnTo>
                    <a:pt x="4074" y="5897"/>
                  </a:lnTo>
                  <a:cubicBezTo>
                    <a:pt x="4033" y="6011"/>
                    <a:pt x="4002" y="6133"/>
                    <a:pt x="3987" y="6255"/>
                  </a:cubicBezTo>
                  <a:cubicBezTo>
                    <a:pt x="4017" y="6251"/>
                    <a:pt x="4048" y="6243"/>
                    <a:pt x="4078" y="6236"/>
                  </a:cubicBezTo>
                  <a:cubicBezTo>
                    <a:pt x="4151" y="6211"/>
                    <a:pt x="4236" y="6173"/>
                    <a:pt x="4309" y="6173"/>
                  </a:cubicBezTo>
                  <a:cubicBezTo>
                    <a:pt x="4382" y="6173"/>
                    <a:pt x="4442" y="6211"/>
                    <a:pt x="4463" y="6339"/>
                  </a:cubicBezTo>
                  <a:cubicBezTo>
                    <a:pt x="4504" y="6574"/>
                    <a:pt x="4269" y="6628"/>
                    <a:pt x="4128" y="6696"/>
                  </a:cubicBezTo>
                  <a:cubicBezTo>
                    <a:pt x="3995" y="6761"/>
                    <a:pt x="3873" y="6844"/>
                    <a:pt x="3763" y="6951"/>
                  </a:cubicBezTo>
                  <a:cubicBezTo>
                    <a:pt x="3814" y="6971"/>
                    <a:pt x="3873" y="6980"/>
                    <a:pt x="3931" y="6980"/>
                  </a:cubicBezTo>
                  <a:cubicBezTo>
                    <a:pt x="3950" y="6980"/>
                    <a:pt x="3969" y="6979"/>
                    <a:pt x="3987" y="6978"/>
                  </a:cubicBezTo>
                  <a:lnTo>
                    <a:pt x="3987" y="6974"/>
                  </a:lnTo>
                  <a:cubicBezTo>
                    <a:pt x="4554" y="6806"/>
                    <a:pt x="5098" y="6468"/>
                    <a:pt x="5334" y="5992"/>
                  </a:cubicBezTo>
                  <a:cubicBezTo>
                    <a:pt x="5509" y="5639"/>
                    <a:pt x="5535" y="5277"/>
                    <a:pt x="5539" y="4893"/>
                  </a:cubicBezTo>
                  <a:cubicBezTo>
                    <a:pt x="5543" y="4573"/>
                    <a:pt x="5570" y="4182"/>
                    <a:pt x="5760" y="3912"/>
                  </a:cubicBezTo>
                  <a:cubicBezTo>
                    <a:pt x="5935" y="3660"/>
                    <a:pt x="6133" y="3512"/>
                    <a:pt x="6288" y="3349"/>
                  </a:cubicBezTo>
                  <a:lnTo>
                    <a:pt x="6266" y="3314"/>
                  </a:lnTo>
                  <a:cubicBezTo>
                    <a:pt x="6041" y="3082"/>
                    <a:pt x="6250" y="2611"/>
                    <a:pt x="5992" y="2424"/>
                  </a:cubicBezTo>
                  <a:cubicBezTo>
                    <a:pt x="5881" y="2344"/>
                    <a:pt x="5718" y="2344"/>
                    <a:pt x="5642" y="2230"/>
                  </a:cubicBezTo>
                  <a:cubicBezTo>
                    <a:pt x="5600" y="2169"/>
                    <a:pt x="5604" y="2089"/>
                    <a:pt x="5570" y="2021"/>
                  </a:cubicBezTo>
                  <a:cubicBezTo>
                    <a:pt x="5501" y="1876"/>
                    <a:pt x="5326" y="1869"/>
                    <a:pt x="5212" y="1774"/>
                  </a:cubicBezTo>
                  <a:cubicBezTo>
                    <a:pt x="5113" y="1690"/>
                    <a:pt x="5086" y="1542"/>
                    <a:pt x="4980" y="1469"/>
                  </a:cubicBezTo>
                  <a:cubicBezTo>
                    <a:pt x="4946" y="1446"/>
                    <a:pt x="4904" y="1435"/>
                    <a:pt x="4866" y="1416"/>
                  </a:cubicBezTo>
                  <a:cubicBezTo>
                    <a:pt x="4832" y="1393"/>
                    <a:pt x="4801" y="1359"/>
                    <a:pt x="4805" y="1317"/>
                  </a:cubicBezTo>
                  <a:cubicBezTo>
                    <a:pt x="4812" y="1260"/>
                    <a:pt x="4877" y="1222"/>
                    <a:pt x="4866" y="1169"/>
                  </a:cubicBezTo>
                  <a:cubicBezTo>
                    <a:pt x="4862" y="1150"/>
                    <a:pt x="4851" y="1138"/>
                    <a:pt x="4839" y="1127"/>
                  </a:cubicBezTo>
                  <a:cubicBezTo>
                    <a:pt x="4796" y="1082"/>
                    <a:pt x="4756" y="1070"/>
                    <a:pt x="4716" y="1070"/>
                  </a:cubicBezTo>
                  <a:cubicBezTo>
                    <a:pt x="4669" y="1070"/>
                    <a:pt x="4623" y="1087"/>
                    <a:pt x="4574" y="1087"/>
                  </a:cubicBezTo>
                  <a:cubicBezTo>
                    <a:pt x="4547" y="1087"/>
                    <a:pt x="4519" y="1082"/>
                    <a:pt x="4489" y="1066"/>
                  </a:cubicBezTo>
                  <a:cubicBezTo>
                    <a:pt x="4409" y="1024"/>
                    <a:pt x="4417" y="918"/>
                    <a:pt x="4390" y="834"/>
                  </a:cubicBezTo>
                  <a:cubicBezTo>
                    <a:pt x="4299" y="545"/>
                    <a:pt x="3846" y="564"/>
                    <a:pt x="3667" y="320"/>
                  </a:cubicBezTo>
                  <a:cubicBezTo>
                    <a:pt x="3641" y="286"/>
                    <a:pt x="3622" y="248"/>
                    <a:pt x="3588" y="218"/>
                  </a:cubicBezTo>
                  <a:cubicBezTo>
                    <a:pt x="3523" y="157"/>
                    <a:pt x="3420" y="161"/>
                    <a:pt x="3329" y="153"/>
                  </a:cubicBezTo>
                  <a:cubicBezTo>
                    <a:pt x="3241" y="142"/>
                    <a:pt x="3139" y="88"/>
                    <a:pt x="3139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813;p60"/>
            <p:cNvSpPr/>
            <p:nvPr/>
          </p:nvSpPr>
          <p:spPr>
            <a:xfrm>
              <a:off x="6311806" y="3023781"/>
              <a:ext cx="295417" cy="136084"/>
            </a:xfrm>
            <a:custGeom>
              <a:avLst/>
              <a:gdLst/>
              <a:ahLst/>
              <a:cxnLst/>
              <a:rect l="l" t="t" r="r" b="b"/>
              <a:pathLst>
                <a:path w="2249" h="1036" extrusionOk="0">
                  <a:moveTo>
                    <a:pt x="0" y="1"/>
                  </a:moveTo>
                  <a:cubicBezTo>
                    <a:pt x="4" y="58"/>
                    <a:pt x="4" y="111"/>
                    <a:pt x="4" y="165"/>
                  </a:cubicBezTo>
                  <a:lnTo>
                    <a:pt x="4" y="397"/>
                  </a:lnTo>
                  <a:cubicBezTo>
                    <a:pt x="57" y="385"/>
                    <a:pt x="111" y="366"/>
                    <a:pt x="160" y="343"/>
                  </a:cubicBezTo>
                  <a:cubicBezTo>
                    <a:pt x="273" y="292"/>
                    <a:pt x="408" y="229"/>
                    <a:pt x="531" y="229"/>
                  </a:cubicBezTo>
                  <a:cubicBezTo>
                    <a:pt x="637" y="229"/>
                    <a:pt x="735" y="275"/>
                    <a:pt x="803" y="416"/>
                  </a:cubicBezTo>
                  <a:cubicBezTo>
                    <a:pt x="834" y="476"/>
                    <a:pt x="849" y="549"/>
                    <a:pt x="841" y="621"/>
                  </a:cubicBezTo>
                  <a:cubicBezTo>
                    <a:pt x="1309" y="697"/>
                    <a:pt x="1796" y="842"/>
                    <a:pt x="2249" y="1036"/>
                  </a:cubicBezTo>
                  <a:cubicBezTo>
                    <a:pt x="2169" y="826"/>
                    <a:pt x="2116" y="602"/>
                    <a:pt x="2081" y="381"/>
                  </a:cubicBezTo>
                  <a:cubicBezTo>
                    <a:pt x="1400" y="134"/>
                    <a:pt x="666" y="1"/>
                    <a:pt x="23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814;p60"/>
            <p:cNvSpPr/>
            <p:nvPr/>
          </p:nvSpPr>
          <p:spPr>
            <a:xfrm>
              <a:off x="6310755" y="2896892"/>
              <a:ext cx="274532" cy="177067"/>
            </a:xfrm>
            <a:custGeom>
              <a:avLst/>
              <a:gdLst/>
              <a:ahLst/>
              <a:cxnLst/>
              <a:rect l="l" t="t" r="r" b="b"/>
              <a:pathLst>
                <a:path w="2090" h="1348" extrusionOk="0">
                  <a:moveTo>
                    <a:pt x="248" y="1"/>
                  </a:moveTo>
                  <a:cubicBezTo>
                    <a:pt x="206" y="46"/>
                    <a:pt x="168" y="88"/>
                    <a:pt x="130" y="134"/>
                  </a:cubicBezTo>
                  <a:cubicBezTo>
                    <a:pt x="111" y="157"/>
                    <a:pt x="96" y="183"/>
                    <a:pt x="81" y="214"/>
                  </a:cubicBezTo>
                  <a:cubicBezTo>
                    <a:pt x="111" y="202"/>
                    <a:pt x="142" y="191"/>
                    <a:pt x="168" y="176"/>
                  </a:cubicBezTo>
                  <a:cubicBezTo>
                    <a:pt x="281" y="126"/>
                    <a:pt x="417" y="62"/>
                    <a:pt x="541" y="62"/>
                  </a:cubicBezTo>
                  <a:cubicBezTo>
                    <a:pt x="646" y="62"/>
                    <a:pt x="743" y="108"/>
                    <a:pt x="811" y="248"/>
                  </a:cubicBezTo>
                  <a:cubicBezTo>
                    <a:pt x="853" y="339"/>
                    <a:pt x="868" y="457"/>
                    <a:pt x="826" y="549"/>
                  </a:cubicBezTo>
                  <a:cubicBezTo>
                    <a:pt x="782" y="656"/>
                    <a:pt x="685" y="693"/>
                    <a:pt x="587" y="693"/>
                  </a:cubicBezTo>
                  <a:cubicBezTo>
                    <a:pt x="560" y="693"/>
                    <a:pt x="533" y="690"/>
                    <a:pt x="507" y="685"/>
                  </a:cubicBezTo>
                  <a:cubicBezTo>
                    <a:pt x="433" y="671"/>
                    <a:pt x="363" y="657"/>
                    <a:pt x="294" y="657"/>
                  </a:cubicBezTo>
                  <a:cubicBezTo>
                    <a:pt x="213" y="657"/>
                    <a:pt x="134" y="677"/>
                    <a:pt x="54" y="743"/>
                  </a:cubicBezTo>
                  <a:cubicBezTo>
                    <a:pt x="35" y="758"/>
                    <a:pt x="20" y="773"/>
                    <a:pt x="1" y="792"/>
                  </a:cubicBezTo>
                  <a:cubicBezTo>
                    <a:pt x="5" y="853"/>
                    <a:pt x="5" y="910"/>
                    <a:pt x="8" y="967"/>
                  </a:cubicBezTo>
                  <a:lnTo>
                    <a:pt x="31" y="967"/>
                  </a:lnTo>
                  <a:cubicBezTo>
                    <a:pt x="674" y="967"/>
                    <a:pt x="1408" y="1100"/>
                    <a:pt x="2089" y="1347"/>
                  </a:cubicBezTo>
                  <a:cubicBezTo>
                    <a:pt x="2085" y="1313"/>
                    <a:pt x="2078" y="1283"/>
                    <a:pt x="2074" y="1248"/>
                  </a:cubicBezTo>
                  <a:cubicBezTo>
                    <a:pt x="2036" y="956"/>
                    <a:pt x="2017" y="659"/>
                    <a:pt x="1975" y="366"/>
                  </a:cubicBezTo>
                  <a:lnTo>
                    <a:pt x="1971" y="366"/>
                  </a:lnTo>
                  <a:cubicBezTo>
                    <a:pt x="1382" y="145"/>
                    <a:pt x="807" y="20"/>
                    <a:pt x="248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1815;p60"/>
            <p:cNvSpPr/>
            <p:nvPr/>
          </p:nvSpPr>
          <p:spPr>
            <a:xfrm>
              <a:off x="6281332" y="2388419"/>
              <a:ext cx="303955" cy="230791"/>
            </a:xfrm>
            <a:custGeom>
              <a:avLst/>
              <a:gdLst/>
              <a:ahLst/>
              <a:cxnLst/>
              <a:rect l="l" t="t" r="r" b="b"/>
              <a:pathLst>
                <a:path w="2314" h="1757" extrusionOk="0">
                  <a:moveTo>
                    <a:pt x="515" y="0"/>
                  </a:moveTo>
                  <a:cubicBezTo>
                    <a:pt x="435" y="0"/>
                    <a:pt x="357" y="20"/>
                    <a:pt x="278" y="83"/>
                  </a:cubicBezTo>
                  <a:cubicBezTo>
                    <a:pt x="229" y="125"/>
                    <a:pt x="187" y="186"/>
                    <a:pt x="149" y="243"/>
                  </a:cubicBezTo>
                  <a:cubicBezTo>
                    <a:pt x="88" y="338"/>
                    <a:pt x="35" y="448"/>
                    <a:pt x="0" y="562"/>
                  </a:cubicBezTo>
                  <a:cubicBezTo>
                    <a:pt x="118" y="543"/>
                    <a:pt x="242" y="535"/>
                    <a:pt x="364" y="535"/>
                  </a:cubicBezTo>
                  <a:cubicBezTo>
                    <a:pt x="464" y="535"/>
                    <a:pt x="562" y="540"/>
                    <a:pt x="655" y="551"/>
                  </a:cubicBezTo>
                  <a:cubicBezTo>
                    <a:pt x="691" y="543"/>
                    <a:pt x="726" y="538"/>
                    <a:pt x="761" y="538"/>
                  </a:cubicBezTo>
                  <a:cubicBezTo>
                    <a:pt x="829" y="538"/>
                    <a:pt x="892" y="556"/>
                    <a:pt x="948" y="604"/>
                  </a:cubicBezTo>
                  <a:cubicBezTo>
                    <a:pt x="959" y="608"/>
                    <a:pt x="970" y="608"/>
                    <a:pt x="986" y="612"/>
                  </a:cubicBezTo>
                  <a:cubicBezTo>
                    <a:pt x="1256" y="680"/>
                    <a:pt x="1454" y="779"/>
                    <a:pt x="1591" y="916"/>
                  </a:cubicBezTo>
                  <a:cubicBezTo>
                    <a:pt x="1689" y="1015"/>
                    <a:pt x="1788" y="1216"/>
                    <a:pt x="1777" y="1445"/>
                  </a:cubicBezTo>
                  <a:cubicBezTo>
                    <a:pt x="1773" y="1547"/>
                    <a:pt x="1750" y="1654"/>
                    <a:pt x="1697" y="1757"/>
                  </a:cubicBezTo>
                  <a:cubicBezTo>
                    <a:pt x="1895" y="1646"/>
                    <a:pt x="2070" y="1494"/>
                    <a:pt x="2283" y="1407"/>
                  </a:cubicBezTo>
                  <a:cubicBezTo>
                    <a:pt x="2313" y="1148"/>
                    <a:pt x="2260" y="817"/>
                    <a:pt x="1979" y="532"/>
                  </a:cubicBezTo>
                  <a:cubicBezTo>
                    <a:pt x="1769" y="322"/>
                    <a:pt x="1488" y="174"/>
                    <a:pt x="1115" y="83"/>
                  </a:cubicBezTo>
                  <a:cubicBezTo>
                    <a:pt x="1043" y="68"/>
                    <a:pt x="974" y="49"/>
                    <a:pt x="906" y="33"/>
                  </a:cubicBezTo>
                  <a:lnTo>
                    <a:pt x="902" y="22"/>
                  </a:lnTo>
                  <a:cubicBezTo>
                    <a:pt x="872" y="33"/>
                    <a:pt x="840" y="37"/>
                    <a:pt x="807" y="37"/>
                  </a:cubicBezTo>
                  <a:cubicBezTo>
                    <a:pt x="781" y="37"/>
                    <a:pt x="756" y="35"/>
                    <a:pt x="731" y="30"/>
                  </a:cubicBezTo>
                  <a:cubicBezTo>
                    <a:pt x="656" y="15"/>
                    <a:pt x="585" y="0"/>
                    <a:pt x="515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1816;p60"/>
            <p:cNvSpPr/>
            <p:nvPr/>
          </p:nvSpPr>
          <p:spPr>
            <a:xfrm>
              <a:off x="6343330" y="2830952"/>
              <a:ext cx="226981" cy="114016"/>
            </a:xfrm>
            <a:custGeom>
              <a:avLst/>
              <a:gdLst/>
              <a:ahLst/>
              <a:cxnLst/>
              <a:rect l="l" t="t" r="r" b="b"/>
              <a:pathLst>
                <a:path w="1728" h="868" extrusionOk="0">
                  <a:moveTo>
                    <a:pt x="525" y="1"/>
                  </a:moveTo>
                  <a:cubicBezTo>
                    <a:pt x="479" y="42"/>
                    <a:pt x="419" y="61"/>
                    <a:pt x="358" y="61"/>
                  </a:cubicBezTo>
                  <a:cubicBezTo>
                    <a:pt x="266" y="225"/>
                    <a:pt x="126" y="366"/>
                    <a:pt x="0" y="503"/>
                  </a:cubicBezTo>
                  <a:cubicBezTo>
                    <a:pt x="559" y="522"/>
                    <a:pt x="1134" y="647"/>
                    <a:pt x="1723" y="868"/>
                  </a:cubicBezTo>
                  <a:lnTo>
                    <a:pt x="1727" y="868"/>
                  </a:lnTo>
                  <a:cubicBezTo>
                    <a:pt x="1697" y="655"/>
                    <a:pt x="1651" y="442"/>
                    <a:pt x="1583" y="240"/>
                  </a:cubicBezTo>
                  <a:cubicBezTo>
                    <a:pt x="1221" y="122"/>
                    <a:pt x="875" y="46"/>
                    <a:pt x="525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1817;p60"/>
            <p:cNvSpPr/>
            <p:nvPr/>
          </p:nvSpPr>
          <p:spPr>
            <a:xfrm>
              <a:off x="6396791" y="4100624"/>
              <a:ext cx="177986" cy="290032"/>
            </a:xfrm>
            <a:custGeom>
              <a:avLst/>
              <a:gdLst/>
              <a:ahLst/>
              <a:cxnLst/>
              <a:rect l="l" t="t" r="r" b="b"/>
              <a:pathLst>
                <a:path w="1355" h="2208" extrusionOk="0">
                  <a:moveTo>
                    <a:pt x="88" y="1"/>
                  </a:moveTo>
                  <a:lnTo>
                    <a:pt x="69" y="20"/>
                  </a:lnTo>
                  <a:cubicBezTo>
                    <a:pt x="103" y="50"/>
                    <a:pt x="129" y="88"/>
                    <a:pt x="156" y="142"/>
                  </a:cubicBezTo>
                  <a:cubicBezTo>
                    <a:pt x="198" y="229"/>
                    <a:pt x="213" y="351"/>
                    <a:pt x="171" y="442"/>
                  </a:cubicBezTo>
                  <a:cubicBezTo>
                    <a:pt x="137" y="522"/>
                    <a:pt x="72" y="564"/>
                    <a:pt x="0" y="579"/>
                  </a:cubicBezTo>
                  <a:lnTo>
                    <a:pt x="0" y="590"/>
                  </a:lnTo>
                  <a:cubicBezTo>
                    <a:pt x="381" y="971"/>
                    <a:pt x="624" y="1443"/>
                    <a:pt x="788" y="2009"/>
                  </a:cubicBezTo>
                  <a:cubicBezTo>
                    <a:pt x="822" y="2131"/>
                    <a:pt x="932" y="2207"/>
                    <a:pt x="1050" y="2207"/>
                  </a:cubicBezTo>
                  <a:cubicBezTo>
                    <a:pt x="1073" y="2207"/>
                    <a:pt x="1100" y="2203"/>
                    <a:pt x="1126" y="2200"/>
                  </a:cubicBezTo>
                  <a:cubicBezTo>
                    <a:pt x="1271" y="2158"/>
                    <a:pt x="1354" y="2006"/>
                    <a:pt x="1313" y="1861"/>
                  </a:cubicBezTo>
                  <a:cubicBezTo>
                    <a:pt x="1111" y="1161"/>
                    <a:pt x="654" y="503"/>
                    <a:pt x="88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1818;p60"/>
            <p:cNvSpPr/>
            <p:nvPr/>
          </p:nvSpPr>
          <p:spPr>
            <a:xfrm>
              <a:off x="6412290" y="2753979"/>
              <a:ext cx="138974" cy="108631"/>
            </a:xfrm>
            <a:custGeom>
              <a:avLst/>
              <a:gdLst/>
              <a:ahLst/>
              <a:cxnLst/>
              <a:rect l="l" t="t" r="r" b="b"/>
              <a:pathLst>
                <a:path w="1058" h="827" extrusionOk="0">
                  <a:moveTo>
                    <a:pt x="883" y="1"/>
                  </a:moveTo>
                  <a:cubicBezTo>
                    <a:pt x="742" y="115"/>
                    <a:pt x="632" y="263"/>
                    <a:pt x="487" y="374"/>
                  </a:cubicBezTo>
                  <a:cubicBezTo>
                    <a:pt x="394" y="447"/>
                    <a:pt x="252" y="491"/>
                    <a:pt x="119" y="491"/>
                  </a:cubicBezTo>
                  <a:cubicBezTo>
                    <a:pt x="99" y="491"/>
                    <a:pt x="80" y="490"/>
                    <a:pt x="61" y="488"/>
                  </a:cubicBezTo>
                  <a:cubicBezTo>
                    <a:pt x="57" y="495"/>
                    <a:pt x="57" y="499"/>
                    <a:pt x="53" y="503"/>
                  </a:cubicBezTo>
                  <a:cubicBezTo>
                    <a:pt x="42" y="537"/>
                    <a:pt x="23" y="564"/>
                    <a:pt x="0" y="587"/>
                  </a:cubicBezTo>
                  <a:cubicBezTo>
                    <a:pt x="350" y="632"/>
                    <a:pt x="696" y="708"/>
                    <a:pt x="1058" y="826"/>
                  </a:cubicBezTo>
                  <a:cubicBezTo>
                    <a:pt x="1042" y="784"/>
                    <a:pt x="1027" y="746"/>
                    <a:pt x="1012" y="708"/>
                  </a:cubicBezTo>
                  <a:cubicBezTo>
                    <a:pt x="913" y="469"/>
                    <a:pt x="848" y="233"/>
                    <a:pt x="886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1819;p60"/>
            <p:cNvSpPr/>
            <p:nvPr/>
          </p:nvSpPr>
          <p:spPr>
            <a:xfrm>
              <a:off x="6461153" y="3989235"/>
              <a:ext cx="56614" cy="67122"/>
            </a:xfrm>
            <a:custGeom>
              <a:avLst/>
              <a:gdLst/>
              <a:ahLst/>
              <a:cxnLst/>
              <a:rect l="l" t="t" r="r" b="b"/>
              <a:pathLst>
                <a:path w="431" h="511" extrusionOk="0">
                  <a:moveTo>
                    <a:pt x="1" y="1"/>
                  </a:moveTo>
                  <a:cubicBezTo>
                    <a:pt x="119" y="126"/>
                    <a:pt x="229" y="263"/>
                    <a:pt x="347" y="408"/>
                  </a:cubicBezTo>
                  <a:lnTo>
                    <a:pt x="431" y="510"/>
                  </a:lnTo>
                  <a:cubicBezTo>
                    <a:pt x="294" y="320"/>
                    <a:pt x="153" y="153"/>
                    <a:pt x="1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1820;p60"/>
            <p:cNvSpPr/>
            <p:nvPr/>
          </p:nvSpPr>
          <p:spPr>
            <a:xfrm>
              <a:off x="6405723" y="2467626"/>
              <a:ext cx="110601" cy="110601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1" y="1"/>
                  </a:moveTo>
                  <a:cubicBezTo>
                    <a:pt x="35" y="28"/>
                    <a:pt x="61" y="69"/>
                    <a:pt x="88" y="123"/>
                  </a:cubicBezTo>
                  <a:cubicBezTo>
                    <a:pt x="122" y="187"/>
                    <a:pt x="138" y="275"/>
                    <a:pt x="122" y="351"/>
                  </a:cubicBezTo>
                  <a:lnTo>
                    <a:pt x="126" y="351"/>
                  </a:lnTo>
                  <a:cubicBezTo>
                    <a:pt x="461" y="461"/>
                    <a:pt x="636" y="598"/>
                    <a:pt x="830" y="842"/>
                  </a:cubicBezTo>
                  <a:cubicBezTo>
                    <a:pt x="841" y="613"/>
                    <a:pt x="742" y="412"/>
                    <a:pt x="644" y="313"/>
                  </a:cubicBezTo>
                  <a:cubicBezTo>
                    <a:pt x="507" y="176"/>
                    <a:pt x="309" y="77"/>
                    <a:pt x="39" y="9"/>
                  </a:cubicBezTo>
                  <a:cubicBezTo>
                    <a:pt x="23" y="5"/>
                    <a:pt x="12" y="5"/>
                    <a:pt x="1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1" name="Google Shape;1821;p60"/>
            <p:cNvSpPr/>
            <p:nvPr/>
          </p:nvSpPr>
          <p:spPr>
            <a:xfrm>
              <a:off x="6302348" y="2513600"/>
              <a:ext cx="212401" cy="118614"/>
            </a:xfrm>
            <a:custGeom>
              <a:avLst/>
              <a:gdLst/>
              <a:ahLst/>
              <a:cxnLst/>
              <a:rect l="l" t="t" r="r" b="b"/>
              <a:pathLst>
                <a:path w="1617" h="903" extrusionOk="0">
                  <a:moveTo>
                    <a:pt x="909" y="1"/>
                  </a:moveTo>
                  <a:cubicBezTo>
                    <a:pt x="906" y="24"/>
                    <a:pt x="902" y="47"/>
                    <a:pt x="890" y="69"/>
                  </a:cubicBezTo>
                  <a:cubicBezTo>
                    <a:pt x="846" y="177"/>
                    <a:pt x="749" y="214"/>
                    <a:pt x="651" y="214"/>
                  </a:cubicBezTo>
                  <a:cubicBezTo>
                    <a:pt x="624" y="214"/>
                    <a:pt x="597" y="211"/>
                    <a:pt x="571" y="206"/>
                  </a:cubicBezTo>
                  <a:cubicBezTo>
                    <a:pt x="497" y="192"/>
                    <a:pt x="427" y="178"/>
                    <a:pt x="358" y="178"/>
                  </a:cubicBezTo>
                  <a:cubicBezTo>
                    <a:pt x="277" y="178"/>
                    <a:pt x="198" y="198"/>
                    <a:pt x="118" y="263"/>
                  </a:cubicBezTo>
                  <a:cubicBezTo>
                    <a:pt x="72" y="301"/>
                    <a:pt x="34" y="347"/>
                    <a:pt x="0" y="400"/>
                  </a:cubicBezTo>
                  <a:cubicBezTo>
                    <a:pt x="225" y="412"/>
                    <a:pt x="464" y="435"/>
                    <a:pt x="696" y="503"/>
                  </a:cubicBezTo>
                  <a:cubicBezTo>
                    <a:pt x="883" y="560"/>
                    <a:pt x="1141" y="674"/>
                    <a:pt x="1320" y="895"/>
                  </a:cubicBezTo>
                  <a:lnTo>
                    <a:pt x="1324" y="903"/>
                  </a:lnTo>
                  <a:cubicBezTo>
                    <a:pt x="1400" y="880"/>
                    <a:pt x="1469" y="845"/>
                    <a:pt x="1537" y="804"/>
                  </a:cubicBezTo>
                  <a:cubicBezTo>
                    <a:pt x="1590" y="701"/>
                    <a:pt x="1613" y="594"/>
                    <a:pt x="1617" y="492"/>
                  </a:cubicBezTo>
                  <a:cubicBezTo>
                    <a:pt x="1423" y="248"/>
                    <a:pt x="1248" y="111"/>
                    <a:pt x="913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2" name="Google Shape;1822;p60"/>
            <p:cNvSpPr/>
            <p:nvPr/>
          </p:nvSpPr>
          <p:spPr>
            <a:xfrm>
              <a:off x="6312331" y="4399586"/>
              <a:ext cx="181533" cy="125969"/>
            </a:xfrm>
            <a:custGeom>
              <a:avLst/>
              <a:gdLst/>
              <a:ahLst/>
              <a:cxnLst/>
              <a:rect l="l" t="t" r="r" b="b"/>
              <a:pathLst>
                <a:path w="1382" h="959" extrusionOk="0">
                  <a:moveTo>
                    <a:pt x="973" y="1"/>
                  </a:moveTo>
                  <a:cubicBezTo>
                    <a:pt x="817" y="1"/>
                    <a:pt x="647" y="61"/>
                    <a:pt x="506" y="110"/>
                  </a:cubicBezTo>
                  <a:cubicBezTo>
                    <a:pt x="404" y="143"/>
                    <a:pt x="292" y="172"/>
                    <a:pt x="184" y="172"/>
                  </a:cubicBezTo>
                  <a:cubicBezTo>
                    <a:pt x="121" y="172"/>
                    <a:pt x="58" y="162"/>
                    <a:pt x="0" y="137"/>
                  </a:cubicBezTo>
                  <a:lnTo>
                    <a:pt x="0" y="958"/>
                  </a:lnTo>
                  <a:lnTo>
                    <a:pt x="73" y="958"/>
                  </a:lnTo>
                  <a:cubicBezTo>
                    <a:pt x="114" y="890"/>
                    <a:pt x="175" y="821"/>
                    <a:pt x="232" y="764"/>
                  </a:cubicBezTo>
                  <a:cubicBezTo>
                    <a:pt x="308" y="684"/>
                    <a:pt x="384" y="605"/>
                    <a:pt x="487" y="570"/>
                  </a:cubicBezTo>
                  <a:cubicBezTo>
                    <a:pt x="533" y="555"/>
                    <a:pt x="579" y="549"/>
                    <a:pt x="626" y="549"/>
                  </a:cubicBezTo>
                  <a:cubicBezTo>
                    <a:pt x="727" y="549"/>
                    <a:pt x="831" y="576"/>
                    <a:pt x="932" y="589"/>
                  </a:cubicBezTo>
                  <a:cubicBezTo>
                    <a:pt x="965" y="594"/>
                    <a:pt x="998" y="597"/>
                    <a:pt x="1032" y="597"/>
                  </a:cubicBezTo>
                  <a:cubicBezTo>
                    <a:pt x="1154" y="597"/>
                    <a:pt x="1275" y="561"/>
                    <a:pt x="1332" y="460"/>
                  </a:cubicBezTo>
                  <a:cubicBezTo>
                    <a:pt x="1381" y="373"/>
                    <a:pt x="1366" y="262"/>
                    <a:pt x="1313" y="179"/>
                  </a:cubicBezTo>
                  <a:cubicBezTo>
                    <a:pt x="1228" y="45"/>
                    <a:pt x="1106" y="1"/>
                    <a:pt x="973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3" name="Google Shape;1823;p60"/>
            <p:cNvSpPr/>
            <p:nvPr/>
          </p:nvSpPr>
          <p:spPr>
            <a:xfrm>
              <a:off x="6277260" y="2566142"/>
              <a:ext cx="199003" cy="72902"/>
            </a:xfrm>
            <a:custGeom>
              <a:avLst/>
              <a:gdLst/>
              <a:ahLst/>
              <a:cxnLst/>
              <a:rect l="l" t="t" r="r" b="b"/>
              <a:pathLst>
                <a:path w="1515" h="555" extrusionOk="0">
                  <a:moveTo>
                    <a:pt x="191" y="0"/>
                  </a:moveTo>
                  <a:cubicBezTo>
                    <a:pt x="187" y="8"/>
                    <a:pt x="184" y="16"/>
                    <a:pt x="180" y="23"/>
                  </a:cubicBezTo>
                  <a:cubicBezTo>
                    <a:pt x="100" y="149"/>
                    <a:pt x="35" y="293"/>
                    <a:pt x="1" y="449"/>
                  </a:cubicBezTo>
                  <a:lnTo>
                    <a:pt x="9" y="449"/>
                  </a:lnTo>
                  <a:cubicBezTo>
                    <a:pt x="59" y="484"/>
                    <a:pt x="114" y="498"/>
                    <a:pt x="170" y="498"/>
                  </a:cubicBezTo>
                  <a:cubicBezTo>
                    <a:pt x="255" y="498"/>
                    <a:pt x="343" y="467"/>
                    <a:pt x="423" y="430"/>
                  </a:cubicBezTo>
                  <a:cubicBezTo>
                    <a:pt x="536" y="379"/>
                    <a:pt x="671" y="316"/>
                    <a:pt x="794" y="316"/>
                  </a:cubicBezTo>
                  <a:cubicBezTo>
                    <a:pt x="900" y="316"/>
                    <a:pt x="998" y="362"/>
                    <a:pt x="1066" y="503"/>
                  </a:cubicBezTo>
                  <a:cubicBezTo>
                    <a:pt x="1074" y="518"/>
                    <a:pt x="1081" y="537"/>
                    <a:pt x="1085" y="552"/>
                  </a:cubicBezTo>
                  <a:cubicBezTo>
                    <a:pt x="1117" y="553"/>
                    <a:pt x="1149" y="554"/>
                    <a:pt x="1180" y="554"/>
                  </a:cubicBezTo>
                  <a:cubicBezTo>
                    <a:pt x="1244" y="554"/>
                    <a:pt x="1307" y="551"/>
                    <a:pt x="1370" y="541"/>
                  </a:cubicBezTo>
                  <a:cubicBezTo>
                    <a:pt x="1420" y="533"/>
                    <a:pt x="1469" y="522"/>
                    <a:pt x="1515" y="503"/>
                  </a:cubicBezTo>
                  <a:lnTo>
                    <a:pt x="1511" y="495"/>
                  </a:lnTo>
                  <a:cubicBezTo>
                    <a:pt x="1332" y="274"/>
                    <a:pt x="1074" y="160"/>
                    <a:pt x="887" y="103"/>
                  </a:cubicBezTo>
                  <a:cubicBezTo>
                    <a:pt x="655" y="35"/>
                    <a:pt x="416" y="12"/>
                    <a:pt x="191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1824;p60"/>
            <p:cNvSpPr/>
            <p:nvPr/>
          </p:nvSpPr>
          <p:spPr>
            <a:xfrm>
              <a:off x="6315352" y="3882313"/>
              <a:ext cx="145935" cy="107054"/>
            </a:xfrm>
            <a:custGeom>
              <a:avLst/>
              <a:gdLst/>
              <a:ahLst/>
              <a:cxnLst/>
              <a:rect l="l" t="t" r="r" b="b"/>
              <a:pathLst>
                <a:path w="1111" h="815" extrusionOk="0">
                  <a:moveTo>
                    <a:pt x="65" y="0"/>
                  </a:moveTo>
                  <a:cubicBezTo>
                    <a:pt x="50" y="8"/>
                    <a:pt x="34" y="19"/>
                    <a:pt x="19" y="31"/>
                  </a:cubicBezTo>
                  <a:cubicBezTo>
                    <a:pt x="11" y="38"/>
                    <a:pt x="8" y="42"/>
                    <a:pt x="0" y="46"/>
                  </a:cubicBezTo>
                  <a:cubicBezTo>
                    <a:pt x="441" y="248"/>
                    <a:pt x="795" y="495"/>
                    <a:pt x="1111" y="815"/>
                  </a:cubicBezTo>
                  <a:cubicBezTo>
                    <a:pt x="1092" y="792"/>
                    <a:pt x="1073" y="773"/>
                    <a:pt x="1054" y="754"/>
                  </a:cubicBezTo>
                  <a:cubicBezTo>
                    <a:pt x="738" y="423"/>
                    <a:pt x="464" y="183"/>
                    <a:pt x="65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825;p60"/>
            <p:cNvSpPr/>
            <p:nvPr/>
          </p:nvSpPr>
          <p:spPr>
            <a:xfrm>
              <a:off x="5975543" y="3053729"/>
              <a:ext cx="447789" cy="398531"/>
            </a:xfrm>
            <a:custGeom>
              <a:avLst/>
              <a:gdLst/>
              <a:ahLst/>
              <a:cxnLst/>
              <a:rect l="l" t="t" r="r" b="b"/>
              <a:pathLst>
                <a:path w="3409" h="3034" extrusionOk="0">
                  <a:moveTo>
                    <a:pt x="318" y="1"/>
                  </a:moveTo>
                  <a:cubicBezTo>
                    <a:pt x="212" y="1"/>
                    <a:pt x="114" y="47"/>
                    <a:pt x="46" y="188"/>
                  </a:cubicBezTo>
                  <a:cubicBezTo>
                    <a:pt x="19" y="248"/>
                    <a:pt x="0" y="321"/>
                    <a:pt x="8" y="389"/>
                  </a:cubicBezTo>
                  <a:cubicBezTo>
                    <a:pt x="8" y="423"/>
                    <a:pt x="15" y="458"/>
                    <a:pt x="31" y="484"/>
                  </a:cubicBezTo>
                  <a:cubicBezTo>
                    <a:pt x="76" y="595"/>
                    <a:pt x="175" y="633"/>
                    <a:pt x="272" y="633"/>
                  </a:cubicBezTo>
                  <a:cubicBezTo>
                    <a:pt x="299" y="633"/>
                    <a:pt x="325" y="630"/>
                    <a:pt x="350" y="625"/>
                  </a:cubicBezTo>
                  <a:cubicBezTo>
                    <a:pt x="425" y="611"/>
                    <a:pt x="496" y="596"/>
                    <a:pt x="566" y="596"/>
                  </a:cubicBezTo>
                  <a:cubicBezTo>
                    <a:pt x="646" y="596"/>
                    <a:pt x="724" y="615"/>
                    <a:pt x="803" y="678"/>
                  </a:cubicBezTo>
                  <a:cubicBezTo>
                    <a:pt x="814" y="690"/>
                    <a:pt x="826" y="697"/>
                    <a:pt x="833" y="709"/>
                  </a:cubicBezTo>
                  <a:cubicBezTo>
                    <a:pt x="871" y="743"/>
                    <a:pt x="902" y="792"/>
                    <a:pt x="936" y="838"/>
                  </a:cubicBezTo>
                  <a:cubicBezTo>
                    <a:pt x="1016" y="964"/>
                    <a:pt x="1077" y="1108"/>
                    <a:pt x="1111" y="1264"/>
                  </a:cubicBezTo>
                  <a:cubicBezTo>
                    <a:pt x="1115" y="1279"/>
                    <a:pt x="1119" y="1295"/>
                    <a:pt x="1119" y="1306"/>
                  </a:cubicBezTo>
                  <a:cubicBezTo>
                    <a:pt x="1172" y="1595"/>
                    <a:pt x="1206" y="1899"/>
                    <a:pt x="1320" y="1934"/>
                  </a:cubicBezTo>
                  <a:cubicBezTo>
                    <a:pt x="1320" y="1934"/>
                    <a:pt x="1533" y="2135"/>
                    <a:pt x="1518" y="2424"/>
                  </a:cubicBezTo>
                  <a:cubicBezTo>
                    <a:pt x="1503" y="2710"/>
                    <a:pt x="1533" y="3033"/>
                    <a:pt x="1705" y="3033"/>
                  </a:cubicBezTo>
                  <a:cubicBezTo>
                    <a:pt x="1876" y="3033"/>
                    <a:pt x="1906" y="2710"/>
                    <a:pt x="1891" y="2424"/>
                  </a:cubicBezTo>
                  <a:cubicBezTo>
                    <a:pt x="1876" y="2135"/>
                    <a:pt x="2089" y="1934"/>
                    <a:pt x="2089" y="1934"/>
                  </a:cubicBezTo>
                  <a:cubicBezTo>
                    <a:pt x="2203" y="1899"/>
                    <a:pt x="2237" y="1595"/>
                    <a:pt x="2290" y="1306"/>
                  </a:cubicBezTo>
                  <a:cubicBezTo>
                    <a:pt x="2294" y="1295"/>
                    <a:pt x="2294" y="1279"/>
                    <a:pt x="2298" y="1264"/>
                  </a:cubicBezTo>
                  <a:cubicBezTo>
                    <a:pt x="2332" y="1108"/>
                    <a:pt x="2397" y="964"/>
                    <a:pt x="2477" y="838"/>
                  </a:cubicBezTo>
                  <a:cubicBezTo>
                    <a:pt x="2503" y="796"/>
                    <a:pt x="2530" y="754"/>
                    <a:pt x="2564" y="720"/>
                  </a:cubicBezTo>
                  <a:lnTo>
                    <a:pt x="2564" y="716"/>
                  </a:lnTo>
                  <a:cubicBezTo>
                    <a:pt x="2579" y="705"/>
                    <a:pt x="2591" y="690"/>
                    <a:pt x="2606" y="678"/>
                  </a:cubicBezTo>
                  <a:cubicBezTo>
                    <a:pt x="2685" y="615"/>
                    <a:pt x="2763" y="596"/>
                    <a:pt x="2843" y="596"/>
                  </a:cubicBezTo>
                  <a:cubicBezTo>
                    <a:pt x="2913" y="596"/>
                    <a:pt x="2984" y="611"/>
                    <a:pt x="3059" y="625"/>
                  </a:cubicBezTo>
                  <a:cubicBezTo>
                    <a:pt x="3085" y="630"/>
                    <a:pt x="3112" y="633"/>
                    <a:pt x="3138" y="633"/>
                  </a:cubicBezTo>
                  <a:cubicBezTo>
                    <a:pt x="3237" y="633"/>
                    <a:pt x="3333" y="595"/>
                    <a:pt x="3378" y="484"/>
                  </a:cubicBezTo>
                  <a:cubicBezTo>
                    <a:pt x="3394" y="458"/>
                    <a:pt x="3401" y="423"/>
                    <a:pt x="3401" y="393"/>
                  </a:cubicBezTo>
                  <a:cubicBezTo>
                    <a:pt x="3409" y="321"/>
                    <a:pt x="3394" y="248"/>
                    <a:pt x="3363" y="188"/>
                  </a:cubicBezTo>
                  <a:cubicBezTo>
                    <a:pt x="3295" y="47"/>
                    <a:pt x="3197" y="1"/>
                    <a:pt x="3091" y="1"/>
                  </a:cubicBezTo>
                  <a:cubicBezTo>
                    <a:pt x="2968" y="1"/>
                    <a:pt x="2833" y="64"/>
                    <a:pt x="2720" y="115"/>
                  </a:cubicBezTo>
                  <a:cubicBezTo>
                    <a:pt x="2671" y="138"/>
                    <a:pt x="2617" y="157"/>
                    <a:pt x="2564" y="169"/>
                  </a:cubicBezTo>
                  <a:cubicBezTo>
                    <a:pt x="2530" y="177"/>
                    <a:pt x="2496" y="183"/>
                    <a:pt x="2462" y="183"/>
                  </a:cubicBezTo>
                  <a:cubicBezTo>
                    <a:pt x="2408" y="183"/>
                    <a:pt x="2354" y="169"/>
                    <a:pt x="2306" y="134"/>
                  </a:cubicBezTo>
                  <a:lnTo>
                    <a:pt x="2298" y="134"/>
                  </a:lnTo>
                  <a:cubicBezTo>
                    <a:pt x="2294" y="150"/>
                    <a:pt x="2294" y="161"/>
                    <a:pt x="2290" y="176"/>
                  </a:cubicBezTo>
                  <a:cubicBezTo>
                    <a:pt x="2237" y="465"/>
                    <a:pt x="2203" y="766"/>
                    <a:pt x="2089" y="800"/>
                  </a:cubicBezTo>
                  <a:cubicBezTo>
                    <a:pt x="2089" y="800"/>
                    <a:pt x="1876" y="1005"/>
                    <a:pt x="1891" y="1291"/>
                  </a:cubicBezTo>
                  <a:cubicBezTo>
                    <a:pt x="1906" y="1576"/>
                    <a:pt x="1876" y="1903"/>
                    <a:pt x="1705" y="1903"/>
                  </a:cubicBezTo>
                  <a:cubicBezTo>
                    <a:pt x="1533" y="1903"/>
                    <a:pt x="1503" y="1576"/>
                    <a:pt x="1518" y="1291"/>
                  </a:cubicBezTo>
                  <a:cubicBezTo>
                    <a:pt x="1533" y="1005"/>
                    <a:pt x="1320" y="800"/>
                    <a:pt x="1320" y="800"/>
                  </a:cubicBezTo>
                  <a:cubicBezTo>
                    <a:pt x="1206" y="766"/>
                    <a:pt x="1172" y="465"/>
                    <a:pt x="1119" y="176"/>
                  </a:cubicBezTo>
                  <a:cubicBezTo>
                    <a:pt x="1119" y="161"/>
                    <a:pt x="1115" y="150"/>
                    <a:pt x="1111" y="134"/>
                  </a:cubicBezTo>
                  <a:lnTo>
                    <a:pt x="1103" y="134"/>
                  </a:lnTo>
                  <a:cubicBezTo>
                    <a:pt x="1052" y="169"/>
                    <a:pt x="997" y="183"/>
                    <a:pt x="940" y="183"/>
                  </a:cubicBezTo>
                  <a:cubicBezTo>
                    <a:pt x="905" y="183"/>
                    <a:pt x="869" y="177"/>
                    <a:pt x="833" y="169"/>
                  </a:cubicBezTo>
                  <a:cubicBezTo>
                    <a:pt x="784" y="153"/>
                    <a:pt x="734" y="134"/>
                    <a:pt x="689" y="115"/>
                  </a:cubicBezTo>
                  <a:cubicBezTo>
                    <a:pt x="576" y="64"/>
                    <a:pt x="441" y="1"/>
                    <a:pt x="318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826;p60"/>
            <p:cNvSpPr/>
            <p:nvPr/>
          </p:nvSpPr>
          <p:spPr>
            <a:xfrm>
              <a:off x="5975543" y="2459088"/>
              <a:ext cx="448315" cy="398531"/>
            </a:xfrm>
            <a:custGeom>
              <a:avLst/>
              <a:gdLst/>
              <a:ahLst/>
              <a:cxnLst/>
              <a:rect l="l" t="t" r="r" b="b"/>
              <a:pathLst>
                <a:path w="3413" h="3034" extrusionOk="0">
                  <a:moveTo>
                    <a:pt x="318" y="0"/>
                  </a:moveTo>
                  <a:cubicBezTo>
                    <a:pt x="254" y="0"/>
                    <a:pt x="192" y="17"/>
                    <a:pt x="137" y="62"/>
                  </a:cubicBezTo>
                  <a:cubicBezTo>
                    <a:pt x="103" y="93"/>
                    <a:pt x="73" y="131"/>
                    <a:pt x="46" y="188"/>
                  </a:cubicBezTo>
                  <a:cubicBezTo>
                    <a:pt x="15" y="252"/>
                    <a:pt x="0" y="336"/>
                    <a:pt x="12" y="412"/>
                  </a:cubicBezTo>
                  <a:cubicBezTo>
                    <a:pt x="12" y="439"/>
                    <a:pt x="19" y="462"/>
                    <a:pt x="31" y="484"/>
                  </a:cubicBezTo>
                  <a:cubicBezTo>
                    <a:pt x="75" y="592"/>
                    <a:pt x="174" y="629"/>
                    <a:pt x="272" y="629"/>
                  </a:cubicBezTo>
                  <a:cubicBezTo>
                    <a:pt x="298" y="629"/>
                    <a:pt x="325" y="626"/>
                    <a:pt x="350" y="621"/>
                  </a:cubicBezTo>
                  <a:cubicBezTo>
                    <a:pt x="424" y="607"/>
                    <a:pt x="494" y="593"/>
                    <a:pt x="563" y="593"/>
                  </a:cubicBezTo>
                  <a:cubicBezTo>
                    <a:pt x="644" y="593"/>
                    <a:pt x="723" y="613"/>
                    <a:pt x="803" y="678"/>
                  </a:cubicBezTo>
                  <a:cubicBezTo>
                    <a:pt x="849" y="716"/>
                    <a:pt x="887" y="762"/>
                    <a:pt x="921" y="815"/>
                  </a:cubicBezTo>
                  <a:lnTo>
                    <a:pt x="936" y="838"/>
                  </a:lnTo>
                  <a:cubicBezTo>
                    <a:pt x="1016" y="964"/>
                    <a:pt x="1077" y="1108"/>
                    <a:pt x="1111" y="1264"/>
                  </a:cubicBezTo>
                  <a:cubicBezTo>
                    <a:pt x="1115" y="1279"/>
                    <a:pt x="1119" y="1291"/>
                    <a:pt x="1119" y="1306"/>
                  </a:cubicBezTo>
                  <a:cubicBezTo>
                    <a:pt x="1172" y="1595"/>
                    <a:pt x="1206" y="1900"/>
                    <a:pt x="1320" y="1934"/>
                  </a:cubicBezTo>
                  <a:cubicBezTo>
                    <a:pt x="1320" y="1934"/>
                    <a:pt x="1533" y="2135"/>
                    <a:pt x="1518" y="2421"/>
                  </a:cubicBezTo>
                  <a:cubicBezTo>
                    <a:pt x="1503" y="2710"/>
                    <a:pt x="1533" y="3033"/>
                    <a:pt x="1705" y="3033"/>
                  </a:cubicBezTo>
                  <a:cubicBezTo>
                    <a:pt x="1876" y="3033"/>
                    <a:pt x="1906" y="2710"/>
                    <a:pt x="1891" y="2421"/>
                  </a:cubicBezTo>
                  <a:cubicBezTo>
                    <a:pt x="1876" y="2135"/>
                    <a:pt x="2089" y="1934"/>
                    <a:pt x="2089" y="1934"/>
                  </a:cubicBezTo>
                  <a:cubicBezTo>
                    <a:pt x="2203" y="1900"/>
                    <a:pt x="2237" y="1595"/>
                    <a:pt x="2290" y="1306"/>
                  </a:cubicBezTo>
                  <a:cubicBezTo>
                    <a:pt x="2294" y="1291"/>
                    <a:pt x="2294" y="1279"/>
                    <a:pt x="2298" y="1264"/>
                  </a:cubicBezTo>
                  <a:cubicBezTo>
                    <a:pt x="2332" y="1108"/>
                    <a:pt x="2397" y="964"/>
                    <a:pt x="2477" y="838"/>
                  </a:cubicBezTo>
                  <a:cubicBezTo>
                    <a:pt x="2481" y="831"/>
                    <a:pt x="2484" y="823"/>
                    <a:pt x="2488" y="815"/>
                  </a:cubicBezTo>
                  <a:cubicBezTo>
                    <a:pt x="2522" y="762"/>
                    <a:pt x="2560" y="716"/>
                    <a:pt x="2606" y="678"/>
                  </a:cubicBezTo>
                  <a:cubicBezTo>
                    <a:pt x="2686" y="613"/>
                    <a:pt x="2765" y="593"/>
                    <a:pt x="2846" y="593"/>
                  </a:cubicBezTo>
                  <a:cubicBezTo>
                    <a:pt x="2915" y="593"/>
                    <a:pt x="2985" y="607"/>
                    <a:pt x="3059" y="621"/>
                  </a:cubicBezTo>
                  <a:cubicBezTo>
                    <a:pt x="3085" y="626"/>
                    <a:pt x="3112" y="629"/>
                    <a:pt x="3139" y="629"/>
                  </a:cubicBezTo>
                  <a:cubicBezTo>
                    <a:pt x="3237" y="629"/>
                    <a:pt x="3334" y="592"/>
                    <a:pt x="3378" y="484"/>
                  </a:cubicBezTo>
                  <a:cubicBezTo>
                    <a:pt x="3390" y="462"/>
                    <a:pt x="3394" y="439"/>
                    <a:pt x="3397" y="416"/>
                  </a:cubicBezTo>
                  <a:cubicBezTo>
                    <a:pt x="3413" y="340"/>
                    <a:pt x="3397" y="252"/>
                    <a:pt x="3363" y="188"/>
                  </a:cubicBezTo>
                  <a:cubicBezTo>
                    <a:pt x="3336" y="134"/>
                    <a:pt x="3310" y="93"/>
                    <a:pt x="3276" y="66"/>
                  </a:cubicBezTo>
                  <a:cubicBezTo>
                    <a:pt x="3220" y="18"/>
                    <a:pt x="3157" y="0"/>
                    <a:pt x="3089" y="0"/>
                  </a:cubicBezTo>
                  <a:cubicBezTo>
                    <a:pt x="3054" y="0"/>
                    <a:pt x="3019" y="5"/>
                    <a:pt x="2983" y="13"/>
                  </a:cubicBezTo>
                  <a:cubicBezTo>
                    <a:pt x="2891" y="36"/>
                    <a:pt x="2800" y="77"/>
                    <a:pt x="2720" y="112"/>
                  </a:cubicBezTo>
                  <a:cubicBezTo>
                    <a:pt x="2639" y="149"/>
                    <a:pt x="2549" y="182"/>
                    <a:pt x="2463" y="182"/>
                  </a:cubicBezTo>
                  <a:cubicBezTo>
                    <a:pt x="2408" y="182"/>
                    <a:pt x="2354" y="168"/>
                    <a:pt x="2306" y="134"/>
                  </a:cubicBezTo>
                  <a:lnTo>
                    <a:pt x="2298" y="134"/>
                  </a:lnTo>
                  <a:cubicBezTo>
                    <a:pt x="2294" y="146"/>
                    <a:pt x="2294" y="161"/>
                    <a:pt x="2290" y="172"/>
                  </a:cubicBezTo>
                  <a:cubicBezTo>
                    <a:pt x="2237" y="462"/>
                    <a:pt x="2203" y="766"/>
                    <a:pt x="2089" y="800"/>
                  </a:cubicBezTo>
                  <a:cubicBezTo>
                    <a:pt x="2089" y="800"/>
                    <a:pt x="1876" y="1002"/>
                    <a:pt x="1891" y="1291"/>
                  </a:cubicBezTo>
                  <a:cubicBezTo>
                    <a:pt x="1906" y="1576"/>
                    <a:pt x="1876" y="1900"/>
                    <a:pt x="1705" y="1900"/>
                  </a:cubicBezTo>
                  <a:cubicBezTo>
                    <a:pt x="1533" y="1900"/>
                    <a:pt x="1503" y="1576"/>
                    <a:pt x="1518" y="1291"/>
                  </a:cubicBezTo>
                  <a:cubicBezTo>
                    <a:pt x="1533" y="1002"/>
                    <a:pt x="1320" y="800"/>
                    <a:pt x="1320" y="800"/>
                  </a:cubicBezTo>
                  <a:cubicBezTo>
                    <a:pt x="1206" y="766"/>
                    <a:pt x="1172" y="462"/>
                    <a:pt x="1119" y="172"/>
                  </a:cubicBezTo>
                  <a:cubicBezTo>
                    <a:pt x="1119" y="161"/>
                    <a:pt x="1115" y="146"/>
                    <a:pt x="1111" y="134"/>
                  </a:cubicBezTo>
                  <a:lnTo>
                    <a:pt x="1103" y="134"/>
                  </a:lnTo>
                  <a:cubicBezTo>
                    <a:pt x="1055" y="168"/>
                    <a:pt x="1001" y="182"/>
                    <a:pt x="946" y="182"/>
                  </a:cubicBezTo>
                  <a:cubicBezTo>
                    <a:pt x="860" y="182"/>
                    <a:pt x="770" y="149"/>
                    <a:pt x="689" y="112"/>
                  </a:cubicBezTo>
                  <a:cubicBezTo>
                    <a:pt x="605" y="77"/>
                    <a:pt x="514" y="36"/>
                    <a:pt x="423" y="13"/>
                  </a:cubicBezTo>
                  <a:cubicBezTo>
                    <a:pt x="387" y="5"/>
                    <a:pt x="352" y="0"/>
                    <a:pt x="318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1827;p60"/>
            <p:cNvSpPr/>
            <p:nvPr/>
          </p:nvSpPr>
          <p:spPr>
            <a:xfrm>
              <a:off x="5975543" y="2137270"/>
              <a:ext cx="447789" cy="157101"/>
            </a:xfrm>
            <a:custGeom>
              <a:avLst/>
              <a:gdLst/>
              <a:ahLst/>
              <a:cxnLst/>
              <a:rect l="l" t="t" r="r" b="b"/>
              <a:pathLst>
                <a:path w="3409" h="1196" extrusionOk="0">
                  <a:moveTo>
                    <a:pt x="317" y="1"/>
                  </a:moveTo>
                  <a:cubicBezTo>
                    <a:pt x="212" y="1"/>
                    <a:pt x="115" y="30"/>
                    <a:pt x="46" y="119"/>
                  </a:cubicBezTo>
                  <a:cubicBezTo>
                    <a:pt x="38" y="131"/>
                    <a:pt x="27" y="146"/>
                    <a:pt x="23" y="161"/>
                  </a:cubicBezTo>
                  <a:cubicBezTo>
                    <a:pt x="0" y="207"/>
                    <a:pt x="0" y="264"/>
                    <a:pt x="31" y="310"/>
                  </a:cubicBezTo>
                  <a:cubicBezTo>
                    <a:pt x="76" y="379"/>
                    <a:pt x="177" y="401"/>
                    <a:pt x="276" y="401"/>
                  </a:cubicBezTo>
                  <a:cubicBezTo>
                    <a:pt x="301" y="401"/>
                    <a:pt x="326" y="399"/>
                    <a:pt x="350" y="397"/>
                  </a:cubicBezTo>
                  <a:cubicBezTo>
                    <a:pt x="425" y="388"/>
                    <a:pt x="497" y="378"/>
                    <a:pt x="567" y="378"/>
                  </a:cubicBezTo>
                  <a:cubicBezTo>
                    <a:pt x="646" y="378"/>
                    <a:pt x="724" y="391"/>
                    <a:pt x="803" y="431"/>
                  </a:cubicBezTo>
                  <a:cubicBezTo>
                    <a:pt x="856" y="458"/>
                    <a:pt x="894" y="492"/>
                    <a:pt x="936" y="530"/>
                  </a:cubicBezTo>
                  <a:cubicBezTo>
                    <a:pt x="1016" y="614"/>
                    <a:pt x="1058" y="705"/>
                    <a:pt x="1107" y="800"/>
                  </a:cubicBezTo>
                  <a:cubicBezTo>
                    <a:pt x="1130" y="846"/>
                    <a:pt x="1153" y="892"/>
                    <a:pt x="1183" y="937"/>
                  </a:cubicBezTo>
                  <a:cubicBezTo>
                    <a:pt x="1275" y="1078"/>
                    <a:pt x="1434" y="1173"/>
                    <a:pt x="1606" y="1192"/>
                  </a:cubicBezTo>
                  <a:cubicBezTo>
                    <a:pt x="1628" y="1195"/>
                    <a:pt x="1650" y="1196"/>
                    <a:pt x="1673" y="1196"/>
                  </a:cubicBezTo>
                  <a:cubicBezTo>
                    <a:pt x="1820" y="1196"/>
                    <a:pt x="1968" y="1143"/>
                    <a:pt x="2077" y="1044"/>
                  </a:cubicBezTo>
                  <a:cubicBezTo>
                    <a:pt x="2161" y="975"/>
                    <a:pt x="2222" y="884"/>
                    <a:pt x="2279" y="793"/>
                  </a:cubicBezTo>
                  <a:cubicBezTo>
                    <a:pt x="2340" y="701"/>
                    <a:pt x="2397" y="610"/>
                    <a:pt x="2477" y="530"/>
                  </a:cubicBezTo>
                  <a:cubicBezTo>
                    <a:pt x="2515" y="492"/>
                    <a:pt x="2557" y="458"/>
                    <a:pt x="2606" y="431"/>
                  </a:cubicBezTo>
                  <a:cubicBezTo>
                    <a:pt x="2685" y="391"/>
                    <a:pt x="2763" y="378"/>
                    <a:pt x="2842" y="378"/>
                  </a:cubicBezTo>
                  <a:cubicBezTo>
                    <a:pt x="2912" y="378"/>
                    <a:pt x="2984" y="388"/>
                    <a:pt x="3059" y="397"/>
                  </a:cubicBezTo>
                  <a:cubicBezTo>
                    <a:pt x="3083" y="399"/>
                    <a:pt x="3109" y="401"/>
                    <a:pt x="3134" y="401"/>
                  </a:cubicBezTo>
                  <a:cubicBezTo>
                    <a:pt x="3234" y="401"/>
                    <a:pt x="3333" y="379"/>
                    <a:pt x="3378" y="310"/>
                  </a:cubicBezTo>
                  <a:cubicBezTo>
                    <a:pt x="3409" y="264"/>
                    <a:pt x="3409" y="211"/>
                    <a:pt x="3390" y="161"/>
                  </a:cubicBezTo>
                  <a:cubicBezTo>
                    <a:pt x="3382" y="146"/>
                    <a:pt x="3375" y="135"/>
                    <a:pt x="3363" y="119"/>
                  </a:cubicBezTo>
                  <a:cubicBezTo>
                    <a:pt x="3297" y="30"/>
                    <a:pt x="3199" y="1"/>
                    <a:pt x="3093" y="1"/>
                  </a:cubicBezTo>
                  <a:cubicBezTo>
                    <a:pt x="3005" y="1"/>
                    <a:pt x="2911" y="21"/>
                    <a:pt x="2823" y="43"/>
                  </a:cubicBezTo>
                  <a:cubicBezTo>
                    <a:pt x="2789" y="55"/>
                    <a:pt x="2754" y="66"/>
                    <a:pt x="2720" y="74"/>
                  </a:cubicBezTo>
                  <a:cubicBezTo>
                    <a:pt x="2640" y="97"/>
                    <a:pt x="2552" y="117"/>
                    <a:pt x="2467" y="117"/>
                  </a:cubicBezTo>
                  <a:cubicBezTo>
                    <a:pt x="2410" y="117"/>
                    <a:pt x="2356" y="108"/>
                    <a:pt x="2306" y="85"/>
                  </a:cubicBezTo>
                  <a:lnTo>
                    <a:pt x="2298" y="85"/>
                  </a:lnTo>
                  <a:cubicBezTo>
                    <a:pt x="2233" y="184"/>
                    <a:pt x="2172" y="287"/>
                    <a:pt x="2077" y="367"/>
                  </a:cubicBezTo>
                  <a:cubicBezTo>
                    <a:pt x="1968" y="463"/>
                    <a:pt x="1818" y="519"/>
                    <a:pt x="1670" y="519"/>
                  </a:cubicBezTo>
                  <a:cubicBezTo>
                    <a:pt x="1648" y="519"/>
                    <a:pt x="1627" y="517"/>
                    <a:pt x="1606" y="515"/>
                  </a:cubicBezTo>
                  <a:cubicBezTo>
                    <a:pt x="1434" y="492"/>
                    <a:pt x="1275" y="397"/>
                    <a:pt x="1183" y="256"/>
                  </a:cubicBezTo>
                  <a:cubicBezTo>
                    <a:pt x="1145" y="199"/>
                    <a:pt x="1119" y="146"/>
                    <a:pt x="1092" y="93"/>
                  </a:cubicBezTo>
                  <a:cubicBezTo>
                    <a:pt x="1045" y="110"/>
                    <a:pt x="995" y="117"/>
                    <a:pt x="943" y="117"/>
                  </a:cubicBezTo>
                  <a:cubicBezTo>
                    <a:pt x="858" y="117"/>
                    <a:pt x="770" y="98"/>
                    <a:pt x="689" y="74"/>
                  </a:cubicBezTo>
                  <a:cubicBezTo>
                    <a:pt x="655" y="66"/>
                    <a:pt x="620" y="55"/>
                    <a:pt x="586" y="43"/>
                  </a:cubicBezTo>
                  <a:cubicBezTo>
                    <a:pt x="498" y="21"/>
                    <a:pt x="405" y="1"/>
                    <a:pt x="317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8" name="Google Shape;1828;p60"/>
            <p:cNvSpPr/>
            <p:nvPr/>
          </p:nvSpPr>
          <p:spPr>
            <a:xfrm>
              <a:off x="5974492" y="2048212"/>
              <a:ext cx="449891" cy="157232"/>
            </a:xfrm>
            <a:custGeom>
              <a:avLst/>
              <a:gdLst/>
              <a:ahLst/>
              <a:cxnLst/>
              <a:rect l="l" t="t" r="r" b="b"/>
              <a:pathLst>
                <a:path w="3425" h="1197" extrusionOk="0">
                  <a:moveTo>
                    <a:pt x="325" y="0"/>
                  </a:moveTo>
                  <a:cubicBezTo>
                    <a:pt x="219" y="0"/>
                    <a:pt x="122" y="29"/>
                    <a:pt x="54" y="116"/>
                  </a:cubicBezTo>
                  <a:cubicBezTo>
                    <a:pt x="12" y="174"/>
                    <a:pt x="1" y="246"/>
                    <a:pt x="35" y="303"/>
                  </a:cubicBezTo>
                  <a:cubicBezTo>
                    <a:pt x="35" y="303"/>
                    <a:pt x="35" y="303"/>
                    <a:pt x="39" y="307"/>
                  </a:cubicBezTo>
                  <a:cubicBezTo>
                    <a:pt x="73" y="356"/>
                    <a:pt x="134" y="383"/>
                    <a:pt x="206" y="394"/>
                  </a:cubicBezTo>
                  <a:cubicBezTo>
                    <a:pt x="227" y="397"/>
                    <a:pt x="249" y="399"/>
                    <a:pt x="270" y="399"/>
                  </a:cubicBezTo>
                  <a:cubicBezTo>
                    <a:pt x="300" y="399"/>
                    <a:pt x="330" y="396"/>
                    <a:pt x="358" y="394"/>
                  </a:cubicBezTo>
                  <a:cubicBezTo>
                    <a:pt x="433" y="385"/>
                    <a:pt x="505" y="375"/>
                    <a:pt x="575" y="375"/>
                  </a:cubicBezTo>
                  <a:cubicBezTo>
                    <a:pt x="654" y="375"/>
                    <a:pt x="732" y="388"/>
                    <a:pt x="811" y="428"/>
                  </a:cubicBezTo>
                  <a:cubicBezTo>
                    <a:pt x="864" y="455"/>
                    <a:pt x="902" y="493"/>
                    <a:pt x="944" y="531"/>
                  </a:cubicBezTo>
                  <a:cubicBezTo>
                    <a:pt x="1016" y="603"/>
                    <a:pt x="1058" y="683"/>
                    <a:pt x="1100" y="771"/>
                  </a:cubicBezTo>
                  <a:cubicBezTo>
                    <a:pt x="1127" y="824"/>
                    <a:pt x="1153" y="877"/>
                    <a:pt x="1191" y="934"/>
                  </a:cubicBezTo>
                  <a:cubicBezTo>
                    <a:pt x="1283" y="1075"/>
                    <a:pt x="1442" y="1170"/>
                    <a:pt x="1614" y="1193"/>
                  </a:cubicBezTo>
                  <a:cubicBezTo>
                    <a:pt x="1635" y="1195"/>
                    <a:pt x="1656" y="1197"/>
                    <a:pt x="1678" y="1197"/>
                  </a:cubicBezTo>
                  <a:cubicBezTo>
                    <a:pt x="1826" y="1197"/>
                    <a:pt x="1976" y="1141"/>
                    <a:pt x="2085" y="1045"/>
                  </a:cubicBezTo>
                  <a:cubicBezTo>
                    <a:pt x="2180" y="965"/>
                    <a:pt x="2241" y="862"/>
                    <a:pt x="2306" y="763"/>
                  </a:cubicBezTo>
                  <a:cubicBezTo>
                    <a:pt x="2359" y="679"/>
                    <a:pt x="2412" y="600"/>
                    <a:pt x="2485" y="531"/>
                  </a:cubicBezTo>
                  <a:cubicBezTo>
                    <a:pt x="2523" y="493"/>
                    <a:pt x="2565" y="455"/>
                    <a:pt x="2614" y="428"/>
                  </a:cubicBezTo>
                  <a:cubicBezTo>
                    <a:pt x="2693" y="388"/>
                    <a:pt x="2771" y="375"/>
                    <a:pt x="2850" y="375"/>
                  </a:cubicBezTo>
                  <a:cubicBezTo>
                    <a:pt x="2920" y="375"/>
                    <a:pt x="2992" y="385"/>
                    <a:pt x="3067" y="394"/>
                  </a:cubicBezTo>
                  <a:cubicBezTo>
                    <a:pt x="3093" y="396"/>
                    <a:pt x="3119" y="399"/>
                    <a:pt x="3146" y="399"/>
                  </a:cubicBezTo>
                  <a:cubicBezTo>
                    <a:pt x="3165" y="399"/>
                    <a:pt x="3184" y="397"/>
                    <a:pt x="3204" y="394"/>
                  </a:cubicBezTo>
                  <a:cubicBezTo>
                    <a:pt x="3280" y="387"/>
                    <a:pt x="3352" y="360"/>
                    <a:pt x="3386" y="307"/>
                  </a:cubicBezTo>
                  <a:cubicBezTo>
                    <a:pt x="3390" y="303"/>
                    <a:pt x="3394" y="299"/>
                    <a:pt x="3394" y="291"/>
                  </a:cubicBezTo>
                  <a:cubicBezTo>
                    <a:pt x="3424" y="238"/>
                    <a:pt x="3409" y="170"/>
                    <a:pt x="3371" y="116"/>
                  </a:cubicBezTo>
                  <a:cubicBezTo>
                    <a:pt x="3303" y="29"/>
                    <a:pt x="3206" y="0"/>
                    <a:pt x="3100" y="0"/>
                  </a:cubicBezTo>
                  <a:cubicBezTo>
                    <a:pt x="2977" y="0"/>
                    <a:pt x="2841" y="40"/>
                    <a:pt x="2728" y="71"/>
                  </a:cubicBezTo>
                  <a:cubicBezTo>
                    <a:pt x="2667" y="90"/>
                    <a:pt x="2603" y="105"/>
                    <a:pt x="2538" y="113"/>
                  </a:cubicBezTo>
                  <a:cubicBezTo>
                    <a:pt x="2520" y="114"/>
                    <a:pt x="2501" y="115"/>
                    <a:pt x="2482" y="115"/>
                  </a:cubicBezTo>
                  <a:cubicBezTo>
                    <a:pt x="2424" y="115"/>
                    <a:pt x="2365" y="106"/>
                    <a:pt x="2314" y="86"/>
                  </a:cubicBezTo>
                  <a:cubicBezTo>
                    <a:pt x="2295" y="101"/>
                    <a:pt x="2279" y="116"/>
                    <a:pt x="2260" y="135"/>
                  </a:cubicBezTo>
                  <a:cubicBezTo>
                    <a:pt x="2066" y="341"/>
                    <a:pt x="2032" y="607"/>
                    <a:pt x="1713" y="649"/>
                  </a:cubicBezTo>
                  <a:cubicBezTo>
                    <a:pt x="1393" y="607"/>
                    <a:pt x="1359" y="341"/>
                    <a:pt x="1165" y="135"/>
                  </a:cubicBezTo>
                  <a:cubicBezTo>
                    <a:pt x="1150" y="116"/>
                    <a:pt x="1130" y="101"/>
                    <a:pt x="1111" y="86"/>
                  </a:cubicBezTo>
                  <a:cubicBezTo>
                    <a:pt x="1066" y="106"/>
                    <a:pt x="1015" y="115"/>
                    <a:pt x="962" y="115"/>
                  </a:cubicBezTo>
                  <a:cubicBezTo>
                    <a:pt x="935" y="115"/>
                    <a:pt x="907" y="113"/>
                    <a:pt x="879" y="109"/>
                  </a:cubicBezTo>
                  <a:cubicBezTo>
                    <a:pt x="819" y="101"/>
                    <a:pt x="754" y="90"/>
                    <a:pt x="697" y="71"/>
                  </a:cubicBezTo>
                  <a:cubicBezTo>
                    <a:pt x="584" y="40"/>
                    <a:pt x="449" y="0"/>
                    <a:pt x="325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1829;p60"/>
            <p:cNvSpPr/>
            <p:nvPr/>
          </p:nvSpPr>
          <p:spPr>
            <a:xfrm>
              <a:off x="5973967" y="2231582"/>
              <a:ext cx="450942" cy="216342"/>
            </a:xfrm>
            <a:custGeom>
              <a:avLst/>
              <a:gdLst/>
              <a:ahLst/>
              <a:cxnLst/>
              <a:rect l="l" t="t" r="r" b="b"/>
              <a:pathLst>
                <a:path w="3433" h="1647" extrusionOk="0">
                  <a:moveTo>
                    <a:pt x="329" y="0"/>
                  </a:moveTo>
                  <a:cubicBezTo>
                    <a:pt x="223" y="0"/>
                    <a:pt x="126" y="29"/>
                    <a:pt x="58" y="117"/>
                  </a:cubicBezTo>
                  <a:cubicBezTo>
                    <a:pt x="16" y="174"/>
                    <a:pt x="1" y="250"/>
                    <a:pt x="43" y="307"/>
                  </a:cubicBezTo>
                  <a:cubicBezTo>
                    <a:pt x="87" y="375"/>
                    <a:pt x="186" y="399"/>
                    <a:pt x="283" y="399"/>
                  </a:cubicBezTo>
                  <a:cubicBezTo>
                    <a:pt x="310" y="399"/>
                    <a:pt x="337" y="398"/>
                    <a:pt x="362" y="394"/>
                  </a:cubicBezTo>
                  <a:cubicBezTo>
                    <a:pt x="437" y="385"/>
                    <a:pt x="509" y="376"/>
                    <a:pt x="579" y="376"/>
                  </a:cubicBezTo>
                  <a:cubicBezTo>
                    <a:pt x="658" y="376"/>
                    <a:pt x="736" y="388"/>
                    <a:pt x="815" y="428"/>
                  </a:cubicBezTo>
                  <a:cubicBezTo>
                    <a:pt x="868" y="455"/>
                    <a:pt x="906" y="493"/>
                    <a:pt x="948" y="531"/>
                  </a:cubicBezTo>
                  <a:cubicBezTo>
                    <a:pt x="1013" y="592"/>
                    <a:pt x="1066" y="664"/>
                    <a:pt x="1100" y="744"/>
                  </a:cubicBezTo>
                  <a:cubicBezTo>
                    <a:pt x="1112" y="771"/>
                    <a:pt x="1123" y="797"/>
                    <a:pt x="1131" y="828"/>
                  </a:cubicBezTo>
                  <a:cubicBezTo>
                    <a:pt x="1161" y="934"/>
                    <a:pt x="1180" y="1068"/>
                    <a:pt x="1249" y="1159"/>
                  </a:cubicBezTo>
                  <a:cubicBezTo>
                    <a:pt x="1309" y="1243"/>
                    <a:pt x="1416" y="1277"/>
                    <a:pt x="1473" y="1368"/>
                  </a:cubicBezTo>
                  <a:cubicBezTo>
                    <a:pt x="1507" y="1418"/>
                    <a:pt x="1523" y="1475"/>
                    <a:pt x="1553" y="1524"/>
                  </a:cubicBezTo>
                  <a:cubicBezTo>
                    <a:pt x="1587" y="1581"/>
                    <a:pt x="1640" y="1627"/>
                    <a:pt x="1705" y="1642"/>
                  </a:cubicBezTo>
                  <a:cubicBezTo>
                    <a:pt x="1717" y="1645"/>
                    <a:pt x="1730" y="1647"/>
                    <a:pt x="1743" y="1647"/>
                  </a:cubicBezTo>
                  <a:cubicBezTo>
                    <a:pt x="1795" y="1647"/>
                    <a:pt x="1849" y="1623"/>
                    <a:pt x="1876" y="1577"/>
                  </a:cubicBezTo>
                  <a:cubicBezTo>
                    <a:pt x="1895" y="1555"/>
                    <a:pt x="1899" y="1524"/>
                    <a:pt x="1907" y="1497"/>
                  </a:cubicBezTo>
                  <a:cubicBezTo>
                    <a:pt x="1941" y="1364"/>
                    <a:pt x="1983" y="1300"/>
                    <a:pt x="2101" y="1224"/>
                  </a:cubicBezTo>
                  <a:cubicBezTo>
                    <a:pt x="2215" y="1201"/>
                    <a:pt x="2249" y="1011"/>
                    <a:pt x="2302" y="828"/>
                  </a:cubicBezTo>
                  <a:cubicBezTo>
                    <a:pt x="2310" y="797"/>
                    <a:pt x="2321" y="771"/>
                    <a:pt x="2333" y="744"/>
                  </a:cubicBezTo>
                  <a:cubicBezTo>
                    <a:pt x="2367" y="664"/>
                    <a:pt x="2424" y="596"/>
                    <a:pt x="2489" y="531"/>
                  </a:cubicBezTo>
                  <a:cubicBezTo>
                    <a:pt x="2527" y="493"/>
                    <a:pt x="2569" y="455"/>
                    <a:pt x="2618" y="428"/>
                  </a:cubicBezTo>
                  <a:cubicBezTo>
                    <a:pt x="2697" y="388"/>
                    <a:pt x="2775" y="376"/>
                    <a:pt x="2854" y="376"/>
                  </a:cubicBezTo>
                  <a:cubicBezTo>
                    <a:pt x="2924" y="376"/>
                    <a:pt x="2996" y="385"/>
                    <a:pt x="3071" y="394"/>
                  </a:cubicBezTo>
                  <a:cubicBezTo>
                    <a:pt x="3097" y="398"/>
                    <a:pt x="3125" y="399"/>
                    <a:pt x="3152" y="399"/>
                  </a:cubicBezTo>
                  <a:cubicBezTo>
                    <a:pt x="3250" y="399"/>
                    <a:pt x="3346" y="375"/>
                    <a:pt x="3390" y="307"/>
                  </a:cubicBezTo>
                  <a:cubicBezTo>
                    <a:pt x="3432" y="250"/>
                    <a:pt x="3417" y="174"/>
                    <a:pt x="3375" y="117"/>
                  </a:cubicBezTo>
                  <a:cubicBezTo>
                    <a:pt x="3307" y="29"/>
                    <a:pt x="3210" y="0"/>
                    <a:pt x="3104" y="0"/>
                  </a:cubicBezTo>
                  <a:cubicBezTo>
                    <a:pt x="2981" y="0"/>
                    <a:pt x="2845" y="40"/>
                    <a:pt x="2732" y="71"/>
                  </a:cubicBezTo>
                  <a:cubicBezTo>
                    <a:pt x="2650" y="94"/>
                    <a:pt x="2560" y="115"/>
                    <a:pt x="2473" y="115"/>
                  </a:cubicBezTo>
                  <a:cubicBezTo>
                    <a:pt x="2419" y="115"/>
                    <a:pt x="2366" y="107"/>
                    <a:pt x="2318" y="86"/>
                  </a:cubicBezTo>
                  <a:lnTo>
                    <a:pt x="2291" y="75"/>
                  </a:lnTo>
                  <a:cubicBezTo>
                    <a:pt x="2234" y="166"/>
                    <a:pt x="2173" y="257"/>
                    <a:pt x="2089" y="326"/>
                  </a:cubicBezTo>
                  <a:cubicBezTo>
                    <a:pt x="1980" y="425"/>
                    <a:pt x="1832" y="478"/>
                    <a:pt x="1685" y="478"/>
                  </a:cubicBezTo>
                  <a:cubicBezTo>
                    <a:pt x="1662" y="478"/>
                    <a:pt x="1640" y="477"/>
                    <a:pt x="1618" y="474"/>
                  </a:cubicBezTo>
                  <a:cubicBezTo>
                    <a:pt x="1446" y="455"/>
                    <a:pt x="1287" y="360"/>
                    <a:pt x="1195" y="219"/>
                  </a:cubicBezTo>
                  <a:cubicBezTo>
                    <a:pt x="1165" y="174"/>
                    <a:pt x="1142" y="128"/>
                    <a:pt x="1119" y="82"/>
                  </a:cubicBezTo>
                  <a:lnTo>
                    <a:pt x="1115" y="86"/>
                  </a:lnTo>
                  <a:cubicBezTo>
                    <a:pt x="1067" y="107"/>
                    <a:pt x="1014" y="115"/>
                    <a:pt x="960" y="115"/>
                  </a:cubicBezTo>
                  <a:cubicBezTo>
                    <a:pt x="873" y="115"/>
                    <a:pt x="783" y="94"/>
                    <a:pt x="701" y="71"/>
                  </a:cubicBezTo>
                  <a:cubicBezTo>
                    <a:pt x="588" y="40"/>
                    <a:pt x="453" y="0"/>
                    <a:pt x="329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1830;p60"/>
            <p:cNvSpPr/>
            <p:nvPr/>
          </p:nvSpPr>
          <p:spPr>
            <a:xfrm>
              <a:off x="5973967" y="2310264"/>
              <a:ext cx="450942" cy="398400"/>
            </a:xfrm>
            <a:custGeom>
              <a:avLst/>
              <a:gdLst/>
              <a:ahLst/>
              <a:cxnLst/>
              <a:rect l="l" t="t" r="r" b="b"/>
              <a:pathLst>
                <a:path w="3433" h="3033" extrusionOk="0">
                  <a:moveTo>
                    <a:pt x="330" y="0"/>
                  </a:moveTo>
                  <a:cubicBezTo>
                    <a:pt x="224" y="0"/>
                    <a:pt x="126" y="47"/>
                    <a:pt x="58" y="187"/>
                  </a:cubicBezTo>
                  <a:cubicBezTo>
                    <a:pt x="16" y="275"/>
                    <a:pt x="1" y="393"/>
                    <a:pt x="43" y="484"/>
                  </a:cubicBezTo>
                  <a:cubicBezTo>
                    <a:pt x="73" y="567"/>
                    <a:pt x="138" y="606"/>
                    <a:pt x="206" y="625"/>
                  </a:cubicBezTo>
                  <a:cubicBezTo>
                    <a:pt x="229" y="630"/>
                    <a:pt x="252" y="632"/>
                    <a:pt x="277" y="632"/>
                  </a:cubicBezTo>
                  <a:cubicBezTo>
                    <a:pt x="306" y="632"/>
                    <a:pt x="335" y="629"/>
                    <a:pt x="362" y="625"/>
                  </a:cubicBezTo>
                  <a:cubicBezTo>
                    <a:pt x="437" y="610"/>
                    <a:pt x="508" y="595"/>
                    <a:pt x="578" y="595"/>
                  </a:cubicBezTo>
                  <a:cubicBezTo>
                    <a:pt x="658" y="595"/>
                    <a:pt x="736" y="615"/>
                    <a:pt x="815" y="678"/>
                  </a:cubicBezTo>
                  <a:cubicBezTo>
                    <a:pt x="868" y="720"/>
                    <a:pt x="906" y="781"/>
                    <a:pt x="948" y="838"/>
                  </a:cubicBezTo>
                  <a:cubicBezTo>
                    <a:pt x="1009" y="933"/>
                    <a:pt x="1058" y="1043"/>
                    <a:pt x="1093" y="1157"/>
                  </a:cubicBezTo>
                  <a:lnTo>
                    <a:pt x="1096" y="1157"/>
                  </a:lnTo>
                  <a:cubicBezTo>
                    <a:pt x="1108" y="1191"/>
                    <a:pt x="1115" y="1229"/>
                    <a:pt x="1123" y="1267"/>
                  </a:cubicBezTo>
                  <a:cubicBezTo>
                    <a:pt x="1127" y="1279"/>
                    <a:pt x="1131" y="1294"/>
                    <a:pt x="1131" y="1305"/>
                  </a:cubicBezTo>
                  <a:cubicBezTo>
                    <a:pt x="1184" y="1595"/>
                    <a:pt x="1218" y="1899"/>
                    <a:pt x="1332" y="1933"/>
                  </a:cubicBezTo>
                  <a:cubicBezTo>
                    <a:pt x="1332" y="1933"/>
                    <a:pt x="1545" y="2135"/>
                    <a:pt x="1530" y="2424"/>
                  </a:cubicBezTo>
                  <a:cubicBezTo>
                    <a:pt x="1515" y="2709"/>
                    <a:pt x="1545" y="3033"/>
                    <a:pt x="1717" y="3033"/>
                  </a:cubicBezTo>
                  <a:cubicBezTo>
                    <a:pt x="1888" y="3033"/>
                    <a:pt x="1918" y="2709"/>
                    <a:pt x="1903" y="2424"/>
                  </a:cubicBezTo>
                  <a:cubicBezTo>
                    <a:pt x="1888" y="2135"/>
                    <a:pt x="2101" y="1933"/>
                    <a:pt x="2101" y="1933"/>
                  </a:cubicBezTo>
                  <a:cubicBezTo>
                    <a:pt x="2215" y="1899"/>
                    <a:pt x="2249" y="1595"/>
                    <a:pt x="2302" y="1305"/>
                  </a:cubicBezTo>
                  <a:cubicBezTo>
                    <a:pt x="2306" y="1294"/>
                    <a:pt x="2306" y="1279"/>
                    <a:pt x="2310" y="1267"/>
                  </a:cubicBezTo>
                  <a:cubicBezTo>
                    <a:pt x="2318" y="1229"/>
                    <a:pt x="2329" y="1191"/>
                    <a:pt x="2340" y="1157"/>
                  </a:cubicBezTo>
                  <a:cubicBezTo>
                    <a:pt x="2375" y="1043"/>
                    <a:pt x="2428" y="933"/>
                    <a:pt x="2489" y="838"/>
                  </a:cubicBezTo>
                  <a:cubicBezTo>
                    <a:pt x="2527" y="781"/>
                    <a:pt x="2569" y="720"/>
                    <a:pt x="2618" y="678"/>
                  </a:cubicBezTo>
                  <a:cubicBezTo>
                    <a:pt x="2697" y="615"/>
                    <a:pt x="2775" y="595"/>
                    <a:pt x="2855" y="595"/>
                  </a:cubicBezTo>
                  <a:cubicBezTo>
                    <a:pt x="2925" y="595"/>
                    <a:pt x="2996" y="610"/>
                    <a:pt x="3071" y="625"/>
                  </a:cubicBezTo>
                  <a:cubicBezTo>
                    <a:pt x="3096" y="630"/>
                    <a:pt x="3121" y="632"/>
                    <a:pt x="3147" y="632"/>
                  </a:cubicBezTo>
                  <a:cubicBezTo>
                    <a:pt x="3180" y="632"/>
                    <a:pt x="3212" y="628"/>
                    <a:pt x="3242" y="617"/>
                  </a:cubicBezTo>
                  <a:cubicBezTo>
                    <a:pt x="3307" y="602"/>
                    <a:pt x="3360" y="560"/>
                    <a:pt x="3390" y="484"/>
                  </a:cubicBezTo>
                  <a:cubicBezTo>
                    <a:pt x="3432" y="393"/>
                    <a:pt x="3417" y="275"/>
                    <a:pt x="3375" y="187"/>
                  </a:cubicBezTo>
                  <a:cubicBezTo>
                    <a:pt x="3307" y="47"/>
                    <a:pt x="3209" y="0"/>
                    <a:pt x="3103" y="0"/>
                  </a:cubicBezTo>
                  <a:cubicBezTo>
                    <a:pt x="2980" y="0"/>
                    <a:pt x="2845" y="64"/>
                    <a:pt x="2732" y="115"/>
                  </a:cubicBezTo>
                  <a:cubicBezTo>
                    <a:pt x="2650" y="151"/>
                    <a:pt x="2562" y="182"/>
                    <a:pt x="2477" y="182"/>
                  </a:cubicBezTo>
                  <a:cubicBezTo>
                    <a:pt x="2428" y="182"/>
                    <a:pt x="2379" y="172"/>
                    <a:pt x="2333" y="145"/>
                  </a:cubicBezTo>
                  <a:cubicBezTo>
                    <a:pt x="2321" y="172"/>
                    <a:pt x="2310" y="198"/>
                    <a:pt x="2302" y="229"/>
                  </a:cubicBezTo>
                  <a:cubicBezTo>
                    <a:pt x="2249" y="412"/>
                    <a:pt x="2215" y="602"/>
                    <a:pt x="2101" y="625"/>
                  </a:cubicBezTo>
                  <a:cubicBezTo>
                    <a:pt x="1983" y="701"/>
                    <a:pt x="1941" y="765"/>
                    <a:pt x="1907" y="898"/>
                  </a:cubicBezTo>
                  <a:cubicBezTo>
                    <a:pt x="1899" y="925"/>
                    <a:pt x="1895" y="956"/>
                    <a:pt x="1876" y="978"/>
                  </a:cubicBezTo>
                  <a:cubicBezTo>
                    <a:pt x="1849" y="1024"/>
                    <a:pt x="1795" y="1048"/>
                    <a:pt x="1743" y="1048"/>
                  </a:cubicBezTo>
                  <a:cubicBezTo>
                    <a:pt x="1730" y="1048"/>
                    <a:pt x="1717" y="1046"/>
                    <a:pt x="1705" y="1043"/>
                  </a:cubicBezTo>
                  <a:cubicBezTo>
                    <a:pt x="1640" y="1028"/>
                    <a:pt x="1587" y="982"/>
                    <a:pt x="1553" y="925"/>
                  </a:cubicBezTo>
                  <a:cubicBezTo>
                    <a:pt x="1523" y="876"/>
                    <a:pt x="1507" y="819"/>
                    <a:pt x="1473" y="769"/>
                  </a:cubicBezTo>
                  <a:cubicBezTo>
                    <a:pt x="1416" y="678"/>
                    <a:pt x="1309" y="644"/>
                    <a:pt x="1249" y="560"/>
                  </a:cubicBezTo>
                  <a:cubicBezTo>
                    <a:pt x="1180" y="469"/>
                    <a:pt x="1161" y="335"/>
                    <a:pt x="1131" y="229"/>
                  </a:cubicBezTo>
                  <a:cubicBezTo>
                    <a:pt x="1123" y="198"/>
                    <a:pt x="1112" y="172"/>
                    <a:pt x="1100" y="145"/>
                  </a:cubicBezTo>
                  <a:cubicBezTo>
                    <a:pt x="1056" y="172"/>
                    <a:pt x="1007" y="182"/>
                    <a:pt x="958" y="182"/>
                  </a:cubicBezTo>
                  <a:cubicBezTo>
                    <a:pt x="872" y="182"/>
                    <a:pt x="783" y="151"/>
                    <a:pt x="701" y="115"/>
                  </a:cubicBezTo>
                  <a:cubicBezTo>
                    <a:pt x="588" y="64"/>
                    <a:pt x="453" y="0"/>
                    <a:pt x="33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1831;p60"/>
            <p:cNvSpPr/>
            <p:nvPr/>
          </p:nvSpPr>
          <p:spPr>
            <a:xfrm>
              <a:off x="5975018" y="2607519"/>
              <a:ext cx="448840" cy="398925"/>
            </a:xfrm>
            <a:custGeom>
              <a:avLst/>
              <a:gdLst/>
              <a:ahLst/>
              <a:cxnLst/>
              <a:rect l="l" t="t" r="r" b="b"/>
              <a:pathLst>
                <a:path w="3417" h="3037" extrusionOk="0">
                  <a:moveTo>
                    <a:pt x="322" y="1"/>
                  </a:moveTo>
                  <a:cubicBezTo>
                    <a:pt x="216" y="1"/>
                    <a:pt x="118" y="47"/>
                    <a:pt x="50" y="188"/>
                  </a:cubicBezTo>
                  <a:cubicBezTo>
                    <a:pt x="42" y="203"/>
                    <a:pt x="35" y="222"/>
                    <a:pt x="31" y="237"/>
                  </a:cubicBezTo>
                  <a:cubicBezTo>
                    <a:pt x="4" y="317"/>
                    <a:pt x="0" y="412"/>
                    <a:pt x="35" y="488"/>
                  </a:cubicBezTo>
                  <a:cubicBezTo>
                    <a:pt x="79" y="596"/>
                    <a:pt x="178" y="633"/>
                    <a:pt x="276" y="633"/>
                  </a:cubicBezTo>
                  <a:cubicBezTo>
                    <a:pt x="302" y="633"/>
                    <a:pt x="329" y="630"/>
                    <a:pt x="354" y="625"/>
                  </a:cubicBezTo>
                  <a:cubicBezTo>
                    <a:pt x="428" y="611"/>
                    <a:pt x="498" y="596"/>
                    <a:pt x="567" y="596"/>
                  </a:cubicBezTo>
                  <a:cubicBezTo>
                    <a:pt x="648" y="596"/>
                    <a:pt x="727" y="616"/>
                    <a:pt x="807" y="682"/>
                  </a:cubicBezTo>
                  <a:cubicBezTo>
                    <a:pt x="860" y="720"/>
                    <a:pt x="898" y="781"/>
                    <a:pt x="940" y="842"/>
                  </a:cubicBezTo>
                  <a:cubicBezTo>
                    <a:pt x="1020" y="964"/>
                    <a:pt x="1081" y="1108"/>
                    <a:pt x="1115" y="1268"/>
                  </a:cubicBezTo>
                  <a:cubicBezTo>
                    <a:pt x="1119" y="1279"/>
                    <a:pt x="1123" y="1295"/>
                    <a:pt x="1123" y="1310"/>
                  </a:cubicBezTo>
                  <a:cubicBezTo>
                    <a:pt x="1176" y="1595"/>
                    <a:pt x="1210" y="1899"/>
                    <a:pt x="1324" y="1934"/>
                  </a:cubicBezTo>
                  <a:cubicBezTo>
                    <a:pt x="1324" y="1934"/>
                    <a:pt x="1537" y="2135"/>
                    <a:pt x="1522" y="2424"/>
                  </a:cubicBezTo>
                  <a:cubicBezTo>
                    <a:pt x="1507" y="2710"/>
                    <a:pt x="1537" y="3037"/>
                    <a:pt x="1709" y="3037"/>
                  </a:cubicBezTo>
                  <a:cubicBezTo>
                    <a:pt x="1880" y="3037"/>
                    <a:pt x="1910" y="2710"/>
                    <a:pt x="1895" y="2424"/>
                  </a:cubicBezTo>
                  <a:cubicBezTo>
                    <a:pt x="1880" y="2135"/>
                    <a:pt x="2093" y="1934"/>
                    <a:pt x="2093" y="1934"/>
                  </a:cubicBezTo>
                  <a:cubicBezTo>
                    <a:pt x="2207" y="1899"/>
                    <a:pt x="2241" y="1595"/>
                    <a:pt x="2294" y="1310"/>
                  </a:cubicBezTo>
                  <a:cubicBezTo>
                    <a:pt x="2298" y="1295"/>
                    <a:pt x="2298" y="1279"/>
                    <a:pt x="2302" y="1268"/>
                  </a:cubicBezTo>
                  <a:cubicBezTo>
                    <a:pt x="2336" y="1108"/>
                    <a:pt x="2401" y="964"/>
                    <a:pt x="2481" y="842"/>
                  </a:cubicBezTo>
                  <a:cubicBezTo>
                    <a:pt x="2519" y="781"/>
                    <a:pt x="2561" y="720"/>
                    <a:pt x="2610" y="682"/>
                  </a:cubicBezTo>
                  <a:cubicBezTo>
                    <a:pt x="2690" y="616"/>
                    <a:pt x="2769" y="596"/>
                    <a:pt x="2850" y="596"/>
                  </a:cubicBezTo>
                  <a:cubicBezTo>
                    <a:pt x="2919" y="596"/>
                    <a:pt x="2989" y="611"/>
                    <a:pt x="3063" y="625"/>
                  </a:cubicBezTo>
                  <a:cubicBezTo>
                    <a:pt x="3089" y="630"/>
                    <a:pt x="3116" y="633"/>
                    <a:pt x="3143" y="633"/>
                  </a:cubicBezTo>
                  <a:cubicBezTo>
                    <a:pt x="3241" y="633"/>
                    <a:pt x="3338" y="596"/>
                    <a:pt x="3382" y="488"/>
                  </a:cubicBezTo>
                  <a:cubicBezTo>
                    <a:pt x="3417" y="412"/>
                    <a:pt x="3413" y="317"/>
                    <a:pt x="3386" y="237"/>
                  </a:cubicBezTo>
                  <a:cubicBezTo>
                    <a:pt x="3382" y="222"/>
                    <a:pt x="3375" y="203"/>
                    <a:pt x="3367" y="188"/>
                  </a:cubicBezTo>
                  <a:cubicBezTo>
                    <a:pt x="3299" y="47"/>
                    <a:pt x="3201" y="1"/>
                    <a:pt x="3095" y="1"/>
                  </a:cubicBezTo>
                  <a:cubicBezTo>
                    <a:pt x="2972" y="1"/>
                    <a:pt x="2837" y="64"/>
                    <a:pt x="2724" y="115"/>
                  </a:cubicBezTo>
                  <a:cubicBezTo>
                    <a:pt x="2644" y="152"/>
                    <a:pt x="2556" y="183"/>
                    <a:pt x="2471" y="183"/>
                  </a:cubicBezTo>
                  <a:cubicBezTo>
                    <a:pt x="2415" y="183"/>
                    <a:pt x="2360" y="169"/>
                    <a:pt x="2310" y="134"/>
                  </a:cubicBezTo>
                  <a:lnTo>
                    <a:pt x="2302" y="134"/>
                  </a:lnTo>
                  <a:cubicBezTo>
                    <a:pt x="2298" y="149"/>
                    <a:pt x="2298" y="161"/>
                    <a:pt x="2294" y="176"/>
                  </a:cubicBezTo>
                  <a:cubicBezTo>
                    <a:pt x="2241" y="465"/>
                    <a:pt x="2207" y="770"/>
                    <a:pt x="2093" y="804"/>
                  </a:cubicBezTo>
                  <a:cubicBezTo>
                    <a:pt x="2093" y="804"/>
                    <a:pt x="1880" y="1005"/>
                    <a:pt x="1895" y="1291"/>
                  </a:cubicBezTo>
                  <a:cubicBezTo>
                    <a:pt x="1910" y="1580"/>
                    <a:pt x="1880" y="1903"/>
                    <a:pt x="1709" y="1903"/>
                  </a:cubicBezTo>
                  <a:cubicBezTo>
                    <a:pt x="1537" y="1903"/>
                    <a:pt x="1507" y="1580"/>
                    <a:pt x="1522" y="1291"/>
                  </a:cubicBezTo>
                  <a:cubicBezTo>
                    <a:pt x="1537" y="1005"/>
                    <a:pt x="1324" y="804"/>
                    <a:pt x="1324" y="804"/>
                  </a:cubicBezTo>
                  <a:cubicBezTo>
                    <a:pt x="1210" y="770"/>
                    <a:pt x="1176" y="465"/>
                    <a:pt x="1123" y="176"/>
                  </a:cubicBezTo>
                  <a:cubicBezTo>
                    <a:pt x="1123" y="161"/>
                    <a:pt x="1119" y="149"/>
                    <a:pt x="1115" y="134"/>
                  </a:cubicBezTo>
                  <a:lnTo>
                    <a:pt x="1107" y="134"/>
                  </a:lnTo>
                  <a:cubicBezTo>
                    <a:pt x="1057" y="169"/>
                    <a:pt x="1002" y="183"/>
                    <a:pt x="946" y="183"/>
                  </a:cubicBezTo>
                  <a:cubicBezTo>
                    <a:pt x="861" y="183"/>
                    <a:pt x="773" y="152"/>
                    <a:pt x="693" y="115"/>
                  </a:cubicBezTo>
                  <a:cubicBezTo>
                    <a:pt x="580" y="64"/>
                    <a:pt x="445" y="1"/>
                    <a:pt x="322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1832;p60"/>
            <p:cNvSpPr/>
            <p:nvPr/>
          </p:nvSpPr>
          <p:spPr>
            <a:xfrm>
              <a:off x="5974492" y="2756474"/>
              <a:ext cx="449891" cy="398400"/>
            </a:xfrm>
            <a:custGeom>
              <a:avLst/>
              <a:gdLst/>
              <a:ahLst/>
              <a:cxnLst/>
              <a:rect l="l" t="t" r="r" b="b"/>
              <a:pathLst>
                <a:path w="3425" h="3033" extrusionOk="0">
                  <a:moveTo>
                    <a:pt x="326" y="0"/>
                  </a:moveTo>
                  <a:cubicBezTo>
                    <a:pt x="220" y="0"/>
                    <a:pt x="122" y="47"/>
                    <a:pt x="54" y="187"/>
                  </a:cubicBezTo>
                  <a:cubicBezTo>
                    <a:pt x="12" y="275"/>
                    <a:pt x="1" y="389"/>
                    <a:pt x="35" y="476"/>
                  </a:cubicBezTo>
                  <a:cubicBezTo>
                    <a:pt x="35" y="480"/>
                    <a:pt x="35" y="484"/>
                    <a:pt x="39" y="484"/>
                  </a:cubicBezTo>
                  <a:cubicBezTo>
                    <a:pt x="54" y="522"/>
                    <a:pt x="77" y="552"/>
                    <a:pt x="103" y="575"/>
                  </a:cubicBezTo>
                  <a:cubicBezTo>
                    <a:pt x="141" y="609"/>
                    <a:pt x="195" y="625"/>
                    <a:pt x="248" y="628"/>
                  </a:cubicBezTo>
                  <a:cubicBezTo>
                    <a:pt x="259" y="630"/>
                    <a:pt x="270" y="630"/>
                    <a:pt x="281" y="630"/>
                  </a:cubicBezTo>
                  <a:cubicBezTo>
                    <a:pt x="306" y="630"/>
                    <a:pt x="331" y="627"/>
                    <a:pt x="358" y="625"/>
                  </a:cubicBezTo>
                  <a:cubicBezTo>
                    <a:pt x="434" y="610"/>
                    <a:pt x="506" y="594"/>
                    <a:pt x="577" y="594"/>
                  </a:cubicBezTo>
                  <a:cubicBezTo>
                    <a:pt x="656" y="594"/>
                    <a:pt x="733" y="614"/>
                    <a:pt x="811" y="678"/>
                  </a:cubicBezTo>
                  <a:cubicBezTo>
                    <a:pt x="864" y="720"/>
                    <a:pt x="902" y="777"/>
                    <a:pt x="944" y="838"/>
                  </a:cubicBezTo>
                  <a:cubicBezTo>
                    <a:pt x="1024" y="963"/>
                    <a:pt x="1085" y="1108"/>
                    <a:pt x="1119" y="1264"/>
                  </a:cubicBezTo>
                  <a:cubicBezTo>
                    <a:pt x="1123" y="1279"/>
                    <a:pt x="1127" y="1290"/>
                    <a:pt x="1127" y="1306"/>
                  </a:cubicBezTo>
                  <a:cubicBezTo>
                    <a:pt x="1180" y="1595"/>
                    <a:pt x="1214" y="1899"/>
                    <a:pt x="1328" y="1933"/>
                  </a:cubicBezTo>
                  <a:cubicBezTo>
                    <a:pt x="1328" y="1933"/>
                    <a:pt x="1541" y="2135"/>
                    <a:pt x="1526" y="2420"/>
                  </a:cubicBezTo>
                  <a:cubicBezTo>
                    <a:pt x="1511" y="2709"/>
                    <a:pt x="1541" y="3033"/>
                    <a:pt x="1713" y="3033"/>
                  </a:cubicBezTo>
                  <a:cubicBezTo>
                    <a:pt x="1884" y="3033"/>
                    <a:pt x="1914" y="2709"/>
                    <a:pt x="1899" y="2420"/>
                  </a:cubicBezTo>
                  <a:cubicBezTo>
                    <a:pt x="1884" y="2135"/>
                    <a:pt x="2097" y="1933"/>
                    <a:pt x="2097" y="1933"/>
                  </a:cubicBezTo>
                  <a:cubicBezTo>
                    <a:pt x="2211" y="1899"/>
                    <a:pt x="2245" y="1595"/>
                    <a:pt x="2298" y="1306"/>
                  </a:cubicBezTo>
                  <a:cubicBezTo>
                    <a:pt x="2302" y="1290"/>
                    <a:pt x="2302" y="1279"/>
                    <a:pt x="2306" y="1264"/>
                  </a:cubicBezTo>
                  <a:cubicBezTo>
                    <a:pt x="2340" y="1108"/>
                    <a:pt x="2405" y="963"/>
                    <a:pt x="2485" y="838"/>
                  </a:cubicBezTo>
                  <a:cubicBezTo>
                    <a:pt x="2523" y="777"/>
                    <a:pt x="2565" y="720"/>
                    <a:pt x="2614" y="678"/>
                  </a:cubicBezTo>
                  <a:cubicBezTo>
                    <a:pt x="2692" y="614"/>
                    <a:pt x="2769" y="594"/>
                    <a:pt x="2848" y="594"/>
                  </a:cubicBezTo>
                  <a:cubicBezTo>
                    <a:pt x="2919" y="594"/>
                    <a:pt x="2991" y="610"/>
                    <a:pt x="3067" y="625"/>
                  </a:cubicBezTo>
                  <a:cubicBezTo>
                    <a:pt x="3091" y="627"/>
                    <a:pt x="3113" y="630"/>
                    <a:pt x="3136" y="630"/>
                  </a:cubicBezTo>
                  <a:cubicBezTo>
                    <a:pt x="3146" y="630"/>
                    <a:pt x="3156" y="630"/>
                    <a:pt x="3166" y="628"/>
                  </a:cubicBezTo>
                  <a:cubicBezTo>
                    <a:pt x="3227" y="628"/>
                    <a:pt x="3287" y="609"/>
                    <a:pt x="3333" y="568"/>
                  </a:cubicBezTo>
                  <a:cubicBezTo>
                    <a:pt x="3356" y="545"/>
                    <a:pt x="3375" y="518"/>
                    <a:pt x="3386" y="484"/>
                  </a:cubicBezTo>
                  <a:cubicBezTo>
                    <a:pt x="3390" y="480"/>
                    <a:pt x="3390" y="476"/>
                    <a:pt x="3394" y="469"/>
                  </a:cubicBezTo>
                  <a:cubicBezTo>
                    <a:pt x="3424" y="381"/>
                    <a:pt x="3413" y="271"/>
                    <a:pt x="3371" y="187"/>
                  </a:cubicBezTo>
                  <a:cubicBezTo>
                    <a:pt x="3303" y="47"/>
                    <a:pt x="3205" y="0"/>
                    <a:pt x="3099" y="0"/>
                  </a:cubicBezTo>
                  <a:cubicBezTo>
                    <a:pt x="2976" y="0"/>
                    <a:pt x="2841" y="64"/>
                    <a:pt x="2728" y="115"/>
                  </a:cubicBezTo>
                  <a:cubicBezTo>
                    <a:pt x="2648" y="151"/>
                    <a:pt x="2560" y="183"/>
                    <a:pt x="2475" y="183"/>
                  </a:cubicBezTo>
                  <a:cubicBezTo>
                    <a:pt x="2419" y="183"/>
                    <a:pt x="2364" y="169"/>
                    <a:pt x="2314" y="134"/>
                  </a:cubicBezTo>
                  <a:lnTo>
                    <a:pt x="2306" y="134"/>
                  </a:lnTo>
                  <a:cubicBezTo>
                    <a:pt x="2302" y="145"/>
                    <a:pt x="2302" y="161"/>
                    <a:pt x="2298" y="176"/>
                  </a:cubicBezTo>
                  <a:cubicBezTo>
                    <a:pt x="2245" y="461"/>
                    <a:pt x="2211" y="765"/>
                    <a:pt x="2097" y="800"/>
                  </a:cubicBezTo>
                  <a:cubicBezTo>
                    <a:pt x="2097" y="800"/>
                    <a:pt x="1884" y="1001"/>
                    <a:pt x="1899" y="1290"/>
                  </a:cubicBezTo>
                  <a:cubicBezTo>
                    <a:pt x="1914" y="1576"/>
                    <a:pt x="1884" y="1903"/>
                    <a:pt x="1713" y="1903"/>
                  </a:cubicBezTo>
                  <a:cubicBezTo>
                    <a:pt x="1541" y="1903"/>
                    <a:pt x="1511" y="1576"/>
                    <a:pt x="1526" y="1290"/>
                  </a:cubicBezTo>
                  <a:cubicBezTo>
                    <a:pt x="1541" y="1001"/>
                    <a:pt x="1328" y="800"/>
                    <a:pt x="1328" y="800"/>
                  </a:cubicBezTo>
                  <a:cubicBezTo>
                    <a:pt x="1214" y="765"/>
                    <a:pt x="1180" y="461"/>
                    <a:pt x="1127" y="176"/>
                  </a:cubicBezTo>
                  <a:cubicBezTo>
                    <a:pt x="1127" y="161"/>
                    <a:pt x="1123" y="145"/>
                    <a:pt x="1119" y="134"/>
                  </a:cubicBezTo>
                  <a:lnTo>
                    <a:pt x="1111" y="134"/>
                  </a:lnTo>
                  <a:cubicBezTo>
                    <a:pt x="1061" y="169"/>
                    <a:pt x="1006" y="183"/>
                    <a:pt x="950" y="183"/>
                  </a:cubicBezTo>
                  <a:cubicBezTo>
                    <a:pt x="865" y="183"/>
                    <a:pt x="777" y="151"/>
                    <a:pt x="697" y="115"/>
                  </a:cubicBezTo>
                  <a:cubicBezTo>
                    <a:pt x="584" y="64"/>
                    <a:pt x="449" y="0"/>
                    <a:pt x="326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1833;p60"/>
            <p:cNvSpPr/>
            <p:nvPr/>
          </p:nvSpPr>
          <p:spPr>
            <a:xfrm>
              <a:off x="5973967" y="2905036"/>
              <a:ext cx="450942" cy="398794"/>
            </a:xfrm>
            <a:custGeom>
              <a:avLst/>
              <a:gdLst/>
              <a:ahLst/>
              <a:cxnLst/>
              <a:rect l="l" t="t" r="r" b="b"/>
              <a:pathLst>
                <a:path w="3433" h="3036" extrusionOk="0">
                  <a:moveTo>
                    <a:pt x="328" y="0"/>
                  </a:moveTo>
                  <a:cubicBezTo>
                    <a:pt x="223" y="0"/>
                    <a:pt x="126" y="46"/>
                    <a:pt x="58" y="186"/>
                  </a:cubicBezTo>
                  <a:cubicBezTo>
                    <a:pt x="16" y="277"/>
                    <a:pt x="1" y="395"/>
                    <a:pt x="43" y="487"/>
                  </a:cubicBezTo>
                  <a:cubicBezTo>
                    <a:pt x="87" y="594"/>
                    <a:pt x="186" y="631"/>
                    <a:pt x="284" y="631"/>
                  </a:cubicBezTo>
                  <a:cubicBezTo>
                    <a:pt x="310" y="631"/>
                    <a:pt x="337" y="628"/>
                    <a:pt x="362" y="623"/>
                  </a:cubicBezTo>
                  <a:cubicBezTo>
                    <a:pt x="436" y="609"/>
                    <a:pt x="506" y="595"/>
                    <a:pt x="575" y="595"/>
                  </a:cubicBezTo>
                  <a:cubicBezTo>
                    <a:pt x="656" y="595"/>
                    <a:pt x="735" y="615"/>
                    <a:pt x="815" y="681"/>
                  </a:cubicBezTo>
                  <a:cubicBezTo>
                    <a:pt x="830" y="692"/>
                    <a:pt x="845" y="703"/>
                    <a:pt x="857" y="719"/>
                  </a:cubicBezTo>
                  <a:cubicBezTo>
                    <a:pt x="891" y="757"/>
                    <a:pt x="918" y="798"/>
                    <a:pt x="948" y="840"/>
                  </a:cubicBezTo>
                  <a:cubicBezTo>
                    <a:pt x="1028" y="966"/>
                    <a:pt x="1089" y="1107"/>
                    <a:pt x="1123" y="1266"/>
                  </a:cubicBezTo>
                  <a:cubicBezTo>
                    <a:pt x="1127" y="1282"/>
                    <a:pt x="1131" y="1293"/>
                    <a:pt x="1131" y="1308"/>
                  </a:cubicBezTo>
                  <a:cubicBezTo>
                    <a:pt x="1184" y="1597"/>
                    <a:pt x="1218" y="1898"/>
                    <a:pt x="1332" y="1932"/>
                  </a:cubicBezTo>
                  <a:cubicBezTo>
                    <a:pt x="1332" y="1932"/>
                    <a:pt x="1545" y="2137"/>
                    <a:pt x="1530" y="2423"/>
                  </a:cubicBezTo>
                  <a:cubicBezTo>
                    <a:pt x="1515" y="2708"/>
                    <a:pt x="1545" y="3035"/>
                    <a:pt x="1717" y="3035"/>
                  </a:cubicBezTo>
                  <a:cubicBezTo>
                    <a:pt x="1888" y="3035"/>
                    <a:pt x="1918" y="2708"/>
                    <a:pt x="1903" y="2423"/>
                  </a:cubicBezTo>
                  <a:cubicBezTo>
                    <a:pt x="1888" y="2137"/>
                    <a:pt x="2101" y="1932"/>
                    <a:pt x="2101" y="1932"/>
                  </a:cubicBezTo>
                  <a:cubicBezTo>
                    <a:pt x="2215" y="1898"/>
                    <a:pt x="2249" y="1597"/>
                    <a:pt x="2302" y="1308"/>
                  </a:cubicBezTo>
                  <a:cubicBezTo>
                    <a:pt x="2306" y="1293"/>
                    <a:pt x="2306" y="1282"/>
                    <a:pt x="2310" y="1266"/>
                  </a:cubicBezTo>
                  <a:cubicBezTo>
                    <a:pt x="2344" y="1107"/>
                    <a:pt x="2409" y="966"/>
                    <a:pt x="2489" y="840"/>
                  </a:cubicBezTo>
                  <a:cubicBezTo>
                    <a:pt x="2512" y="802"/>
                    <a:pt x="2538" y="764"/>
                    <a:pt x="2565" y="730"/>
                  </a:cubicBezTo>
                  <a:cubicBezTo>
                    <a:pt x="2584" y="711"/>
                    <a:pt x="2599" y="696"/>
                    <a:pt x="2618" y="681"/>
                  </a:cubicBezTo>
                  <a:cubicBezTo>
                    <a:pt x="2698" y="615"/>
                    <a:pt x="2777" y="595"/>
                    <a:pt x="2858" y="595"/>
                  </a:cubicBezTo>
                  <a:cubicBezTo>
                    <a:pt x="2927" y="595"/>
                    <a:pt x="2997" y="609"/>
                    <a:pt x="3071" y="623"/>
                  </a:cubicBezTo>
                  <a:cubicBezTo>
                    <a:pt x="3097" y="628"/>
                    <a:pt x="3124" y="631"/>
                    <a:pt x="3151" y="631"/>
                  </a:cubicBezTo>
                  <a:cubicBezTo>
                    <a:pt x="3249" y="631"/>
                    <a:pt x="3346" y="594"/>
                    <a:pt x="3390" y="487"/>
                  </a:cubicBezTo>
                  <a:cubicBezTo>
                    <a:pt x="3432" y="395"/>
                    <a:pt x="3417" y="277"/>
                    <a:pt x="3375" y="186"/>
                  </a:cubicBezTo>
                  <a:cubicBezTo>
                    <a:pt x="3307" y="46"/>
                    <a:pt x="3210" y="0"/>
                    <a:pt x="3105" y="0"/>
                  </a:cubicBezTo>
                  <a:cubicBezTo>
                    <a:pt x="2981" y="0"/>
                    <a:pt x="2845" y="64"/>
                    <a:pt x="2732" y="114"/>
                  </a:cubicBezTo>
                  <a:cubicBezTo>
                    <a:pt x="2706" y="129"/>
                    <a:pt x="2675" y="140"/>
                    <a:pt x="2645" y="152"/>
                  </a:cubicBezTo>
                  <a:cubicBezTo>
                    <a:pt x="2590" y="171"/>
                    <a:pt x="2532" y="184"/>
                    <a:pt x="2477" y="184"/>
                  </a:cubicBezTo>
                  <a:cubicBezTo>
                    <a:pt x="2421" y="184"/>
                    <a:pt x="2367" y="171"/>
                    <a:pt x="2318" y="137"/>
                  </a:cubicBezTo>
                  <a:lnTo>
                    <a:pt x="2310" y="133"/>
                  </a:lnTo>
                  <a:cubicBezTo>
                    <a:pt x="2306" y="148"/>
                    <a:pt x="2306" y="159"/>
                    <a:pt x="2302" y="175"/>
                  </a:cubicBezTo>
                  <a:cubicBezTo>
                    <a:pt x="2249" y="464"/>
                    <a:pt x="2215" y="768"/>
                    <a:pt x="2101" y="802"/>
                  </a:cubicBezTo>
                  <a:cubicBezTo>
                    <a:pt x="2101" y="802"/>
                    <a:pt x="1888" y="1004"/>
                    <a:pt x="1903" y="1289"/>
                  </a:cubicBezTo>
                  <a:cubicBezTo>
                    <a:pt x="1918" y="1578"/>
                    <a:pt x="1888" y="1902"/>
                    <a:pt x="1717" y="1902"/>
                  </a:cubicBezTo>
                  <a:cubicBezTo>
                    <a:pt x="1545" y="1902"/>
                    <a:pt x="1515" y="1578"/>
                    <a:pt x="1530" y="1289"/>
                  </a:cubicBezTo>
                  <a:cubicBezTo>
                    <a:pt x="1545" y="1004"/>
                    <a:pt x="1332" y="802"/>
                    <a:pt x="1332" y="802"/>
                  </a:cubicBezTo>
                  <a:cubicBezTo>
                    <a:pt x="1218" y="768"/>
                    <a:pt x="1184" y="464"/>
                    <a:pt x="1131" y="175"/>
                  </a:cubicBezTo>
                  <a:cubicBezTo>
                    <a:pt x="1131" y="159"/>
                    <a:pt x="1127" y="148"/>
                    <a:pt x="1123" y="133"/>
                  </a:cubicBezTo>
                  <a:lnTo>
                    <a:pt x="1115" y="137"/>
                  </a:lnTo>
                  <a:cubicBezTo>
                    <a:pt x="1067" y="169"/>
                    <a:pt x="1014" y="182"/>
                    <a:pt x="959" y="182"/>
                  </a:cubicBezTo>
                  <a:cubicBezTo>
                    <a:pt x="898" y="182"/>
                    <a:pt x="835" y="166"/>
                    <a:pt x="773" y="144"/>
                  </a:cubicBezTo>
                  <a:cubicBezTo>
                    <a:pt x="750" y="137"/>
                    <a:pt x="724" y="125"/>
                    <a:pt x="701" y="114"/>
                  </a:cubicBezTo>
                  <a:cubicBezTo>
                    <a:pt x="588" y="64"/>
                    <a:pt x="452" y="0"/>
                    <a:pt x="328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75018" y="3202554"/>
              <a:ext cx="448840" cy="398531"/>
            </a:xfrm>
            <a:custGeom>
              <a:avLst/>
              <a:gdLst/>
              <a:ahLst/>
              <a:cxnLst/>
              <a:rect l="l" t="t" r="r" b="b"/>
              <a:pathLst>
                <a:path w="3417" h="3034" extrusionOk="0">
                  <a:moveTo>
                    <a:pt x="323" y="1"/>
                  </a:moveTo>
                  <a:cubicBezTo>
                    <a:pt x="217" y="1"/>
                    <a:pt x="119" y="47"/>
                    <a:pt x="50" y="188"/>
                  </a:cubicBezTo>
                  <a:cubicBezTo>
                    <a:pt x="42" y="200"/>
                    <a:pt x="39" y="215"/>
                    <a:pt x="35" y="226"/>
                  </a:cubicBezTo>
                  <a:cubicBezTo>
                    <a:pt x="4" y="310"/>
                    <a:pt x="0" y="409"/>
                    <a:pt x="35" y="485"/>
                  </a:cubicBezTo>
                  <a:cubicBezTo>
                    <a:pt x="79" y="592"/>
                    <a:pt x="178" y="630"/>
                    <a:pt x="276" y="630"/>
                  </a:cubicBezTo>
                  <a:cubicBezTo>
                    <a:pt x="302" y="630"/>
                    <a:pt x="329" y="627"/>
                    <a:pt x="354" y="622"/>
                  </a:cubicBezTo>
                  <a:cubicBezTo>
                    <a:pt x="428" y="608"/>
                    <a:pt x="498" y="593"/>
                    <a:pt x="567" y="593"/>
                  </a:cubicBezTo>
                  <a:cubicBezTo>
                    <a:pt x="648" y="593"/>
                    <a:pt x="727" y="613"/>
                    <a:pt x="807" y="679"/>
                  </a:cubicBezTo>
                  <a:cubicBezTo>
                    <a:pt x="818" y="687"/>
                    <a:pt x="830" y="698"/>
                    <a:pt x="837" y="706"/>
                  </a:cubicBezTo>
                  <a:cubicBezTo>
                    <a:pt x="875" y="744"/>
                    <a:pt x="910" y="789"/>
                    <a:pt x="940" y="839"/>
                  </a:cubicBezTo>
                  <a:cubicBezTo>
                    <a:pt x="1020" y="964"/>
                    <a:pt x="1081" y="1109"/>
                    <a:pt x="1115" y="1265"/>
                  </a:cubicBezTo>
                  <a:cubicBezTo>
                    <a:pt x="1119" y="1280"/>
                    <a:pt x="1123" y="1291"/>
                    <a:pt x="1123" y="1307"/>
                  </a:cubicBezTo>
                  <a:cubicBezTo>
                    <a:pt x="1176" y="1596"/>
                    <a:pt x="1210" y="1900"/>
                    <a:pt x="1324" y="1934"/>
                  </a:cubicBezTo>
                  <a:cubicBezTo>
                    <a:pt x="1324" y="1934"/>
                    <a:pt x="1537" y="2136"/>
                    <a:pt x="1522" y="2421"/>
                  </a:cubicBezTo>
                  <a:cubicBezTo>
                    <a:pt x="1507" y="2710"/>
                    <a:pt x="1537" y="3034"/>
                    <a:pt x="1709" y="3034"/>
                  </a:cubicBezTo>
                  <a:cubicBezTo>
                    <a:pt x="1880" y="3034"/>
                    <a:pt x="1910" y="2710"/>
                    <a:pt x="1895" y="2421"/>
                  </a:cubicBezTo>
                  <a:cubicBezTo>
                    <a:pt x="1880" y="2136"/>
                    <a:pt x="2093" y="1934"/>
                    <a:pt x="2093" y="1934"/>
                  </a:cubicBezTo>
                  <a:cubicBezTo>
                    <a:pt x="2207" y="1900"/>
                    <a:pt x="2241" y="1596"/>
                    <a:pt x="2294" y="1307"/>
                  </a:cubicBezTo>
                  <a:cubicBezTo>
                    <a:pt x="2298" y="1291"/>
                    <a:pt x="2298" y="1280"/>
                    <a:pt x="2302" y="1265"/>
                  </a:cubicBezTo>
                  <a:cubicBezTo>
                    <a:pt x="2336" y="1109"/>
                    <a:pt x="2401" y="964"/>
                    <a:pt x="2481" y="839"/>
                  </a:cubicBezTo>
                  <a:cubicBezTo>
                    <a:pt x="2507" y="797"/>
                    <a:pt x="2534" y="751"/>
                    <a:pt x="2568" y="717"/>
                  </a:cubicBezTo>
                  <a:cubicBezTo>
                    <a:pt x="2572" y="713"/>
                    <a:pt x="2580" y="706"/>
                    <a:pt x="2583" y="702"/>
                  </a:cubicBezTo>
                  <a:cubicBezTo>
                    <a:pt x="2591" y="694"/>
                    <a:pt x="2602" y="687"/>
                    <a:pt x="2610" y="679"/>
                  </a:cubicBezTo>
                  <a:cubicBezTo>
                    <a:pt x="2690" y="613"/>
                    <a:pt x="2769" y="593"/>
                    <a:pt x="2850" y="593"/>
                  </a:cubicBezTo>
                  <a:cubicBezTo>
                    <a:pt x="2919" y="593"/>
                    <a:pt x="2989" y="608"/>
                    <a:pt x="3063" y="622"/>
                  </a:cubicBezTo>
                  <a:cubicBezTo>
                    <a:pt x="3089" y="627"/>
                    <a:pt x="3116" y="630"/>
                    <a:pt x="3143" y="630"/>
                  </a:cubicBezTo>
                  <a:cubicBezTo>
                    <a:pt x="3241" y="630"/>
                    <a:pt x="3338" y="592"/>
                    <a:pt x="3382" y="485"/>
                  </a:cubicBezTo>
                  <a:cubicBezTo>
                    <a:pt x="3417" y="405"/>
                    <a:pt x="3413" y="306"/>
                    <a:pt x="3382" y="222"/>
                  </a:cubicBezTo>
                  <a:cubicBezTo>
                    <a:pt x="3379" y="211"/>
                    <a:pt x="3375" y="200"/>
                    <a:pt x="3367" y="188"/>
                  </a:cubicBezTo>
                  <a:cubicBezTo>
                    <a:pt x="3298" y="47"/>
                    <a:pt x="3200" y="1"/>
                    <a:pt x="3094" y="1"/>
                  </a:cubicBezTo>
                  <a:cubicBezTo>
                    <a:pt x="2971" y="1"/>
                    <a:pt x="2837" y="63"/>
                    <a:pt x="2724" y="112"/>
                  </a:cubicBezTo>
                  <a:cubicBezTo>
                    <a:pt x="2675" y="135"/>
                    <a:pt x="2621" y="158"/>
                    <a:pt x="2568" y="169"/>
                  </a:cubicBezTo>
                  <a:cubicBezTo>
                    <a:pt x="2536" y="178"/>
                    <a:pt x="2503" y="182"/>
                    <a:pt x="2470" y="182"/>
                  </a:cubicBezTo>
                  <a:cubicBezTo>
                    <a:pt x="2415" y="182"/>
                    <a:pt x="2360" y="169"/>
                    <a:pt x="2310" y="135"/>
                  </a:cubicBezTo>
                  <a:lnTo>
                    <a:pt x="2302" y="131"/>
                  </a:lnTo>
                  <a:cubicBezTo>
                    <a:pt x="2298" y="146"/>
                    <a:pt x="2298" y="162"/>
                    <a:pt x="2294" y="173"/>
                  </a:cubicBezTo>
                  <a:cubicBezTo>
                    <a:pt x="2241" y="462"/>
                    <a:pt x="2207" y="766"/>
                    <a:pt x="2093" y="801"/>
                  </a:cubicBezTo>
                  <a:cubicBezTo>
                    <a:pt x="2093" y="801"/>
                    <a:pt x="1880" y="1002"/>
                    <a:pt x="1895" y="1291"/>
                  </a:cubicBezTo>
                  <a:cubicBezTo>
                    <a:pt x="1910" y="1577"/>
                    <a:pt x="1880" y="1900"/>
                    <a:pt x="1709" y="1900"/>
                  </a:cubicBezTo>
                  <a:cubicBezTo>
                    <a:pt x="1537" y="1900"/>
                    <a:pt x="1507" y="1577"/>
                    <a:pt x="1522" y="1291"/>
                  </a:cubicBezTo>
                  <a:cubicBezTo>
                    <a:pt x="1537" y="1002"/>
                    <a:pt x="1324" y="801"/>
                    <a:pt x="1324" y="801"/>
                  </a:cubicBezTo>
                  <a:cubicBezTo>
                    <a:pt x="1210" y="766"/>
                    <a:pt x="1176" y="462"/>
                    <a:pt x="1123" y="173"/>
                  </a:cubicBezTo>
                  <a:cubicBezTo>
                    <a:pt x="1123" y="162"/>
                    <a:pt x="1119" y="146"/>
                    <a:pt x="1115" y="131"/>
                  </a:cubicBezTo>
                  <a:lnTo>
                    <a:pt x="1107" y="135"/>
                  </a:lnTo>
                  <a:cubicBezTo>
                    <a:pt x="1058" y="169"/>
                    <a:pt x="1004" y="183"/>
                    <a:pt x="949" y="183"/>
                  </a:cubicBezTo>
                  <a:cubicBezTo>
                    <a:pt x="912" y="183"/>
                    <a:pt x="874" y="176"/>
                    <a:pt x="837" y="165"/>
                  </a:cubicBezTo>
                  <a:cubicBezTo>
                    <a:pt x="788" y="154"/>
                    <a:pt x="738" y="135"/>
                    <a:pt x="693" y="112"/>
                  </a:cubicBezTo>
                  <a:cubicBezTo>
                    <a:pt x="581" y="63"/>
                    <a:pt x="446" y="1"/>
                    <a:pt x="323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73967" y="3351116"/>
              <a:ext cx="450942" cy="398925"/>
            </a:xfrm>
            <a:custGeom>
              <a:avLst/>
              <a:gdLst/>
              <a:ahLst/>
              <a:cxnLst/>
              <a:rect l="l" t="t" r="r" b="b"/>
              <a:pathLst>
                <a:path w="3433" h="3037" extrusionOk="0">
                  <a:moveTo>
                    <a:pt x="330" y="0"/>
                  </a:moveTo>
                  <a:cubicBezTo>
                    <a:pt x="224" y="0"/>
                    <a:pt x="126" y="47"/>
                    <a:pt x="58" y="187"/>
                  </a:cubicBezTo>
                  <a:cubicBezTo>
                    <a:pt x="16" y="275"/>
                    <a:pt x="1" y="396"/>
                    <a:pt x="43" y="488"/>
                  </a:cubicBezTo>
                  <a:cubicBezTo>
                    <a:pt x="66" y="545"/>
                    <a:pt x="104" y="583"/>
                    <a:pt x="149" y="602"/>
                  </a:cubicBezTo>
                  <a:cubicBezTo>
                    <a:pt x="190" y="623"/>
                    <a:pt x="236" y="631"/>
                    <a:pt x="282" y="631"/>
                  </a:cubicBezTo>
                  <a:cubicBezTo>
                    <a:pt x="309" y="631"/>
                    <a:pt x="336" y="629"/>
                    <a:pt x="362" y="625"/>
                  </a:cubicBezTo>
                  <a:cubicBezTo>
                    <a:pt x="436" y="611"/>
                    <a:pt x="506" y="596"/>
                    <a:pt x="575" y="596"/>
                  </a:cubicBezTo>
                  <a:cubicBezTo>
                    <a:pt x="656" y="596"/>
                    <a:pt x="735" y="616"/>
                    <a:pt x="815" y="682"/>
                  </a:cubicBezTo>
                  <a:cubicBezTo>
                    <a:pt x="826" y="689"/>
                    <a:pt x="834" y="697"/>
                    <a:pt x="845" y="704"/>
                  </a:cubicBezTo>
                  <a:cubicBezTo>
                    <a:pt x="883" y="742"/>
                    <a:pt x="914" y="792"/>
                    <a:pt x="948" y="838"/>
                  </a:cubicBezTo>
                  <a:cubicBezTo>
                    <a:pt x="1028" y="963"/>
                    <a:pt x="1089" y="1108"/>
                    <a:pt x="1123" y="1267"/>
                  </a:cubicBezTo>
                  <a:cubicBezTo>
                    <a:pt x="1127" y="1279"/>
                    <a:pt x="1131" y="1294"/>
                    <a:pt x="1131" y="1305"/>
                  </a:cubicBezTo>
                  <a:cubicBezTo>
                    <a:pt x="1184" y="1595"/>
                    <a:pt x="1218" y="1899"/>
                    <a:pt x="1332" y="1933"/>
                  </a:cubicBezTo>
                  <a:cubicBezTo>
                    <a:pt x="1332" y="1933"/>
                    <a:pt x="1545" y="2135"/>
                    <a:pt x="1530" y="2424"/>
                  </a:cubicBezTo>
                  <a:cubicBezTo>
                    <a:pt x="1515" y="2709"/>
                    <a:pt x="1545" y="3036"/>
                    <a:pt x="1717" y="3036"/>
                  </a:cubicBezTo>
                  <a:cubicBezTo>
                    <a:pt x="1888" y="3036"/>
                    <a:pt x="1918" y="2709"/>
                    <a:pt x="1903" y="2424"/>
                  </a:cubicBezTo>
                  <a:cubicBezTo>
                    <a:pt x="1888" y="2135"/>
                    <a:pt x="2101" y="1933"/>
                    <a:pt x="2101" y="1933"/>
                  </a:cubicBezTo>
                  <a:cubicBezTo>
                    <a:pt x="2215" y="1899"/>
                    <a:pt x="2249" y="1595"/>
                    <a:pt x="2302" y="1305"/>
                  </a:cubicBezTo>
                  <a:cubicBezTo>
                    <a:pt x="2306" y="1294"/>
                    <a:pt x="2306" y="1279"/>
                    <a:pt x="2310" y="1267"/>
                  </a:cubicBezTo>
                  <a:cubicBezTo>
                    <a:pt x="2344" y="1108"/>
                    <a:pt x="2409" y="963"/>
                    <a:pt x="2489" y="838"/>
                  </a:cubicBezTo>
                  <a:cubicBezTo>
                    <a:pt x="2515" y="796"/>
                    <a:pt x="2542" y="754"/>
                    <a:pt x="2576" y="720"/>
                  </a:cubicBezTo>
                  <a:cubicBezTo>
                    <a:pt x="2591" y="704"/>
                    <a:pt x="2603" y="693"/>
                    <a:pt x="2618" y="682"/>
                  </a:cubicBezTo>
                  <a:cubicBezTo>
                    <a:pt x="2698" y="616"/>
                    <a:pt x="2777" y="596"/>
                    <a:pt x="2858" y="596"/>
                  </a:cubicBezTo>
                  <a:cubicBezTo>
                    <a:pt x="2927" y="596"/>
                    <a:pt x="2997" y="611"/>
                    <a:pt x="3071" y="625"/>
                  </a:cubicBezTo>
                  <a:cubicBezTo>
                    <a:pt x="3097" y="630"/>
                    <a:pt x="3124" y="633"/>
                    <a:pt x="3151" y="633"/>
                  </a:cubicBezTo>
                  <a:cubicBezTo>
                    <a:pt x="3199" y="633"/>
                    <a:pt x="3246" y="624"/>
                    <a:pt x="3288" y="602"/>
                  </a:cubicBezTo>
                  <a:cubicBezTo>
                    <a:pt x="3333" y="579"/>
                    <a:pt x="3367" y="541"/>
                    <a:pt x="3390" y="488"/>
                  </a:cubicBezTo>
                  <a:cubicBezTo>
                    <a:pt x="3432" y="396"/>
                    <a:pt x="3417" y="275"/>
                    <a:pt x="3375" y="187"/>
                  </a:cubicBezTo>
                  <a:cubicBezTo>
                    <a:pt x="3307" y="47"/>
                    <a:pt x="3209" y="0"/>
                    <a:pt x="3103" y="0"/>
                  </a:cubicBezTo>
                  <a:cubicBezTo>
                    <a:pt x="2980" y="0"/>
                    <a:pt x="2845" y="64"/>
                    <a:pt x="2732" y="115"/>
                  </a:cubicBezTo>
                  <a:cubicBezTo>
                    <a:pt x="2683" y="138"/>
                    <a:pt x="2629" y="157"/>
                    <a:pt x="2576" y="168"/>
                  </a:cubicBezTo>
                  <a:cubicBezTo>
                    <a:pt x="2542" y="177"/>
                    <a:pt x="2508" y="182"/>
                    <a:pt x="2474" y="182"/>
                  </a:cubicBezTo>
                  <a:cubicBezTo>
                    <a:pt x="2420" y="182"/>
                    <a:pt x="2366" y="169"/>
                    <a:pt x="2318" y="134"/>
                  </a:cubicBezTo>
                  <a:lnTo>
                    <a:pt x="2310" y="134"/>
                  </a:lnTo>
                  <a:cubicBezTo>
                    <a:pt x="2306" y="149"/>
                    <a:pt x="2306" y="160"/>
                    <a:pt x="2302" y="176"/>
                  </a:cubicBezTo>
                  <a:cubicBezTo>
                    <a:pt x="2249" y="465"/>
                    <a:pt x="2215" y="769"/>
                    <a:pt x="2101" y="803"/>
                  </a:cubicBezTo>
                  <a:cubicBezTo>
                    <a:pt x="2101" y="803"/>
                    <a:pt x="1888" y="1005"/>
                    <a:pt x="1903" y="1290"/>
                  </a:cubicBezTo>
                  <a:cubicBezTo>
                    <a:pt x="1918" y="1579"/>
                    <a:pt x="1888" y="1903"/>
                    <a:pt x="1717" y="1903"/>
                  </a:cubicBezTo>
                  <a:cubicBezTo>
                    <a:pt x="1545" y="1903"/>
                    <a:pt x="1515" y="1579"/>
                    <a:pt x="1530" y="1290"/>
                  </a:cubicBezTo>
                  <a:cubicBezTo>
                    <a:pt x="1545" y="1005"/>
                    <a:pt x="1332" y="803"/>
                    <a:pt x="1332" y="803"/>
                  </a:cubicBezTo>
                  <a:cubicBezTo>
                    <a:pt x="1218" y="769"/>
                    <a:pt x="1184" y="465"/>
                    <a:pt x="1131" y="176"/>
                  </a:cubicBezTo>
                  <a:cubicBezTo>
                    <a:pt x="1131" y="160"/>
                    <a:pt x="1127" y="149"/>
                    <a:pt x="1123" y="134"/>
                  </a:cubicBezTo>
                  <a:lnTo>
                    <a:pt x="1115" y="134"/>
                  </a:lnTo>
                  <a:cubicBezTo>
                    <a:pt x="1064" y="169"/>
                    <a:pt x="1009" y="182"/>
                    <a:pt x="952" y="182"/>
                  </a:cubicBezTo>
                  <a:cubicBezTo>
                    <a:pt x="917" y="182"/>
                    <a:pt x="881" y="177"/>
                    <a:pt x="845" y="168"/>
                  </a:cubicBezTo>
                  <a:cubicBezTo>
                    <a:pt x="796" y="153"/>
                    <a:pt x="746" y="134"/>
                    <a:pt x="701" y="115"/>
                  </a:cubicBezTo>
                  <a:cubicBezTo>
                    <a:pt x="588" y="64"/>
                    <a:pt x="453" y="0"/>
                    <a:pt x="330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5973967" y="3499809"/>
              <a:ext cx="450942" cy="398662"/>
            </a:xfrm>
            <a:custGeom>
              <a:avLst/>
              <a:gdLst/>
              <a:ahLst/>
              <a:cxnLst/>
              <a:rect l="l" t="t" r="r" b="b"/>
              <a:pathLst>
                <a:path w="3433" h="3035" extrusionOk="0">
                  <a:moveTo>
                    <a:pt x="327" y="0"/>
                  </a:moveTo>
                  <a:cubicBezTo>
                    <a:pt x="315" y="0"/>
                    <a:pt x="302" y="1"/>
                    <a:pt x="290" y="2"/>
                  </a:cubicBezTo>
                  <a:cubicBezTo>
                    <a:pt x="282" y="6"/>
                    <a:pt x="275" y="6"/>
                    <a:pt x="271" y="6"/>
                  </a:cubicBezTo>
                  <a:cubicBezTo>
                    <a:pt x="187" y="21"/>
                    <a:pt x="111" y="75"/>
                    <a:pt x="58" y="189"/>
                  </a:cubicBezTo>
                  <a:cubicBezTo>
                    <a:pt x="16" y="276"/>
                    <a:pt x="1" y="394"/>
                    <a:pt x="43" y="485"/>
                  </a:cubicBezTo>
                  <a:cubicBezTo>
                    <a:pt x="89" y="596"/>
                    <a:pt x="191" y="632"/>
                    <a:pt x="291" y="632"/>
                  </a:cubicBezTo>
                  <a:cubicBezTo>
                    <a:pt x="315" y="632"/>
                    <a:pt x="339" y="630"/>
                    <a:pt x="362" y="626"/>
                  </a:cubicBezTo>
                  <a:cubicBezTo>
                    <a:pt x="437" y="611"/>
                    <a:pt x="510" y="596"/>
                    <a:pt x="581" y="596"/>
                  </a:cubicBezTo>
                  <a:cubicBezTo>
                    <a:pt x="599" y="596"/>
                    <a:pt x="618" y="597"/>
                    <a:pt x="636" y="600"/>
                  </a:cubicBezTo>
                  <a:cubicBezTo>
                    <a:pt x="697" y="607"/>
                    <a:pt x="758" y="630"/>
                    <a:pt x="815" y="679"/>
                  </a:cubicBezTo>
                  <a:cubicBezTo>
                    <a:pt x="826" y="687"/>
                    <a:pt x="834" y="698"/>
                    <a:pt x="845" y="706"/>
                  </a:cubicBezTo>
                  <a:cubicBezTo>
                    <a:pt x="883" y="744"/>
                    <a:pt x="914" y="790"/>
                    <a:pt x="948" y="839"/>
                  </a:cubicBezTo>
                  <a:cubicBezTo>
                    <a:pt x="1028" y="965"/>
                    <a:pt x="1089" y="1109"/>
                    <a:pt x="1123" y="1265"/>
                  </a:cubicBezTo>
                  <a:cubicBezTo>
                    <a:pt x="1127" y="1280"/>
                    <a:pt x="1131" y="1292"/>
                    <a:pt x="1131" y="1307"/>
                  </a:cubicBezTo>
                  <a:cubicBezTo>
                    <a:pt x="1184" y="1596"/>
                    <a:pt x="1218" y="1901"/>
                    <a:pt x="1332" y="1935"/>
                  </a:cubicBezTo>
                  <a:cubicBezTo>
                    <a:pt x="1332" y="1935"/>
                    <a:pt x="1545" y="2136"/>
                    <a:pt x="1530" y="2422"/>
                  </a:cubicBezTo>
                  <a:cubicBezTo>
                    <a:pt x="1515" y="2711"/>
                    <a:pt x="1545" y="3034"/>
                    <a:pt x="1717" y="3034"/>
                  </a:cubicBezTo>
                  <a:cubicBezTo>
                    <a:pt x="1888" y="3034"/>
                    <a:pt x="1918" y="2711"/>
                    <a:pt x="1903" y="2422"/>
                  </a:cubicBezTo>
                  <a:cubicBezTo>
                    <a:pt x="1888" y="2136"/>
                    <a:pt x="2101" y="1935"/>
                    <a:pt x="2101" y="1935"/>
                  </a:cubicBezTo>
                  <a:cubicBezTo>
                    <a:pt x="2215" y="1901"/>
                    <a:pt x="2249" y="1596"/>
                    <a:pt x="2302" y="1307"/>
                  </a:cubicBezTo>
                  <a:cubicBezTo>
                    <a:pt x="2306" y="1292"/>
                    <a:pt x="2306" y="1280"/>
                    <a:pt x="2310" y="1265"/>
                  </a:cubicBezTo>
                  <a:cubicBezTo>
                    <a:pt x="2344" y="1109"/>
                    <a:pt x="2409" y="965"/>
                    <a:pt x="2489" y="839"/>
                  </a:cubicBezTo>
                  <a:cubicBezTo>
                    <a:pt x="2515" y="797"/>
                    <a:pt x="2542" y="756"/>
                    <a:pt x="2576" y="717"/>
                  </a:cubicBezTo>
                  <a:cubicBezTo>
                    <a:pt x="2591" y="706"/>
                    <a:pt x="2603" y="691"/>
                    <a:pt x="2618" y="679"/>
                  </a:cubicBezTo>
                  <a:cubicBezTo>
                    <a:pt x="2675" y="630"/>
                    <a:pt x="2736" y="607"/>
                    <a:pt x="2793" y="600"/>
                  </a:cubicBezTo>
                  <a:cubicBezTo>
                    <a:pt x="2804" y="600"/>
                    <a:pt x="2812" y="596"/>
                    <a:pt x="2820" y="596"/>
                  </a:cubicBezTo>
                  <a:cubicBezTo>
                    <a:pt x="2833" y="595"/>
                    <a:pt x="2846" y="594"/>
                    <a:pt x="2859" y="594"/>
                  </a:cubicBezTo>
                  <a:cubicBezTo>
                    <a:pt x="2929" y="594"/>
                    <a:pt x="3000" y="610"/>
                    <a:pt x="3071" y="626"/>
                  </a:cubicBezTo>
                  <a:cubicBezTo>
                    <a:pt x="3094" y="630"/>
                    <a:pt x="3119" y="632"/>
                    <a:pt x="3143" y="632"/>
                  </a:cubicBezTo>
                  <a:cubicBezTo>
                    <a:pt x="3244" y="632"/>
                    <a:pt x="3344" y="596"/>
                    <a:pt x="3390" y="485"/>
                  </a:cubicBezTo>
                  <a:cubicBezTo>
                    <a:pt x="3432" y="394"/>
                    <a:pt x="3417" y="276"/>
                    <a:pt x="3375" y="189"/>
                  </a:cubicBezTo>
                  <a:cubicBezTo>
                    <a:pt x="3314" y="67"/>
                    <a:pt x="3234" y="14"/>
                    <a:pt x="3143" y="2"/>
                  </a:cubicBezTo>
                  <a:cubicBezTo>
                    <a:pt x="3131" y="1"/>
                    <a:pt x="3118" y="0"/>
                    <a:pt x="3106" y="0"/>
                  </a:cubicBezTo>
                  <a:cubicBezTo>
                    <a:pt x="2982" y="0"/>
                    <a:pt x="2846" y="65"/>
                    <a:pt x="2732" y="116"/>
                  </a:cubicBezTo>
                  <a:cubicBezTo>
                    <a:pt x="2683" y="139"/>
                    <a:pt x="2629" y="158"/>
                    <a:pt x="2576" y="170"/>
                  </a:cubicBezTo>
                  <a:cubicBezTo>
                    <a:pt x="2544" y="178"/>
                    <a:pt x="2511" y="183"/>
                    <a:pt x="2478" y="183"/>
                  </a:cubicBezTo>
                  <a:cubicBezTo>
                    <a:pt x="2423" y="183"/>
                    <a:pt x="2368" y="169"/>
                    <a:pt x="2318" y="135"/>
                  </a:cubicBezTo>
                  <a:lnTo>
                    <a:pt x="2310" y="135"/>
                  </a:lnTo>
                  <a:cubicBezTo>
                    <a:pt x="2306" y="147"/>
                    <a:pt x="2306" y="162"/>
                    <a:pt x="2302" y="173"/>
                  </a:cubicBezTo>
                  <a:cubicBezTo>
                    <a:pt x="2249" y="463"/>
                    <a:pt x="2215" y="767"/>
                    <a:pt x="2101" y="801"/>
                  </a:cubicBezTo>
                  <a:cubicBezTo>
                    <a:pt x="2101" y="801"/>
                    <a:pt x="1888" y="1003"/>
                    <a:pt x="1903" y="1292"/>
                  </a:cubicBezTo>
                  <a:cubicBezTo>
                    <a:pt x="1918" y="1577"/>
                    <a:pt x="1888" y="1904"/>
                    <a:pt x="1717" y="1904"/>
                  </a:cubicBezTo>
                  <a:cubicBezTo>
                    <a:pt x="1545" y="1904"/>
                    <a:pt x="1515" y="1577"/>
                    <a:pt x="1530" y="1292"/>
                  </a:cubicBezTo>
                  <a:cubicBezTo>
                    <a:pt x="1545" y="1003"/>
                    <a:pt x="1332" y="801"/>
                    <a:pt x="1332" y="801"/>
                  </a:cubicBezTo>
                  <a:cubicBezTo>
                    <a:pt x="1218" y="767"/>
                    <a:pt x="1184" y="463"/>
                    <a:pt x="1131" y="173"/>
                  </a:cubicBezTo>
                  <a:cubicBezTo>
                    <a:pt x="1131" y="162"/>
                    <a:pt x="1127" y="147"/>
                    <a:pt x="1123" y="135"/>
                  </a:cubicBezTo>
                  <a:lnTo>
                    <a:pt x="1115" y="135"/>
                  </a:lnTo>
                  <a:cubicBezTo>
                    <a:pt x="1066" y="169"/>
                    <a:pt x="1012" y="183"/>
                    <a:pt x="957" y="183"/>
                  </a:cubicBezTo>
                  <a:cubicBezTo>
                    <a:pt x="920" y="183"/>
                    <a:pt x="882" y="177"/>
                    <a:pt x="845" y="166"/>
                  </a:cubicBezTo>
                  <a:cubicBezTo>
                    <a:pt x="796" y="154"/>
                    <a:pt x="746" y="135"/>
                    <a:pt x="701" y="116"/>
                  </a:cubicBezTo>
                  <a:cubicBezTo>
                    <a:pt x="587" y="65"/>
                    <a:pt x="451" y="0"/>
                    <a:pt x="327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5973967" y="3648502"/>
              <a:ext cx="450942" cy="398794"/>
            </a:xfrm>
            <a:custGeom>
              <a:avLst/>
              <a:gdLst/>
              <a:ahLst/>
              <a:cxnLst/>
              <a:rect l="l" t="t" r="r" b="b"/>
              <a:pathLst>
                <a:path w="3433" h="3036" extrusionOk="0">
                  <a:moveTo>
                    <a:pt x="327" y="0"/>
                  </a:moveTo>
                  <a:cubicBezTo>
                    <a:pt x="244" y="0"/>
                    <a:pt x="167" y="29"/>
                    <a:pt x="104" y="110"/>
                  </a:cubicBezTo>
                  <a:cubicBezTo>
                    <a:pt x="88" y="133"/>
                    <a:pt x="73" y="160"/>
                    <a:pt x="58" y="187"/>
                  </a:cubicBezTo>
                  <a:cubicBezTo>
                    <a:pt x="16" y="278"/>
                    <a:pt x="1" y="396"/>
                    <a:pt x="43" y="487"/>
                  </a:cubicBezTo>
                  <a:cubicBezTo>
                    <a:pt x="87" y="595"/>
                    <a:pt x="186" y="632"/>
                    <a:pt x="284" y="632"/>
                  </a:cubicBezTo>
                  <a:cubicBezTo>
                    <a:pt x="310" y="632"/>
                    <a:pt x="337" y="629"/>
                    <a:pt x="362" y="624"/>
                  </a:cubicBezTo>
                  <a:cubicBezTo>
                    <a:pt x="436" y="610"/>
                    <a:pt x="508" y="596"/>
                    <a:pt x="579" y="596"/>
                  </a:cubicBezTo>
                  <a:cubicBezTo>
                    <a:pt x="603" y="596"/>
                    <a:pt x="627" y="597"/>
                    <a:pt x="651" y="601"/>
                  </a:cubicBezTo>
                  <a:cubicBezTo>
                    <a:pt x="705" y="613"/>
                    <a:pt x="762" y="635"/>
                    <a:pt x="815" y="681"/>
                  </a:cubicBezTo>
                  <a:cubicBezTo>
                    <a:pt x="826" y="689"/>
                    <a:pt x="834" y="696"/>
                    <a:pt x="845" y="708"/>
                  </a:cubicBezTo>
                  <a:cubicBezTo>
                    <a:pt x="883" y="746"/>
                    <a:pt x="914" y="791"/>
                    <a:pt x="948" y="841"/>
                  </a:cubicBezTo>
                  <a:cubicBezTo>
                    <a:pt x="1028" y="966"/>
                    <a:pt x="1089" y="1111"/>
                    <a:pt x="1123" y="1267"/>
                  </a:cubicBezTo>
                  <a:cubicBezTo>
                    <a:pt x="1127" y="1278"/>
                    <a:pt x="1131" y="1294"/>
                    <a:pt x="1131" y="1309"/>
                  </a:cubicBezTo>
                  <a:cubicBezTo>
                    <a:pt x="1184" y="1594"/>
                    <a:pt x="1218" y="1898"/>
                    <a:pt x="1332" y="1933"/>
                  </a:cubicBezTo>
                  <a:cubicBezTo>
                    <a:pt x="1332" y="1933"/>
                    <a:pt x="1545" y="2138"/>
                    <a:pt x="1530" y="2423"/>
                  </a:cubicBezTo>
                  <a:cubicBezTo>
                    <a:pt x="1515" y="2709"/>
                    <a:pt x="1545" y="3036"/>
                    <a:pt x="1717" y="3036"/>
                  </a:cubicBezTo>
                  <a:cubicBezTo>
                    <a:pt x="1888" y="3036"/>
                    <a:pt x="1918" y="2709"/>
                    <a:pt x="1903" y="2423"/>
                  </a:cubicBezTo>
                  <a:cubicBezTo>
                    <a:pt x="1888" y="2138"/>
                    <a:pt x="2101" y="1933"/>
                    <a:pt x="2101" y="1933"/>
                  </a:cubicBezTo>
                  <a:cubicBezTo>
                    <a:pt x="2215" y="1898"/>
                    <a:pt x="2249" y="1594"/>
                    <a:pt x="2302" y="1309"/>
                  </a:cubicBezTo>
                  <a:cubicBezTo>
                    <a:pt x="2306" y="1294"/>
                    <a:pt x="2306" y="1278"/>
                    <a:pt x="2310" y="1267"/>
                  </a:cubicBezTo>
                  <a:cubicBezTo>
                    <a:pt x="2344" y="1111"/>
                    <a:pt x="2409" y="966"/>
                    <a:pt x="2489" y="841"/>
                  </a:cubicBezTo>
                  <a:cubicBezTo>
                    <a:pt x="2515" y="795"/>
                    <a:pt x="2542" y="753"/>
                    <a:pt x="2576" y="719"/>
                  </a:cubicBezTo>
                  <a:cubicBezTo>
                    <a:pt x="2591" y="704"/>
                    <a:pt x="2603" y="692"/>
                    <a:pt x="2618" y="681"/>
                  </a:cubicBezTo>
                  <a:cubicBezTo>
                    <a:pt x="2671" y="635"/>
                    <a:pt x="2725" y="613"/>
                    <a:pt x="2782" y="601"/>
                  </a:cubicBezTo>
                  <a:cubicBezTo>
                    <a:pt x="2807" y="596"/>
                    <a:pt x="2832" y="594"/>
                    <a:pt x="2858" y="594"/>
                  </a:cubicBezTo>
                  <a:cubicBezTo>
                    <a:pt x="2928" y="594"/>
                    <a:pt x="2998" y="610"/>
                    <a:pt x="3071" y="624"/>
                  </a:cubicBezTo>
                  <a:cubicBezTo>
                    <a:pt x="3097" y="629"/>
                    <a:pt x="3124" y="632"/>
                    <a:pt x="3151" y="632"/>
                  </a:cubicBezTo>
                  <a:cubicBezTo>
                    <a:pt x="3249" y="632"/>
                    <a:pt x="3346" y="595"/>
                    <a:pt x="3390" y="487"/>
                  </a:cubicBezTo>
                  <a:cubicBezTo>
                    <a:pt x="3432" y="396"/>
                    <a:pt x="3417" y="278"/>
                    <a:pt x="3375" y="187"/>
                  </a:cubicBezTo>
                  <a:cubicBezTo>
                    <a:pt x="3364" y="160"/>
                    <a:pt x="3348" y="137"/>
                    <a:pt x="3329" y="114"/>
                  </a:cubicBezTo>
                  <a:cubicBezTo>
                    <a:pt x="3268" y="30"/>
                    <a:pt x="3190" y="1"/>
                    <a:pt x="3105" y="1"/>
                  </a:cubicBezTo>
                  <a:cubicBezTo>
                    <a:pt x="3047" y="1"/>
                    <a:pt x="2986" y="14"/>
                    <a:pt x="2926" y="34"/>
                  </a:cubicBezTo>
                  <a:cubicBezTo>
                    <a:pt x="2862" y="57"/>
                    <a:pt x="2793" y="88"/>
                    <a:pt x="2732" y="114"/>
                  </a:cubicBezTo>
                  <a:cubicBezTo>
                    <a:pt x="2683" y="137"/>
                    <a:pt x="2629" y="156"/>
                    <a:pt x="2576" y="171"/>
                  </a:cubicBezTo>
                  <a:cubicBezTo>
                    <a:pt x="2544" y="178"/>
                    <a:pt x="2510" y="183"/>
                    <a:pt x="2477" y="183"/>
                  </a:cubicBezTo>
                  <a:cubicBezTo>
                    <a:pt x="2422" y="183"/>
                    <a:pt x="2368" y="170"/>
                    <a:pt x="2318" y="137"/>
                  </a:cubicBezTo>
                  <a:lnTo>
                    <a:pt x="2310" y="133"/>
                  </a:lnTo>
                  <a:cubicBezTo>
                    <a:pt x="2306" y="148"/>
                    <a:pt x="2306" y="160"/>
                    <a:pt x="2302" y="175"/>
                  </a:cubicBezTo>
                  <a:cubicBezTo>
                    <a:pt x="2249" y="464"/>
                    <a:pt x="2215" y="769"/>
                    <a:pt x="2101" y="803"/>
                  </a:cubicBezTo>
                  <a:cubicBezTo>
                    <a:pt x="2101" y="803"/>
                    <a:pt x="1888" y="1004"/>
                    <a:pt x="1903" y="1290"/>
                  </a:cubicBezTo>
                  <a:cubicBezTo>
                    <a:pt x="1918" y="1579"/>
                    <a:pt x="1888" y="1902"/>
                    <a:pt x="1717" y="1902"/>
                  </a:cubicBezTo>
                  <a:cubicBezTo>
                    <a:pt x="1545" y="1902"/>
                    <a:pt x="1515" y="1579"/>
                    <a:pt x="1530" y="1290"/>
                  </a:cubicBezTo>
                  <a:cubicBezTo>
                    <a:pt x="1545" y="1004"/>
                    <a:pt x="1332" y="803"/>
                    <a:pt x="1332" y="803"/>
                  </a:cubicBezTo>
                  <a:cubicBezTo>
                    <a:pt x="1218" y="769"/>
                    <a:pt x="1184" y="464"/>
                    <a:pt x="1131" y="175"/>
                  </a:cubicBezTo>
                  <a:cubicBezTo>
                    <a:pt x="1131" y="160"/>
                    <a:pt x="1127" y="148"/>
                    <a:pt x="1123" y="133"/>
                  </a:cubicBezTo>
                  <a:lnTo>
                    <a:pt x="1115" y="137"/>
                  </a:lnTo>
                  <a:cubicBezTo>
                    <a:pt x="1065" y="169"/>
                    <a:pt x="1010" y="182"/>
                    <a:pt x="955" y="182"/>
                  </a:cubicBezTo>
                  <a:cubicBezTo>
                    <a:pt x="918" y="182"/>
                    <a:pt x="881" y="177"/>
                    <a:pt x="845" y="167"/>
                  </a:cubicBezTo>
                  <a:cubicBezTo>
                    <a:pt x="796" y="156"/>
                    <a:pt x="746" y="137"/>
                    <a:pt x="701" y="114"/>
                  </a:cubicBezTo>
                  <a:cubicBezTo>
                    <a:pt x="640" y="88"/>
                    <a:pt x="571" y="57"/>
                    <a:pt x="503" y="34"/>
                  </a:cubicBezTo>
                  <a:cubicBezTo>
                    <a:pt x="444" y="14"/>
                    <a:pt x="384" y="0"/>
                    <a:pt x="327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5974492" y="3797327"/>
              <a:ext cx="450416" cy="398400"/>
            </a:xfrm>
            <a:custGeom>
              <a:avLst/>
              <a:gdLst/>
              <a:ahLst/>
              <a:cxnLst/>
              <a:rect l="l" t="t" r="r" b="b"/>
              <a:pathLst>
                <a:path w="3429" h="3033" extrusionOk="0">
                  <a:moveTo>
                    <a:pt x="322" y="0"/>
                  </a:moveTo>
                  <a:cubicBezTo>
                    <a:pt x="235" y="0"/>
                    <a:pt x="153" y="34"/>
                    <a:pt x="88" y="126"/>
                  </a:cubicBezTo>
                  <a:cubicBezTo>
                    <a:pt x="77" y="145"/>
                    <a:pt x="65" y="164"/>
                    <a:pt x="54" y="187"/>
                  </a:cubicBezTo>
                  <a:cubicBezTo>
                    <a:pt x="12" y="271"/>
                    <a:pt x="1" y="385"/>
                    <a:pt x="35" y="476"/>
                  </a:cubicBezTo>
                  <a:cubicBezTo>
                    <a:pt x="35" y="480"/>
                    <a:pt x="35" y="484"/>
                    <a:pt x="39" y="484"/>
                  </a:cubicBezTo>
                  <a:cubicBezTo>
                    <a:pt x="84" y="595"/>
                    <a:pt x="183" y="632"/>
                    <a:pt x="280" y="632"/>
                  </a:cubicBezTo>
                  <a:cubicBezTo>
                    <a:pt x="307" y="632"/>
                    <a:pt x="333" y="629"/>
                    <a:pt x="358" y="625"/>
                  </a:cubicBezTo>
                  <a:cubicBezTo>
                    <a:pt x="432" y="611"/>
                    <a:pt x="503" y="595"/>
                    <a:pt x="573" y="595"/>
                  </a:cubicBezTo>
                  <a:cubicBezTo>
                    <a:pt x="636" y="595"/>
                    <a:pt x="699" y="608"/>
                    <a:pt x="761" y="644"/>
                  </a:cubicBezTo>
                  <a:cubicBezTo>
                    <a:pt x="777" y="651"/>
                    <a:pt x="796" y="666"/>
                    <a:pt x="811" y="678"/>
                  </a:cubicBezTo>
                  <a:cubicBezTo>
                    <a:pt x="819" y="682"/>
                    <a:pt x="822" y="685"/>
                    <a:pt x="826" y="693"/>
                  </a:cubicBezTo>
                  <a:cubicBezTo>
                    <a:pt x="830" y="697"/>
                    <a:pt x="838" y="701"/>
                    <a:pt x="841" y="705"/>
                  </a:cubicBezTo>
                  <a:cubicBezTo>
                    <a:pt x="879" y="743"/>
                    <a:pt x="910" y="792"/>
                    <a:pt x="944" y="838"/>
                  </a:cubicBezTo>
                  <a:cubicBezTo>
                    <a:pt x="1024" y="963"/>
                    <a:pt x="1085" y="1108"/>
                    <a:pt x="1119" y="1264"/>
                  </a:cubicBezTo>
                  <a:cubicBezTo>
                    <a:pt x="1123" y="1279"/>
                    <a:pt x="1127" y="1294"/>
                    <a:pt x="1127" y="1306"/>
                  </a:cubicBezTo>
                  <a:cubicBezTo>
                    <a:pt x="1180" y="1595"/>
                    <a:pt x="1214" y="1899"/>
                    <a:pt x="1328" y="1933"/>
                  </a:cubicBezTo>
                  <a:cubicBezTo>
                    <a:pt x="1328" y="1933"/>
                    <a:pt x="1541" y="2135"/>
                    <a:pt x="1526" y="2420"/>
                  </a:cubicBezTo>
                  <a:cubicBezTo>
                    <a:pt x="1511" y="2709"/>
                    <a:pt x="1541" y="3033"/>
                    <a:pt x="1713" y="3033"/>
                  </a:cubicBezTo>
                  <a:cubicBezTo>
                    <a:pt x="1884" y="3033"/>
                    <a:pt x="1914" y="2709"/>
                    <a:pt x="1899" y="2420"/>
                  </a:cubicBezTo>
                  <a:cubicBezTo>
                    <a:pt x="1884" y="2135"/>
                    <a:pt x="2097" y="1933"/>
                    <a:pt x="2097" y="1933"/>
                  </a:cubicBezTo>
                  <a:cubicBezTo>
                    <a:pt x="2211" y="1899"/>
                    <a:pt x="2245" y="1595"/>
                    <a:pt x="2298" y="1306"/>
                  </a:cubicBezTo>
                  <a:cubicBezTo>
                    <a:pt x="2302" y="1294"/>
                    <a:pt x="2302" y="1279"/>
                    <a:pt x="2306" y="1264"/>
                  </a:cubicBezTo>
                  <a:cubicBezTo>
                    <a:pt x="2340" y="1108"/>
                    <a:pt x="2405" y="963"/>
                    <a:pt x="2485" y="838"/>
                  </a:cubicBezTo>
                  <a:cubicBezTo>
                    <a:pt x="2511" y="796"/>
                    <a:pt x="2538" y="754"/>
                    <a:pt x="2572" y="720"/>
                  </a:cubicBezTo>
                  <a:cubicBezTo>
                    <a:pt x="2572" y="716"/>
                    <a:pt x="2572" y="716"/>
                    <a:pt x="2572" y="716"/>
                  </a:cubicBezTo>
                  <a:cubicBezTo>
                    <a:pt x="2580" y="708"/>
                    <a:pt x="2587" y="701"/>
                    <a:pt x="2595" y="693"/>
                  </a:cubicBezTo>
                  <a:cubicBezTo>
                    <a:pt x="2603" y="689"/>
                    <a:pt x="2606" y="685"/>
                    <a:pt x="2614" y="678"/>
                  </a:cubicBezTo>
                  <a:cubicBezTo>
                    <a:pt x="2629" y="666"/>
                    <a:pt x="2645" y="655"/>
                    <a:pt x="2660" y="647"/>
                  </a:cubicBezTo>
                  <a:cubicBezTo>
                    <a:pt x="2664" y="644"/>
                    <a:pt x="2664" y="644"/>
                    <a:pt x="2664" y="644"/>
                  </a:cubicBezTo>
                  <a:cubicBezTo>
                    <a:pt x="2727" y="608"/>
                    <a:pt x="2789" y="595"/>
                    <a:pt x="2852" y="595"/>
                  </a:cubicBezTo>
                  <a:cubicBezTo>
                    <a:pt x="2922" y="595"/>
                    <a:pt x="2993" y="611"/>
                    <a:pt x="3067" y="625"/>
                  </a:cubicBezTo>
                  <a:cubicBezTo>
                    <a:pt x="3093" y="630"/>
                    <a:pt x="3120" y="632"/>
                    <a:pt x="3147" y="632"/>
                  </a:cubicBezTo>
                  <a:cubicBezTo>
                    <a:pt x="3245" y="632"/>
                    <a:pt x="3342" y="595"/>
                    <a:pt x="3386" y="488"/>
                  </a:cubicBezTo>
                  <a:lnTo>
                    <a:pt x="3386" y="484"/>
                  </a:lnTo>
                  <a:cubicBezTo>
                    <a:pt x="3428" y="393"/>
                    <a:pt x="3413" y="275"/>
                    <a:pt x="3371" y="187"/>
                  </a:cubicBezTo>
                  <a:cubicBezTo>
                    <a:pt x="3360" y="168"/>
                    <a:pt x="3352" y="149"/>
                    <a:pt x="3341" y="130"/>
                  </a:cubicBezTo>
                  <a:cubicBezTo>
                    <a:pt x="3275" y="34"/>
                    <a:pt x="3190" y="0"/>
                    <a:pt x="3099" y="0"/>
                  </a:cubicBezTo>
                  <a:cubicBezTo>
                    <a:pt x="3052" y="0"/>
                    <a:pt x="3004" y="9"/>
                    <a:pt x="2956" y="24"/>
                  </a:cubicBezTo>
                  <a:cubicBezTo>
                    <a:pt x="2877" y="46"/>
                    <a:pt x="2800" y="84"/>
                    <a:pt x="2728" y="115"/>
                  </a:cubicBezTo>
                  <a:cubicBezTo>
                    <a:pt x="2679" y="138"/>
                    <a:pt x="2625" y="157"/>
                    <a:pt x="2572" y="168"/>
                  </a:cubicBezTo>
                  <a:cubicBezTo>
                    <a:pt x="2538" y="177"/>
                    <a:pt x="2504" y="182"/>
                    <a:pt x="2470" y="182"/>
                  </a:cubicBezTo>
                  <a:cubicBezTo>
                    <a:pt x="2416" y="182"/>
                    <a:pt x="2362" y="169"/>
                    <a:pt x="2314" y="134"/>
                  </a:cubicBezTo>
                  <a:lnTo>
                    <a:pt x="2306" y="134"/>
                  </a:lnTo>
                  <a:cubicBezTo>
                    <a:pt x="2302" y="145"/>
                    <a:pt x="2302" y="161"/>
                    <a:pt x="2298" y="176"/>
                  </a:cubicBezTo>
                  <a:cubicBezTo>
                    <a:pt x="2245" y="461"/>
                    <a:pt x="2211" y="765"/>
                    <a:pt x="2097" y="800"/>
                  </a:cubicBezTo>
                  <a:cubicBezTo>
                    <a:pt x="2097" y="800"/>
                    <a:pt x="1884" y="1005"/>
                    <a:pt x="1899" y="1290"/>
                  </a:cubicBezTo>
                  <a:cubicBezTo>
                    <a:pt x="1914" y="1576"/>
                    <a:pt x="1884" y="1903"/>
                    <a:pt x="1713" y="1903"/>
                  </a:cubicBezTo>
                  <a:cubicBezTo>
                    <a:pt x="1541" y="1903"/>
                    <a:pt x="1511" y="1576"/>
                    <a:pt x="1526" y="1290"/>
                  </a:cubicBezTo>
                  <a:cubicBezTo>
                    <a:pt x="1541" y="1005"/>
                    <a:pt x="1328" y="800"/>
                    <a:pt x="1328" y="800"/>
                  </a:cubicBezTo>
                  <a:cubicBezTo>
                    <a:pt x="1214" y="765"/>
                    <a:pt x="1180" y="461"/>
                    <a:pt x="1127" y="176"/>
                  </a:cubicBezTo>
                  <a:cubicBezTo>
                    <a:pt x="1127" y="161"/>
                    <a:pt x="1123" y="145"/>
                    <a:pt x="1119" y="134"/>
                  </a:cubicBezTo>
                  <a:lnTo>
                    <a:pt x="1111" y="134"/>
                  </a:lnTo>
                  <a:cubicBezTo>
                    <a:pt x="1060" y="169"/>
                    <a:pt x="1005" y="182"/>
                    <a:pt x="948" y="182"/>
                  </a:cubicBezTo>
                  <a:cubicBezTo>
                    <a:pt x="913" y="182"/>
                    <a:pt x="877" y="177"/>
                    <a:pt x="841" y="168"/>
                  </a:cubicBezTo>
                  <a:cubicBezTo>
                    <a:pt x="792" y="153"/>
                    <a:pt x="742" y="134"/>
                    <a:pt x="697" y="115"/>
                  </a:cubicBezTo>
                  <a:cubicBezTo>
                    <a:pt x="689" y="111"/>
                    <a:pt x="685" y="107"/>
                    <a:pt x="678" y="107"/>
                  </a:cubicBezTo>
                  <a:cubicBezTo>
                    <a:pt x="613" y="77"/>
                    <a:pt x="537" y="43"/>
                    <a:pt x="461" y="24"/>
                  </a:cubicBezTo>
                  <a:cubicBezTo>
                    <a:pt x="414" y="9"/>
                    <a:pt x="367" y="0"/>
                    <a:pt x="322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973967" y="3945888"/>
              <a:ext cx="450942" cy="398794"/>
            </a:xfrm>
            <a:custGeom>
              <a:avLst/>
              <a:gdLst/>
              <a:ahLst/>
              <a:cxnLst/>
              <a:rect l="l" t="t" r="r" b="b"/>
              <a:pathLst>
                <a:path w="3433" h="3036" extrusionOk="0">
                  <a:moveTo>
                    <a:pt x="330" y="1"/>
                  </a:moveTo>
                  <a:cubicBezTo>
                    <a:pt x="224" y="1"/>
                    <a:pt x="126" y="48"/>
                    <a:pt x="58" y="190"/>
                  </a:cubicBezTo>
                  <a:cubicBezTo>
                    <a:pt x="16" y="277"/>
                    <a:pt x="1" y="395"/>
                    <a:pt x="43" y="486"/>
                  </a:cubicBezTo>
                  <a:cubicBezTo>
                    <a:pt x="69" y="555"/>
                    <a:pt x="123" y="597"/>
                    <a:pt x="183" y="616"/>
                  </a:cubicBezTo>
                  <a:cubicBezTo>
                    <a:pt x="216" y="627"/>
                    <a:pt x="249" y="631"/>
                    <a:pt x="283" y="631"/>
                  </a:cubicBezTo>
                  <a:cubicBezTo>
                    <a:pt x="309" y="631"/>
                    <a:pt x="336" y="628"/>
                    <a:pt x="362" y="623"/>
                  </a:cubicBezTo>
                  <a:cubicBezTo>
                    <a:pt x="436" y="609"/>
                    <a:pt x="506" y="595"/>
                    <a:pt x="575" y="595"/>
                  </a:cubicBezTo>
                  <a:cubicBezTo>
                    <a:pt x="656" y="595"/>
                    <a:pt x="735" y="615"/>
                    <a:pt x="815" y="681"/>
                  </a:cubicBezTo>
                  <a:cubicBezTo>
                    <a:pt x="826" y="692"/>
                    <a:pt x="838" y="700"/>
                    <a:pt x="849" y="711"/>
                  </a:cubicBezTo>
                  <a:cubicBezTo>
                    <a:pt x="887" y="749"/>
                    <a:pt x="918" y="795"/>
                    <a:pt x="948" y="840"/>
                  </a:cubicBezTo>
                  <a:cubicBezTo>
                    <a:pt x="1028" y="966"/>
                    <a:pt x="1089" y="1110"/>
                    <a:pt x="1123" y="1266"/>
                  </a:cubicBezTo>
                  <a:cubicBezTo>
                    <a:pt x="1127" y="1282"/>
                    <a:pt x="1131" y="1293"/>
                    <a:pt x="1131" y="1308"/>
                  </a:cubicBezTo>
                  <a:cubicBezTo>
                    <a:pt x="1184" y="1597"/>
                    <a:pt x="1218" y="1902"/>
                    <a:pt x="1332" y="1932"/>
                  </a:cubicBezTo>
                  <a:cubicBezTo>
                    <a:pt x="1332" y="1932"/>
                    <a:pt x="1545" y="2137"/>
                    <a:pt x="1530" y="2423"/>
                  </a:cubicBezTo>
                  <a:cubicBezTo>
                    <a:pt x="1515" y="2708"/>
                    <a:pt x="1545" y="3035"/>
                    <a:pt x="1717" y="3035"/>
                  </a:cubicBezTo>
                  <a:cubicBezTo>
                    <a:pt x="1888" y="3035"/>
                    <a:pt x="1918" y="2708"/>
                    <a:pt x="1903" y="2423"/>
                  </a:cubicBezTo>
                  <a:cubicBezTo>
                    <a:pt x="1888" y="2137"/>
                    <a:pt x="2101" y="1932"/>
                    <a:pt x="2101" y="1932"/>
                  </a:cubicBezTo>
                  <a:cubicBezTo>
                    <a:pt x="2215" y="1902"/>
                    <a:pt x="2249" y="1597"/>
                    <a:pt x="2302" y="1308"/>
                  </a:cubicBezTo>
                  <a:cubicBezTo>
                    <a:pt x="2306" y="1293"/>
                    <a:pt x="2306" y="1282"/>
                    <a:pt x="2310" y="1266"/>
                  </a:cubicBezTo>
                  <a:cubicBezTo>
                    <a:pt x="2344" y="1110"/>
                    <a:pt x="2409" y="966"/>
                    <a:pt x="2489" y="840"/>
                  </a:cubicBezTo>
                  <a:cubicBezTo>
                    <a:pt x="2515" y="795"/>
                    <a:pt x="2542" y="753"/>
                    <a:pt x="2576" y="719"/>
                  </a:cubicBezTo>
                  <a:cubicBezTo>
                    <a:pt x="2588" y="707"/>
                    <a:pt x="2599" y="696"/>
                    <a:pt x="2614" y="684"/>
                  </a:cubicBezTo>
                  <a:cubicBezTo>
                    <a:pt x="2614" y="684"/>
                    <a:pt x="2614" y="681"/>
                    <a:pt x="2618" y="681"/>
                  </a:cubicBezTo>
                  <a:cubicBezTo>
                    <a:pt x="2698" y="615"/>
                    <a:pt x="2777" y="595"/>
                    <a:pt x="2858" y="595"/>
                  </a:cubicBezTo>
                  <a:cubicBezTo>
                    <a:pt x="2927" y="595"/>
                    <a:pt x="2997" y="609"/>
                    <a:pt x="3071" y="623"/>
                  </a:cubicBezTo>
                  <a:cubicBezTo>
                    <a:pt x="3097" y="629"/>
                    <a:pt x="3125" y="632"/>
                    <a:pt x="3152" y="632"/>
                  </a:cubicBezTo>
                  <a:cubicBezTo>
                    <a:pt x="3184" y="632"/>
                    <a:pt x="3215" y="628"/>
                    <a:pt x="3246" y="620"/>
                  </a:cubicBezTo>
                  <a:cubicBezTo>
                    <a:pt x="3307" y="601"/>
                    <a:pt x="3360" y="559"/>
                    <a:pt x="3390" y="486"/>
                  </a:cubicBezTo>
                  <a:cubicBezTo>
                    <a:pt x="3432" y="395"/>
                    <a:pt x="3417" y="277"/>
                    <a:pt x="3375" y="190"/>
                  </a:cubicBezTo>
                  <a:cubicBezTo>
                    <a:pt x="3307" y="48"/>
                    <a:pt x="3209" y="1"/>
                    <a:pt x="3103" y="1"/>
                  </a:cubicBezTo>
                  <a:cubicBezTo>
                    <a:pt x="2980" y="1"/>
                    <a:pt x="2845" y="65"/>
                    <a:pt x="2732" y="114"/>
                  </a:cubicBezTo>
                  <a:cubicBezTo>
                    <a:pt x="2683" y="137"/>
                    <a:pt x="2629" y="159"/>
                    <a:pt x="2576" y="171"/>
                  </a:cubicBezTo>
                  <a:cubicBezTo>
                    <a:pt x="2544" y="178"/>
                    <a:pt x="2510" y="182"/>
                    <a:pt x="2477" y="182"/>
                  </a:cubicBezTo>
                  <a:cubicBezTo>
                    <a:pt x="2422" y="182"/>
                    <a:pt x="2368" y="170"/>
                    <a:pt x="2318" y="137"/>
                  </a:cubicBezTo>
                  <a:lnTo>
                    <a:pt x="2310" y="133"/>
                  </a:lnTo>
                  <a:cubicBezTo>
                    <a:pt x="2306" y="148"/>
                    <a:pt x="2306" y="163"/>
                    <a:pt x="2302" y="175"/>
                  </a:cubicBezTo>
                  <a:cubicBezTo>
                    <a:pt x="2249" y="464"/>
                    <a:pt x="2215" y="768"/>
                    <a:pt x="2101" y="802"/>
                  </a:cubicBezTo>
                  <a:cubicBezTo>
                    <a:pt x="2101" y="802"/>
                    <a:pt x="1888" y="1004"/>
                    <a:pt x="1903" y="1289"/>
                  </a:cubicBezTo>
                  <a:cubicBezTo>
                    <a:pt x="1918" y="1578"/>
                    <a:pt x="1888" y="1902"/>
                    <a:pt x="1717" y="1902"/>
                  </a:cubicBezTo>
                  <a:cubicBezTo>
                    <a:pt x="1545" y="1902"/>
                    <a:pt x="1515" y="1578"/>
                    <a:pt x="1530" y="1289"/>
                  </a:cubicBezTo>
                  <a:cubicBezTo>
                    <a:pt x="1545" y="1004"/>
                    <a:pt x="1332" y="802"/>
                    <a:pt x="1332" y="802"/>
                  </a:cubicBezTo>
                  <a:cubicBezTo>
                    <a:pt x="1218" y="768"/>
                    <a:pt x="1184" y="464"/>
                    <a:pt x="1131" y="175"/>
                  </a:cubicBezTo>
                  <a:cubicBezTo>
                    <a:pt x="1131" y="163"/>
                    <a:pt x="1127" y="148"/>
                    <a:pt x="1123" y="133"/>
                  </a:cubicBezTo>
                  <a:lnTo>
                    <a:pt x="1115" y="137"/>
                  </a:lnTo>
                  <a:cubicBezTo>
                    <a:pt x="1066" y="170"/>
                    <a:pt x="1013" y="183"/>
                    <a:pt x="959" y="183"/>
                  </a:cubicBezTo>
                  <a:cubicBezTo>
                    <a:pt x="921" y="183"/>
                    <a:pt x="883" y="176"/>
                    <a:pt x="845" y="167"/>
                  </a:cubicBezTo>
                  <a:cubicBezTo>
                    <a:pt x="796" y="156"/>
                    <a:pt x="746" y="137"/>
                    <a:pt x="701" y="114"/>
                  </a:cubicBezTo>
                  <a:cubicBezTo>
                    <a:pt x="588" y="65"/>
                    <a:pt x="453" y="1"/>
                    <a:pt x="330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973967" y="4094582"/>
              <a:ext cx="450942" cy="398531"/>
            </a:xfrm>
            <a:custGeom>
              <a:avLst/>
              <a:gdLst/>
              <a:ahLst/>
              <a:cxnLst/>
              <a:rect l="l" t="t" r="r" b="b"/>
              <a:pathLst>
                <a:path w="3433" h="3034" extrusionOk="0">
                  <a:moveTo>
                    <a:pt x="326" y="1"/>
                  </a:moveTo>
                  <a:cubicBezTo>
                    <a:pt x="261" y="1"/>
                    <a:pt x="199" y="19"/>
                    <a:pt x="145" y="66"/>
                  </a:cubicBezTo>
                  <a:cubicBezTo>
                    <a:pt x="111" y="96"/>
                    <a:pt x="85" y="134"/>
                    <a:pt x="58" y="188"/>
                  </a:cubicBezTo>
                  <a:cubicBezTo>
                    <a:pt x="16" y="275"/>
                    <a:pt x="1" y="397"/>
                    <a:pt x="43" y="488"/>
                  </a:cubicBezTo>
                  <a:cubicBezTo>
                    <a:pt x="77" y="568"/>
                    <a:pt x="142" y="610"/>
                    <a:pt x="214" y="625"/>
                  </a:cubicBezTo>
                  <a:cubicBezTo>
                    <a:pt x="236" y="630"/>
                    <a:pt x="259" y="632"/>
                    <a:pt x="281" y="632"/>
                  </a:cubicBezTo>
                  <a:cubicBezTo>
                    <a:pt x="308" y="632"/>
                    <a:pt x="335" y="629"/>
                    <a:pt x="362" y="625"/>
                  </a:cubicBezTo>
                  <a:cubicBezTo>
                    <a:pt x="437" y="611"/>
                    <a:pt x="508" y="596"/>
                    <a:pt x="578" y="596"/>
                  </a:cubicBezTo>
                  <a:cubicBezTo>
                    <a:pt x="658" y="596"/>
                    <a:pt x="736" y="615"/>
                    <a:pt x="815" y="678"/>
                  </a:cubicBezTo>
                  <a:cubicBezTo>
                    <a:pt x="830" y="690"/>
                    <a:pt x="842" y="701"/>
                    <a:pt x="853" y="713"/>
                  </a:cubicBezTo>
                  <a:cubicBezTo>
                    <a:pt x="887" y="751"/>
                    <a:pt x="918" y="792"/>
                    <a:pt x="948" y="838"/>
                  </a:cubicBezTo>
                  <a:cubicBezTo>
                    <a:pt x="1032" y="975"/>
                    <a:pt x="1100" y="1135"/>
                    <a:pt x="1131" y="1306"/>
                  </a:cubicBezTo>
                  <a:cubicBezTo>
                    <a:pt x="1184" y="1595"/>
                    <a:pt x="1218" y="1899"/>
                    <a:pt x="1332" y="1934"/>
                  </a:cubicBezTo>
                  <a:cubicBezTo>
                    <a:pt x="1332" y="1934"/>
                    <a:pt x="1545" y="2135"/>
                    <a:pt x="1530" y="2424"/>
                  </a:cubicBezTo>
                  <a:cubicBezTo>
                    <a:pt x="1515" y="2710"/>
                    <a:pt x="1545" y="3033"/>
                    <a:pt x="1717" y="3033"/>
                  </a:cubicBezTo>
                  <a:cubicBezTo>
                    <a:pt x="1888" y="3033"/>
                    <a:pt x="1918" y="2710"/>
                    <a:pt x="1903" y="2424"/>
                  </a:cubicBezTo>
                  <a:cubicBezTo>
                    <a:pt x="1888" y="2135"/>
                    <a:pt x="2101" y="1934"/>
                    <a:pt x="2101" y="1934"/>
                  </a:cubicBezTo>
                  <a:cubicBezTo>
                    <a:pt x="2215" y="1899"/>
                    <a:pt x="2249" y="1595"/>
                    <a:pt x="2302" y="1306"/>
                  </a:cubicBezTo>
                  <a:cubicBezTo>
                    <a:pt x="2333" y="1135"/>
                    <a:pt x="2401" y="975"/>
                    <a:pt x="2489" y="838"/>
                  </a:cubicBezTo>
                  <a:cubicBezTo>
                    <a:pt x="2515" y="796"/>
                    <a:pt x="2542" y="754"/>
                    <a:pt x="2576" y="720"/>
                  </a:cubicBezTo>
                  <a:cubicBezTo>
                    <a:pt x="2588" y="705"/>
                    <a:pt x="2603" y="694"/>
                    <a:pt x="2618" y="678"/>
                  </a:cubicBezTo>
                  <a:cubicBezTo>
                    <a:pt x="2697" y="615"/>
                    <a:pt x="2775" y="596"/>
                    <a:pt x="2855" y="596"/>
                  </a:cubicBezTo>
                  <a:cubicBezTo>
                    <a:pt x="2925" y="596"/>
                    <a:pt x="2996" y="611"/>
                    <a:pt x="3071" y="625"/>
                  </a:cubicBezTo>
                  <a:cubicBezTo>
                    <a:pt x="3098" y="629"/>
                    <a:pt x="3125" y="632"/>
                    <a:pt x="3152" y="632"/>
                  </a:cubicBezTo>
                  <a:cubicBezTo>
                    <a:pt x="3174" y="632"/>
                    <a:pt x="3197" y="630"/>
                    <a:pt x="3219" y="625"/>
                  </a:cubicBezTo>
                  <a:cubicBezTo>
                    <a:pt x="3291" y="610"/>
                    <a:pt x="3356" y="568"/>
                    <a:pt x="3390" y="488"/>
                  </a:cubicBezTo>
                  <a:cubicBezTo>
                    <a:pt x="3432" y="397"/>
                    <a:pt x="3417" y="275"/>
                    <a:pt x="3375" y="188"/>
                  </a:cubicBezTo>
                  <a:cubicBezTo>
                    <a:pt x="3348" y="134"/>
                    <a:pt x="3322" y="96"/>
                    <a:pt x="3288" y="66"/>
                  </a:cubicBezTo>
                  <a:cubicBezTo>
                    <a:pt x="3234" y="19"/>
                    <a:pt x="3172" y="1"/>
                    <a:pt x="3107" y="1"/>
                  </a:cubicBezTo>
                  <a:cubicBezTo>
                    <a:pt x="2983" y="1"/>
                    <a:pt x="2847" y="65"/>
                    <a:pt x="2732" y="115"/>
                  </a:cubicBezTo>
                  <a:cubicBezTo>
                    <a:pt x="2683" y="138"/>
                    <a:pt x="2629" y="157"/>
                    <a:pt x="2576" y="172"/>
                  </a:cubicBezTo>
                  <a:cubicBezTo>
                    <a:pt x="2544" y="179"/>
                    <a:pt x="2512" y="184"/>
                    <a:pt x="2479" y="184"/>
                  </a:cubicBezTo>
                  <a:cubicBezTo>
                    <a:pt x="2423" y="184"/>
                    <a:pt x="2368" y="171"/>
                    <a:pt x="2318" y="134"/>
                  </a:cubicBezTo>
                  <a:lnTo>
                    <a:pt x="2310" y="134"/>
                  </a:lnTo>
                  <a:cubicBezTo>
                    <a:pt x="2306" y="150"/>
                    <a:pt x="2306" y="161"/>
                    <a:pt x="2302" y="176"/>
                  </a:cubicBezTo>
                  <a:cubicBezTo>
                    <a:pt x="2249" y="465"/>
                    <a:pt x="2215" y="770"/>
                    <a:pt x="2101" y="800"/>
                  </a:cubicBezTo>
                  <a:cubicBezTo>
                    <a:pt x="2101" y="800"/>
                    <a:pt x="1888" y="1005"/>
                    <a:pt x="1903" y="1291"/>
                  </a:cubicBezTo>
                  <a:cubicBezTo>
                    <a:pt x="1918" y="1576"/>
                    <a:pt x="1888" y="1903"/>
                    <a:pt x="1717" y="1903"/>
                  </a:cubicBezTo>
                  <a:cubicBezTo>
                    <a:pt x="1545" y="1903"/>
                    <a:pt x="1515" y="1576"/>
                    <a:pt x="1530" y="1291"/>
                  </a:cubicBezTo>
                  <a:cubicBezTo>
                    <a:pt x="1545" y="1005"/>
                    <a:pt x="1332" y="800"/>
                    <a:pt x="1332" y="800"/>
                  </a:cubicBezTo>
                  <a:cubicBezTo>
                    <a:pt x="1218" y="770"/>
                    <a:pt x="1184" y="465"/>
                    <a:pt x="1131" y="176"/>
                  </a:cubicBezTo>
                  <a:cubicBezTo>
                    <a:pt x="1131" y="161"/>
                    <a:pt x="1127" y="150"/>
                    <a:pt x="1123" y="134"/>
                  </a:cubicBezTo>
                  <a:lnTo>
                    <a:pt x="1115" y="134"/>
                  </a:lnTo>
                  <a:cubicBezTo>
                    <a:pt x="1064" y="169"/>
                    <a:pt x="1009" y="183"/>
                    <a:pt x="951" y="183"/>
                  </a:cubicBezTo>
                  <a:cubicBezTo>
                    <a:pt x="915" y="183"/>
                    <a:pt x="878" y="177"/>
                    <a:pt x="842" y="169"/>
                  </a:cubicBezTo>
                  <a:cubicBezTo>
                    <a:pt x="792" y="153"/>
                    <a:pt x="746" y="134"/>
                    <a:pt x="701" y="115"/>
                  </a:cubicBezTo>
                  <a:cubicBezTo>
                    <a:pt x="586" y="65"/>
                    <a:pt x="450" y="1"/>
                    <a:pt x="326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6312331" y="4035735"/>
              <a:ext cx="96021" cy="81571"/>
            </a:xfrm>
            <a:custGeom>
              <a:avLst/>
              <a:gdLst/>
              <a:ahLst/>
              <a:cxnLst/>
              <a:rect l="l" t="t" r="r" b="b"/>
              <a:pathLst>
                <a:path w="731" h="621" extrusionOk="0">
                  <a:moveTo>
                    <a:pt x="38" y="0"/>
                  </a:moveTo>
                  <a:cubicBezTo>
                    <a:pt x="23" y="12"/>
                    <a:pt x="12" y="23"/>
                    <a:pt x="0" y="35"/>
                  </a:cubicBezTo>
                  <a:lnTo>
                    <a:pt x="0" y="620"/>
                  </a:lnTo>
                  <a:cubicBezTo>
                    <a:pt x="53" y="605"/>
                    <a:pt x="107" y="586"/>
                    <a:pt x="156" y="563"/>
                  </a:cubicBezTo>
                  <a:cubicBezTo>
                    <a:pt x="271" y="513"/>
                    <a:pt x="407" y="449"/>
                    <a:pt x="531" y="449"/>
                  </a:cubicBezTo>
                  <a:cubicBezTo>
                    <a:pt x="596" y="449"/>
                    <a:pt x="658" y="467"/>
                    <a:pt x="712" y="514"/>
                  </a:cubicBezTo>
                  <a:lnTo>
                    <a:pt x="731" y="495"/>
                  </a:lnTo>
                  <a:cubicBezTo>
                    <a:pt x="514" y="305"/>
                    <a:pt x="278" y="137"/>
                    <a:pt x="38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6277260" y="2097469"/>
              <a:ext cx="118088" cy="55169"/>
            </a:xfrm>
            <a:custGeom>
              <a:avLst/>
              <a:gdLst/>
              <a:ahLst/>
              <a:cxnLst/>
              <a:rect l="l" t="t" r="r" b="b"/>
              <a:pathLst>
                <a:path w="899" h="420" extrusionOk="0">
                  <a:moveTo>
                    <a:pt x="545" y="0"/>
                  </a:moveTo>
                  <a:cubicBezTo>
                    <a:pt x="466" y="0"/>
                    <a:pt x="388" y="13"/>
                    <a:pt x="309" y="53"/>
                  </a:cubicBezTo>
                  <a:cubicBezTo>
                    <a:pt x="260" y="80"/>
                    <a:pt x="218" y="118"/>
                    <a:pt x="180" y="156"/>
                  </a:cubicBezTo>
                  <a:cubicBezTo>
                    <a:pt x="107" y="225"/>
                    <a:pt x="54" y="304"/>
                    <a:pt x="1" y="388"/>
                  </a:cubicBezTo>
                  <a:lnTo>
                    <a:pt x="9" y="388"/>
                  </a:lnTo>
                  <a:cubicBezTo>
                    <a:pt x="59" y="411"/>
                    <a:pt x="113" y="420"/>
                    <a:pt x="170" y="420"/>
                  </a:cubicBezTo>
                  <a:cubicBezTo>
                    <a:pt x="255" y="420"/>
                    <a:pt x="343" y="400"/>
                    <a:pt x="423" y="377"/>
                  </a:cubicBezTo>
                  <a:cubicBezTo>
                    <a:pt x="457" y="369"/>
                    <a:pt x="492" y="358"/>
                    <a:pt x="526" y="346"/>
                  </a:cubicBezTo>
                  <a:lnTo>
                    <a:pt x="340" y="312"/>
                  </a:lnTo>
                  <a:lnTo>
                    <a:pt x="899" y="19"/>
                  </a:lnTo>
                  <a:lnTo>
                    <a:pt x="899" y="19"/>
                  </a:lnTo>
                  <a:cubicBezTo>
                    <a:pt x="879" y="22"/>
                    <a:pt x="860" y="24"/>
                    <a:pt x="841" y="24"/>
                  </a:cubicBezTo>
                  <a:cubicBezTo>
                    <a:pt x="814" y="24"/>
                    <a:pt x="788" y="21"/>
                    <a:pt x="762" y="19"/>
                  </a:cubicBezTo>
                  <a:cubicBezTo>
                    <a:pt x="687" y="10"/>
                    <a:pt x="615" y="0"/>
                    <a:pt x="545" y="0"/>
                  </a:cubicBezTo>
                  <a:close/>
                </a:path>
              </a:pathLst>
            </a:custGeom>
            <a:solidFill>
              <a:srgbClr val="5F63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6277260" y="2834499"/>
              <a:ext cx="113097" cy="94838"/>
            </a:xfrm>
            <a:custGeom>
              <a:avLst/>
              <a:gdLst/>
              <a:ahLst/>
              <a:cxnLst/>
              <a:rect l="l" t="t" r="r" b="b"/>
              <a:pathLst>
                <a:path w="861" h="722" extrusionOk="0">
                  <a:moveTo>
                    <a:pt x="543" y="0"/>
                  </a:moveTo>
                  <a:cubicBezTo>
                    <a:pt x="464" y="0"/>
                    <a:pt x="387" y="20"/>
                    <a:pt x="309" y="84"/>
                  </a:cubicBezTo>
                  <a:cubicBezTo>
                    <a:pt x="260" y="126"/>
                    <a:pt x="218" y="183"/>
                    <a:pt x="180" y="244"/>
                  </a:cubicBezTo>
                  <a:cubicBezTo>
                    <a:pt x="100" y="369"/>
                    <a:pt x="35" y="514"/>
                    <a:pt x="1" y="670"/>
                  </a:cubicBezTo>
                  <a:lnTo>
                    <a:pt x="9" y="674"/>
                  </a:lnTo>
                  <a:cubicBezTo>
                    <a:pt x="58" y="708"/>
                    <a:pt x="112" y="721"/>
                    <a:pt x="168" y="721"/>
                  </a:cubicBezTo>
                  <a:cubicBezTo>
                    <a:pt x="223" y="721"/>
                    <a:pt x="281" y="708"/>
                    <a:pt x="336" y="689"/>
                  </a:cubicBezTo>
                  <a:cubicBezTo>
                    <a:pt x="351" y="658"/>
                    <a:pt x="366" y="632"/>
                    <a:pt x="385" y="609"/>
                  </a:cubicBezTo>
                  <a:cubicBezTo>
                    <a:pt x="423" y="563"/>
                    <a:pt x="461" y="521"/>
                    <a:pt x="503" y="476"/>
                  </a:cubicBezTo>
                  <a:cubicBezTo>
                    <a:pt x="629" y="339"/>
                    <a:pt x="769" y="198"/>
                    <a:pt x="861" y="34"/>
                  </a:cubicBezTo>
                  <a:lnTo>
                    <a:pt x="861" y="34"/>
                  </a:lnTo>
                  <a:cubicBezTo>
                    <a:pt x="851" y="36"/>
                    <a:pt x="841" y="36"/>
                    <a:pt x="831" y="36"/>
                  </a:cubicBezTo>
                  <a:cubicBezTo>
                    <a:pt x="808" y="36"/>
                    <a:pt x="786" y="33"/>
                    <a:pt x="762" y="31"/>
                  </a:cubicBezTo>
                  <a:cubicBezTo>
                    <a:pt x="686" y="16"/>
                    <a:pt x="614" y="0"/>
                    <a:pt x="543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6022961" y="1957314"/>
              <a:ext cx="352951" cy="176278"/>
            </a:xfrm>
            <a:custGeom>
              <a:avLst/>
              <a:gdLst/>
              <a:ahLst/>
              <a:cxnLst/>
              <a:rect l="l" t="t" r="r" b="b"/>
              <a:pathLst>
                <a:path w="2687" h="1342" extrusionOk="0">
                  <a:moveTo>
                    <a:pt x="2491" y="0"/>
                  </a:moveTo>
                  <a:cubicBezTo>
                    <a:pt x="2418" y="0"/>
                    <a:pt x="2333" y="38"/>
                    <a:pt x="2260" y="63"/>
                  </a:cubicBezTo>
                  <a:cubicBezTo>
                    <a:pt x="2230" y="70"/>
                    <a:pt x="2199" y="78"/>
                    <a:pt x="2169" y="82"/>
                  </a:cubicBezTo>
                  <a:cubicBezTo>
                    <a:pt x="2078" y="93"/>
                    <a:pt x="1983" y="86"/>
                    <a:pt x="1891" y="105"/>
                  </a:cubicBezTo>
                  <a:cubicBezTo>
                    <a:pt x="1796" y="131"/>
                    <a:pt x="1735" y="211"/>
                    <a:pt x="1663" y="272"/>
                  </a:cubicBezTo>
                  <a:cubicBezTo>
                    <a:pt x="1591" y="333"/>
                    <a:pt x="1499" y="367"/>
                    <a:pt x="1408" y="390"/>
                  </a:cubicBezTo>
                  <a:cubicBezTo>
                    <a:pt x="1347" y="405"/>
                    <a:pt x="1283" y="417"/>
                    <a:pt x="1220" y="417"/>
                  </a:cubicBezTo>
                  <a:cubicBezTo>
                    <a:pt x="1172" y="417"/>
                    <a:pt x="1125" y="410"/>
                    <a:pt x="1081" y="394"/>
                  </a:cubicBezTo>
                  <a:cubicBezTo>
                    <a:pt x="975" y="352"/>
                    <a:pt x="895" y="261"/>
                    <a:pt x="803" y="185"/>
                  </a:cubicBezTo>
                  <a:cubicBezTo>
                    <a:pt x="704" y="105"/>
                    <a:pt x="567" y="82"/>
                    <a:pt x="438" y="55"/>
                  </a:cubicBezTo>
                  <a:cubicBezTo>
                    <a:pt x="400" y="44"/>
                    <a:pt x="362" y="36"/>
                    <a:pt x="328" y="29"/>
                  </a:cubicBezTo>
                  <a:cubicBezTo>
                    <a:pt x="285" y="16"/>
                    <a:pt x="245" y="8"/>
                    <a:pt x="208" y="8"/>
                  </a:cubicBezTo>
                  <a:cubicBezTo>
                    <a:pt x="125" y="8"/>
                    <a:pt x="64" y="49"/>
                    <a:pt x="43" y="166"/>
                  </a:cubicBezTo>
                  <a:cubicBezTo>
                    <a:pt x="1" y="401"/>
                    <a:pt x="237" y="455"/>
                    <a:pt x="377" y="523"/>
                  </a:cubicBezTo>
                  <a:cubicBezTo>
                    <a:pt x="510" y="588"/>
                    <a:pt x="632" y="671"/>
                    <a:pt x="742" y="778"/>
                  </a:cubicBezTo>
                  <a:cubicBezTo>
                    <a:pt x="761" y="793"/>
                    <a:pt x="781" y="808"/>
                    <a:pt x="796" y="827"/>
                  </a:cubicBezTo>
                  <a:cubicBezTo>
                    <a:pt x="990" y="1033"/>
                    <a:pt x="1024" y="1299"/>
                    <a:pt x="1344" y="1341"/>
                  </a:cubicBezTo>
                  <a:cubicBezTo>
                    <a:pt x="1663" y="1299"/>
                    <a:pt x="1697" y="1033"/>
                    <a:pt x="1891" y="827"/>
                  </a:cubicBezTo>
                  <a:cubicBezTo>
                    <a:pt x="1910" y="808"/>
                    <a:pt x="1926" y="793"/>
                    <a:pt x="1945" y="778"/>
                  </a:cubicBezTo>
                  <a:cubicBezTo>
                    <a:pt x="2055" y="671"/>
                    <a:pt x="2177" y="588"/>
                    <a:pt x="2310" y="523"/>
                  </a:cubicBezTo>
                  <a:cubicBezTo>
                    <a:pt x="2451" y="455"/>
                    <a:pt x="2686" y="401"/>
                    <a:pt x="2645" y="166"/>
                  </a:cubicBezTo>
                  <a:cubicBezTo>
                    <a:pt x="2624" y="38"/>
                    <a:pt x="2564" y="0"/>
                    <a:pt x="2491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6277260" y="2458563"/>
              <a:ext cx="90110" cy="24432"/>
            </a:xfrm>
            <a:custGeom>
              <a:avLst/>
              <a:gdLst/>
              <a:ahLst/>
              <a:cxnLst/>
              <a:rect l="l" t="t" r="r" b="b"/>
              <a:pathLst>
                <a:path w="686" h="186" extrusionOk="0">
                  <a:moveTo>
                    <a:pt x="395" y="1"/>
                  </a:moveTo>
                  <a:cubicBezTo>
                    <a:pt x="273" y="1"/>
                    <a:pt x="149" y="9"/>
                    <a:pt x="31" y="28"/>
                  </a:cubicBezTo>
                  <a:cubicBezTo>
                    <a:pt x="20" y="62"/>
                    <a:pt x="9" y="100"/>
                    <a:pt x="1" y="138"/>
                  </a:cubicBezTo>
                  <a:lnTo>
                    <a:pt x="9" y="138"/>
                  </a:lnTo>
                  <a:cubicBezTo>
                    <a:pt x="57" y="172"/>
                    <a:pt x="111" y="186"/>
                    <a:pt x="166" y="186"/>
                  </a:cubicBezTo>
                  <a:cubicBezTo>
                    <a:pt x="252" y="186"/>
                    <a:pt x="342" y="153"/>
                    <a:pt x="423" y="116"/>
                  </a:cubicBezTo>
                  <a:cubicBezTo>
                    <a:pt x="503" y="81"/>
                    <a:pt x="594" y="40"/>
                    <a:pt x="686" y="17"/>
                  </a:cubicBezTo>
                  <a:cubicBezTo>
                    <a:pt x="593" y="6"/>
                    <a:pt x="495" y="1"/>
                    <a:pt x="395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6312331" y="3647451"/>
              <a:ext cx="46106" cy="23644"/>
            </a:xfrm>
            <a:custGeom>
              <a:avLst/>
              <a:gdLst/>
              <a:ahLst/>
              <a:cxnLst/>
              <a:rect l="l" t="t" r="r" b="b"/>
              <a:pathLst>
                <a:path w="351" h="180" extrusionOk="0">
                  <a:moveTo>
                    <a:pt x="0" y="1"/>
                  </a:moveTo>
                  <a:lnTo>
                    <a:pt x="0" y="175"/>
                  </a:lnTo>
                  <a:lnTo>
                    <a:pt x="0" y="179"/>
                  </a:lnTo>
                  <a:cubicBezTo>
                    <a:pt x="53" y="164"/>
                    <a:pt x="107" y="145"/>
                    <a:pt x="156" y="122"/>
                  </a:cubicBezTo>
                  <a:cubicBezTo>
                    <a:pt x="217" y="96"/>
                    <a:pt x="286" y="65"/>
                    <a:pt x="350" y="42"/>
                  </a:cubicBezTo>
                  <a:cubicBezTo>
                    <a:pt x="236" y="23"/>
                    <a:pt x="118" y="12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1847;p60"/>
            <p:cNvSpPr/>
            <p:nvPr/>
          </p:nvSpPr>
          <p:spPr>
            <a:xfrm>
              <a:off x="6312331" y="3789839"/>
              <a:ext cx="50572" cy="22593"/>
            </a:xfrm>
            <a:custGeom>
              <a:avLst/>
              <a:gdLst/>
              <a:ahLst/>
              <a:cxnLst/>
              <a:rect l="l" t="t" r="r" b="b"/>
              <a:pathLst>
                <a:path w="385" h="172" extrusionOk="0">
                  <a:moveTo>
                    <a:pt x="0" y="1"/>
                  </a:moveTo>
                  <a:lnTo>
                    <a:pt x="0" y="103"/>
                  </a:lnTo>
                  <a:cubicBezTo>
                    <a:pt x="53" y="126"/>
                    <a:pt x="103" y="149"/>
                    <a:pt x="156" y="172"/>
                  </a:cubicBezTo>
                  <a:cubicBezTo>
                    <a:pt x="228" y="141"/>
                    <a:pt x="305" y="103"/>
                    <a:pt x="384" y="81"/>
                  </a:cubicBezTo>
                  <a:cubicBezTo>
                    <a:pt x="259" y="50"/>
                    <a:pt x="130" y="24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1848;p60"/>
            <p:cNvSpPr/>
            <p:nvPr/>
          </p:nvSpPr>
          <p:spPr>
            <a:xfrm>
              <a:off x="6312331" y="3803369"/>
              <a:ext cx="20623" cy="16157"/>
            </a:xfrm>
            <a:custGeom>
              <a:avLst/>
              <a:gdLst/>
              <a:ahLst/>
              <a:cxnLst/>
              <a:rect l="l" t="t" r="r" b="b"/>
              <a:pathLst>
                <a:path w="157" h="123" extrusionOk="0">
                  <a:moveTo>
                    <a:pt x="0" y="0"/>
                  </a:moveTo>
                  <a:lnTo>
                    <a:pt x="0" y="122"/>
                  </a:lnTo>
                  <a:cubicBezTo>
                    <a:pt x="53" y="111"/>
                    <a:pt x="107" y="92"/>
                    <a:pt x="156" y="69"/>
                  </a:cubicBezTo>
                  <a:cubicBezTo>
                    <a:pt x="103" y="46"/>
                    <a:pt x="53" y="23"/>
                    <a:pt x="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6077998" y="1888353"/>
              <a:ext cx="242481" cy="123736"/>
            </a:xfrm>
            <a:custGeom>
              <a:avLst/>
              <a:gdLst/>
              <a:ahLst/>
              <a:cxnLst/>
              <a:rect l="l" t="t" r="r" b="b"/>
              <a:pathLst>
                <a:path w="1846" h="942" extrusionOk="0">
                  <a:moveTo>
                    <a:pt x="973" y="0"/>
                  </a:moveTo>
                  <a:cubicBezTo>
                    <a:pt x="856" y="0"/>
                    <a:pt x="740" y="16"/>
                    <a:pt x="628" y="48"/>
                  </a:cubicBezTo>
                  <a:cubicBezTo>
                    <a:pt x="411" y="105"/>
                    <a:pt x="213" y="219"/>
                    <a:pt x="0" y="287"/>
                  </a:cubicBezTo>
                  <a:lnTo>
                    <a:pt x="4" y="299"/>
                  </a:lnTo>
                  <a:cubicBezTo>
                    <a:pt x="19" y="379"/>
                    <a:pt x="27" y="466"/>
                    <a:pt x="27" y="550"/>
                  </a:cubicBezTo>
                  <a:lnTo>
                    <a:pt x="19" y="580"/>
                  </a:lnTo>
                  <a:cubicBezTo>
                    <a:pt x="148" y="607"/>
                    <a:pt x="285" y="630"/>
                    <a:pt x="384" y="710"/>
                  </a:cubicBezTo>
                  <a:cubicBezTo>
                    <a:pt x="476" y="786"/>
                    <a:pt x="556" y="877"/>
                    <a:pt x="662" y="919"/>
                  </a:cubicBezTo>
                  <a:cubicBezTo>
                    <a:pt x="706" y="935"/>
                    <a:pt x="753" y="942"/>
                    <a:pt x="801" y="942"/>
                  </a:cubicBezTo>
                  <a:cubicBezTo>
                    <a:pt x="864" y="942"/>
                    <a:pt x="928" y="930"/>
                    <a:pt x="989" y="915"/>
                  </a:cubicBezTo>
                  <a:cubicBezTo>
                    <a:pt x="1080" y="892"/>
                    <a:pt x="1172" y="858"/>
                    <a:pt x="1244" y="797"/>
                  </a:cubicBezTo>
                  <a:cubicBezTo>
                    <a:pt x="1316" y="736"/>
                    <a:pt x="1377" y="656"/>
                    <a:pt x="1472" y="630"/>
                  </a:cubicBezTo>
                  <a:cubicBezTo>
                    <a:pt x="1564" y="611"/>
                    <a:pt x="1659" y="618"/>
                    <a:pt x="1750" y="607"/>
                  </a:cubicBezTo>
                  <a:cubicBezTo>
                    <a:pt x="1765" y="485"/>
                    <a:pt x="1796" y="363"/>
                    <a:pt x="1837" y="249"/>
                  </a:cubicBezTo>
                  <a:lnTo>
                    <a:pt x="1845" y="230"/>
                  </a:lnTo>
                  <a:cubicBezTo>
                    <a:pt x="1624" y="150"/>
                    <a:pt x="1408" y="51"/>
                    <a:pt x="1179" y="17"/>
                  </a:cubicBezTo>
                  <a:cubicBezTo>
                    <a:pt x="1110" y="6"/>
                    <a:pt x="1042" y="0"/>
                    <a:pt x="973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6277260" y="3296735"/>
              <a:ext cx="35203" cy="78419"/>
            </a:xfrm>
            <a:custGeom>
              <a:avLst/>
              <a:gdLst/>
              <a:ahLst/>
              <a:cxnLst/>
              <a:rect l="l" t="t" r="r" b="b"/>
              <a:pathLst>
                <a:path w="268" h="597" extrusionOk="0">
                  <a:moveTo>
                    <a:pt x="267" y="0"/>
                  </a:moveTo>
                  <a:cubicBezTo>
                    <a:pt x="233" y="34"/>
                    <a:pt x="206" y="80"/>
                    <a:pt x="180" y="122"/>
                  </a:cubicBezTo>
                  <a:cubicBezTo>
                    <a:pt x="100" y="247"/>
                    <a:pt x="35" y="392"/>
                    <a:pt x="1" y="548"/>
                  </a:cubicBezTo>
                  <a:lnTo>
                    <a:pt x="9" y="548"/>
                  </a:lnTo>
                  <a:cubicBezTo>
                    <a:pt x="57" y="583"/>
                    <a:pt x="111" y="596"/>
                    <a:pt x="165" y="596"/>
                  </a:cubicBezTo>
                  <a:cubicBezTo>
                    <a:pt x="199" y="596"/>
                    <a:pt x="233" y="591"/>
                    <a:pt x="267" y="582"/>
                  </a:cubicBezTo>
                  <a:lnTo>
                    <a:pt x="267" y="10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6277260" y="3593990"/>
              <a:ext cx="35203" cy="78550"/>
            </a:xfrm>
            <a:custGeom>
              <a:avLst/>
              <a:gdLst/>
              <a:ahLst/>
              <a:cxnLst/>
              <a:rect l="l" t="t" r="r" b="b"/>
              <a:pathLst>
                <a:path w="268" h="598" extrusionOk="0">
                  <a:moveTo>
                    <a:pt x="267" y="0"/>
                  </a:moveTo>
                  <a:cubicBezTo>
                    <a:pt x="233" y="39"/>
                    <a:pt x="206" y="80"/>
                    <a:pt x="180" y="122"/>
                  </a:cubicBezTo>
                  <a:cubicBezTo>
                    <a:pt x="100" y="248"/>
                    <a:pt x="35" y="392"/>
                    <a:pt x="1" y="548"/>
                  </a:cubicBezTo>
                  <a:lnTo>
                    <a:pt x="9" y="552"/>
                  </a:lnTo>
                  <a:cubicBezTo>
                    <a:pt x="59" y="585"/>
                    <a:pt x="113" y="598"/>
                    <a:pt x="168" y="598"/>
                  </a:cubicBezTo>
                  <a:cubicBezTo>
                    <a:pt x="201" y="598"/>
                    <a:pt x="235" y="593"/>
                    <a:pt x="267" y="586"/>
                  </a:cubicBezTo>
                  <a:lnTo>
                    <a:pt x="267" y="582"/>
                  </a:lnTo>
                  <a:lnTo>
                    <a:pt x="267" y="4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6084960" y="4525424"/>
              <a:ext cx="227507" cy="33627"/>
            </a:xfrm>
            <a:custGeom>
              <a:avLst/>
              <a:gdLst/>
              <a:ahLst/>
              <a:cxnLst/>
              <a:rect l="l" t="t" r="r" b="b"/>
              <a:pathLst>
                <a:path w="1732" h="256" extrusionOk="0">
                  <a:moveTo>
                    <a:pt x="0" y="0"/>
                  </a:moveTo>
                  <a:lnTo>
                    <a:pt x="0" y="255"/>
                  </a:lnTo>
                  <a:lnTo>
                    <a:pt x="1731" y="255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6084960" y="4188106"/>
              <a:ext cx="227507" cy="337451"/>
            </a:xfrm>
            <a:custGeom>
              <a:avLst/>
              <a:gdLst/>
              <a:ahLst/>
              <a:cxnLst/>
              <a:rect l="l" t="t" r="r" b="b"/>
              <a:pathLst>
                <a:path w="1732" h="2569" extrusionOk="0">
                  <a:moveTo>
                    <a:pt x="8" y="1"/>
                  </a:moveTo>
                  <a:lnTo>
                    <a:pt x="0" y="8"/>
                  </a:lnTo>
                  <a:lnTo>
                    <a:pt x="0" y="1747"/>
                  </a:lnTo>
                  <a:lnTo>
                    <a:pt x="0" y="2568"/>
                  </a:lnTo>
                  <a:lnTo>
                    <a:pt x="1731" y="2568"/>
                  </a:lnTo>
                  <a:lnTo>
                    <a:pt x="1731" y="1747"/>
                  </a:lnTo>
                  <a:lnTo>
                    <a:pt x="1731" y="8"/>
                  </a:lnTo>
                  <a:cubicBezTo>
                    <a:pt x="1697" y="42"/>
                    <a:pt x="1670" y="84"/>
                    <a:pt x="1644" y="126"/>
                  </a:cubicBezTo>
                  <a:cubicBezTo>
                    <a:pt x="1556" y="263"/>
                    <a:pt x="1488" y="423"/>
                    <a:pt x="1457" y="594"/>
                  </a:cubicBezTo>
                  <a:cubicBezTo>
                    <a:pt x="1404" y="883"/>
                    <a:pt x="1370" y="1187"/>
                    <a:pt x="1256" y="1222"/>
                  </a:cubicBezTo>
                  <a:cubicBezTo>
                    <a:pt x="1256" y="1222"/>
                    <a:pt x="1043" y="1423"/>
                    <a:pt x="1058" y="1712"/>
                  </a:cubicBezTo>
                  <a:cubicBezTo>
                    <a:pt x="1073" y="1998"/>
                    <a:pt x="1043" y="2321"/>
                    <a:pt x="872" y="2321"/>
                  </a:cubicBezTo>
                  <a:cubicBezTo>
                    <a:pt x="700" y="2321"/>
                    <a:pt x="670" y="1998"/>
                    <a:pt x="685" y="1712"/>
                  </a:cubicBezTo>
                  <a:cubicBezTo>
                    <a:pt x="700" y="1423"/>
                    <a:pt x="487" y="1222"/>
                    <a:pt x="487" y="1222"/>
                  </a:cubicBezTo>
                  <a:cubicBezTo>
                    <a:pt x="373" y="1187"/>
                    <a:pt x="339" y="883"/>
                    <a:pt x="286" y="594"/>
                  </a:cubicBezTo>
                  <a:cubicBezTo>
                    <a:pt x="255" y="423"/>
                    <a:pt x="187" y="263"/>
                    <a:pt x="103" y="126"/>
                  </a:cubicBezTo>
                  <a:cubicBezTo>
                    <a:pt x="73" y="80"/>
                    <a:pt x="42" y="39"/>
                    <a:pt x="8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6277260" y="4040201"/>
              <a:ext cx="35203" cy="78550"/>
            </a:xfrm>
            <a:custGeom>
              <a:avLst/>
              <a:gdLst/>
              <a:ahLst/>
              <a:cxnLst/>
              <a:rect l="l" t="t" r="r" b="b"/>
              <a:pathLst>
                <a:path w="268" h="598" extrusionOk="0">
                  <a:moveTo>
                    <a:pt x="267" y="1"/>
                  </a:moveTo>
                  <a:cubicBezTo>
                    <a:pt x="233" y="35"/>
                    <a:pt x="206" y="77"/>
                    <a:pt x="180" y="122"/>
                  </a:cubicBezTo>
                  <a:cubicBezTo>
                    <a:pt x="100" y="248"/>
                    <a:pt x="35" y="392"/>
                    <a:pt x="1" y="548"/>
                  </a:cubicBezTo>
                  <a:lnTo>
                    <a:pt x="9" y="548"/>
                  </a:lnTo>
                  <a:cubicBezTo>
                    <a:pt x="59" y="585"/>
                    <a:pt x="114" y="598"/>
                    <a:pt x="170" y="598"/>
                  </a:cubicBezTo>
                  <a:cubicBezTo>
                    <a:pt x="203" y="598"/>
                    <a:pt x="235" y="593"/>
                    <a:pt x="267" y="586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6277260" y="3891770"/>
              <a:ext cx="35203" cy="78156"/>
            </a:xfrm>
            <a:custGeom>
              <a:avLst/>
              <a:gdLst/>
              <a:ahLst/>
              <a:cxnLst/>
              <a:rect l="l" t="t" r="r" b="b"/>
              <a:pathLst>
                <a:path w="268" h="595" extrusionOk="0">
                  <a:moveTo>
                    <a:pt x="267" y="1"/>
                  </a:moveTo>
                  <a:cubicBezTo>
                    <a:pt x="233" y="35"/>
                    <a:pt x="206" y="77"/>
                    <a:pt x="180" y="119"/>
                  </a:cubicBezTo>
                  <a:cubicBezTo>
                    <a:pt x="100" y="244"/>
                    <a:pt x="35" y="389"/>
                    <a:pt x="1" y="545"/>
                  </a:cubicBezTo>
                  <a:lnTo>
                    <a:pt x="9" y="549"/>
                  </a:lnTo>
                  <a:cubicBezTo>
                    <a:pt x="59" y="582"/>
                    <a:pt x="113" y="594"/>
                    <a:pt x="168" y="594"/>
                  </a:cubicBezTo>
                  <a:cubicBezTo>
                    <a:pt x="201" y="594"/>
                    <a:pt x="235" y="590"/>
                    <a:pt x="267" y="583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6277260" y="3742946"/>
              <a:ext cx="35203" cy="78419"/>
            </a:xfrm>
            <a:custGeom>
              <a:avLst/>
              <a:gdLst/>
              <a:ahLst/>
              <a:cxnLst/>
              <a:rect l="l" t="t" r="r" b="b"/>
              <a:pathLst>
                <a:path w="268" h="597" extrusionOk="0">
                  <a:moveTo>
                    <a:pt x="267" y="0"/>
                  </a:moveTo>
                  <a:cubicBezTo>
                    <a:pt x="233" y="34"/>
                    <a:pt x="206" y="76"/>
                    <a:pt x="180" y="122"/>
                  </a:cubicBezTo>
                  <a:cubicBezTo>
                    <a:pt x="100" y="247"/>
                    <a:pt x="35" y="392"/>
                    <a:pt x="1" y="548"/>
                  </a:cubicBezTo>
                  <a:lnTo>
                    <a:pt x="9" y="548"/>
                  </a:lnTo>
                  <a:cubicBezTo>
                    <a:pt x="57" y="583"/>
                    <a:pt x="111" y="596"/>
                    <a:pt x="165" y="596"/>
                  </a:cubicBezTo>
                  <a:cubicBezTo>
                    <a:pt x="199" y="596"/>
                    <a:pt x="233" y="591"/>
                    <a:pt x="267" y="582"/>
                  </a:cubicBezTo>
                  <a:lnTo>
                    <a:pt x="267" y="460"/>
                  </a:lnTo>
                  <a:lnTo>
                    <a:pt x="267" y="35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6277260" y="3445560"/>
              <a:ext cx="35203" cy="78288"/>
            </a:xfrm>
            <a:custGeom>
              <a:avLst/>
              <a:gdLst/>
              <a:ahLst/>
              <a:cxnLst/>
              <a:rect l="l" t="t" r="r" b="b"/>
              <a:pathLst>
                <a:path w="268" h="596" extrusionOk="0">
                  <a:moveTo>
                    <a:pt x="267" y="1"/>
                  </a:moveTo>
                  <a:cubicBezTo>
                    <a:pt x="233" y="35"/>
                    <a:pt x="206" y="77"/>
                    <a:pt x="180" y="119"/>
                  </a:cubicBezTo>
                  <a:cubicBezTo>
                    <a:pt x="100" y="244"/>
                    <a:pt x="35" y="389"/>
                    <a:pt x="1" y="548"/>
                  </a:cubicBezTo>
                  <a:lnTo>
                    <a:pt x="9" y="548"/>
                  </a:lnTo>
                  <a:cubicBezTo>
                    <a:pt x="59" y="582"/>
                    <a:pt x="114" y="596"/>
                    <a:pt x="169" y="596"/>
                  </a:cubicBezTo>
                  <a:cubicBezTo>
                    <a:pt x="202" y="596"/>
                    <a:pt x="235" y="591"/>
                    <a:pt x="267" y="583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6277260" y="3148305"/>
              <a:ext cx="35203" cy="78288"/>
            </a:xfrm>
            <a:custGeom>
              <a:avLst/>
              <a:gdLst/>
              <a:ahLst/>
              <a:cxnLst/>
              <a:rect l="l" t="t" r="r" b="b"/>
              <a:pathLst>
                <a:path w="268" h="596" extrusionOk="0">
                  <a:moveTo>
                    <a:pt x="267" y="0"/>
                  </a:moveTo>
                  <a:cubicBezTo>
                    <a:pt x="233" y="34"/>
                    <a:pt x="206" y="76"/>
                    <a:pt x="180" y="118"/>
                  </a:cubicBezTo>
                  <a:cubicBezTo>
                    <a:pt x="100" y="244"/>
                    <a:pt x="35" y="388"/>
                    <a:pt x="1" y="544"/>
                  </a:cubicBezTo>
                  <a:lnTo>
                    <a:pt x="9" y="548"/>
                  </a:lnTo>
                  <a:cubicBezTo>
                    <a:pt x="59" y="582"/>
                    <a:pt x="114" y="595"/>
                    <a:pt x="169" y="595"/>
                  </a:cubicBezTo>
                  <a:cubicBezTo>
                    <a:pt x="202" y="595"/>
                    <a:pt x="235" y="591"/>
                    <a:pt x="267" y="582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6277260" y="3000794"/>
              <a:ext cx="35203" cy="76974"/>
            </a:xfrm>
            <a:custGeom>
              <a:avLst/>
              <a:gdLst/>
              <a:ahLst/>
              <a:cxnLst/>
              <a:rect l="l" t="t" r="r" b="b"/>
              <a:pathLst>
                <a:path w="268" h="586" extrusionOk="0">
                  <a:moveTo>
                    <a:pt x="256" y="1"/>
                  </a:moveTo>
                  <a:cubicBezTo>
                    <a:pt x="229" y="35"/>
                    <a:pt x="203" y="73"/>
                    <a:pt x="180" y="111"/>
                  </a:cubicBezTo>
                  <a:cubicBezTo>
                    <a:pt x="100" y="237"/>
                    <a:pt x="35" y="378"/>
                    <a:pt x="1" y="537"/>
                  </a:cubicBezTo>
                  <a:lnTo>
                    <a:pt x="9" y="537"/>
                  </a:lnTo>
                  <a:cubicBezTo>
                    <a:pt x="57" y="572"/>
                    <a:pt x="111" y="586"/>
                    <a:pt x="165" y="586"/>
                  </a:cubicBezTo>
                  <a:cubicBezTo>
                    <a:pt x="199" y="586"/>
                    <a:pt x="233" y="580"/>
                    <a:pt x="267" y="572"/>
                  </a:cubicBezTo>
                  <a:lnTo>
                    <a:pt x="267" y="340"/>
                  </a:lnTo>
                  <a:cubicBezTo>
                    <a:pt x="267" y="286"/>
                    <a:pt x="267" y="233"/>
                    <a:pt x="263" y="176"/>
                  </a:cubicBezTo>
                  <a:cubicBezTo>
                    <a:pt x="260" y="119"/>
                    <a:pt x="260" y="62"/>
                    <a:pt x="256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676190" y="843166"/>
              <a:ext cx="521873" cy="739660"/>
            </a:xfrm>
            <a:custGeom>
              <a:avLst/>
              <a:gdLst/>
              <a:ahLst/>
              <a:cxnLst/>
              <a:rect l="l" t="t" r="r" b="b"/>
              <a:pathLst>
                <a:path w="3973" h="5631" extrusionOk="0">
                  <a:moveTo>
                    <a:pt x="3968" y="1"/>
                  </a:moveTo>
                  <a:cubicBezTo>
                    <a:pt x="1686" y="8"/>
                    <a:pt x="731" y="1618"/>
                    <a:pt x="366" y="2789"/>
                  </a:cubicBezTo>
                  <a:cubicBezTo>
                    <a:pt x="1" y="3961"/>
                    <a:pt x="602" y="4729"/>
                    <a:pt x="602" y="4729"/>
                  </a:cubicBezTo>
                  <a:cubicBezTo>
                    <a:pt x="526" y="5201"/>
                    <a:pt x="640" y="5433"/>
                    <a:pt x="822" y="5631"/>
                  </a:cubicBezTo>
                  <a:lnTo>
                    <a:pt x="830" y="5623"/>
                  </a:lnTo>
                  <a:cubicBezTo>
                    <a:pt x="1058" y="5391"/>
                    <a:pt x="845" y="4920"/>
                    <a:pt x="1108" y="4733"/>
                  </a:cubicBezTo>
                  <a:cubicBezTo>
                    <a:pt x="1218" y="4653"/>
                    <a:pt x="1382" y="4653"/>
                    <a:pt x="1454" y="4539"/>
                  </a:cubicBezTo>
                  <a:cubicBezTo>
                    <a:pt x="1496" y="4478"/>
                    <a:pt x="1496" y="4398"/>
                    <a:pt x="1526" y="4330"/>
                  </a:cubicBezTo>
                  <a:cubicBezTo>
                    <a:pt x="1598" y="4185"/>
                    <a:pt x="1773" y="4178"/>
                    <a:pt x="1887" y="4083"/>
                  </a:cubicBezTo>
                  <a:cubicBezTo>
                    <a:pt x="1986" y="3999"/>
                    <a:pt x="2009" y="3851"/>
                    <a:pt x="2120" y="3778"/>
                  </a:cubicBezTo>
                  <a:cubicBezTo>
                    <a:pt x="2154" y="3755"/>
                    <a:pt x="2196" y="3744"/>
                    <a:pt x="2230" y="3725"/>
                  </a:cubicBezTo>
                  <a:cubicBezTo>
                    <a:pt x="2268" y="3702"/>
                    <a:pt x="2298" y="3668"/>
                    <a:pt x="2294" y="3626"/>
                  </a:cubicBezTo>
                  <a:cubicBezTo>
                    <a:pt x="2287" y="3569"/>
                    <a:pt x="2218" y="3531"/>
                    <a:pt x="2234" y="3478"/>
                  </a:cubicBezTo>
                  <a:cubicBezTo>
                    <a:pt x="2237" y="3459"/>
                    <a:pt x="2245" y="3447"/>
                    <a:pt x="2256" y="3436"/>
                  </a:cubicBezTo>
                  <a:cubicBezTo>
                    <a:pt x="2300" y="3391"/>
                    <a:pt x="2340" y="3379"/>
                    <a:pt x="2381" y="3379"/>
                  </a:cubicBezTo>
                  <a:cubicBezTo>
                    <a:pt x="2428" y="3379"/>
                    <a:pt x="2475" y="3396"/>
                    <a:pt x="2525" y="3396"/>
                  </a:cubicBezTo>
                  <a:cubicBezTo>
                    <a:pt x="2552" y="3396"/>
                    <a:pt x="2580" y="3391"/>
                    <a:pt x="2610" y="3375"/>
                  </a:cubicBezTo>
                  <a:cubicBezTo>
                    <a:pt x="2686" y="3333"/>
                    <a:pt x="2683" y="3227"/>
                    <a:pt x="2709" y="3143"/>
                  </a:cubicBezTo>
                  <a:cubicBezTo>
                    <a:pt x="2797" y="2854"/>
                    <a:pt x="3253" y="2873"/>
                    <a:pt x="3432" y="2629"/>
                  </a:cubicBezTo>
                  <a:cubicBezTo>
                    <a:pt x="3459" y="2595"/>
                    <a:pt x="3478" y="2557"/>
                    <a:pt x="3508" y="2527"/>
                  </a:cubicBezTo>
                  <a:cubicBezTo>
                    <a:pt x="3576" y="2466"/>
                    <a:pt x="3679" y="2470"/>
                    <a:pt x="3767" y="2462"/>
                  </a:cubicBezTo>
                  <a:cubicBezTo>
                    <a:pt x="3854" y="2451"/>
                    <a:pt x="3957" y="2397"/>
                    <a:pt x="3961" y="2310"/>
                  </a:cubicBezTo>
                  <a:lnTo>
                    <a:pt x="3961" y="2306"/>
                  </a:lnTo>
                  <a:cubicBezTo>
                    <a:pt x="3968" y="1541"/>
                    <a:pt x="3972" y="777"/>
                    <a:pt x="3968" y="16"/>
                  </a:cubicBezTo>
                  <a:lnTo>
                    <a:pt x="3968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6030974" y="2458825"/>
              <a:ext cx="90635" cy="24169"/>
            </a:xfrm>
            <a:custGeom>
              <a:avLst/>
              <a:gdLst/>
              <a:ahLst/>
              <a:cxnLst/>
              <a:rect l="l" t="t" r="r" b="b"/>
              <a:pathLst>
                <a:path w="690" h="184" extrusionOk="0">
                  <a:moveTo>
                    <a:pt x="278" y="0"/>
                  </a:moveTo>
                  <a:cubicBezTo>
                    <a:pt x="182" y="0"/>
                    <a:pt x="87" y="5"/>
                    <a:pt x="1" y="15"/>
                  </a:cubicBezTo>
                  <a:cubicBezTo>
                    <a:pt x="92" y="38"/>
                    <a:pt x="183" y="79"/>
                    <a:pt x="267" y="114"/>
                  </a:cubicBezTo>
                  <a:cubicBezTo>
                    <a:pt x="348" y="151"/>
                    <a:pt x="438" y="184"/>
                    <a:pt x="524" y="184"/>
                  </a:cubicBezTo>
                  <a:cubicBezTo>
                    <a:pt x="579" y="184"/>
                    <a:pt x="633" y="170"/>
                    <a:pt x="681" y="136"/>
                  </a:cubicBezTo>
                  <a:lnTo>
                    <a:pt x="689" y="136"/>
                  </a:lnTo>
                  <a:cubicBezTo>
                    <a:pt x="681" y="98"/>
                    <a:pt x="674" y="60"/>
                    <a:pt x="662" y="26"/>
                  </a:cubicBezTo>
                  <a:lnTo>
                    <a:pt x="659" y="26"/>
                  </a:lnTo>
                  <a:cubicBezTo>
                    <a:pt x="539" y="9"/>
                    <a:pt x="407" y="0"/>
                    <a:pt x="278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921032" y="2566142"/>
              <a:ext cx="200579" cy="73033"/>
            </a:xfrm>
            <a:custGeom>
              <a:avLst/>
              <a:gdLst/>
              <a:ahLst/>
              <a:cxnLst/>
              <a:rect l="l" t="t" r="r" b="b"/>
              <a:pathLst>
                <a:path w="1527" h="556" extrusionOk="0">
                  <a:moveTo>
                    <a:pt x="1336" y="0"/>
                  </a:moveTo>
                  <a:cubicBezTo>
                    <a:pt x="1111" y="8"/>
                    <a:pt x="864" y="35"/>
                    <a:pt x="628" y="103"/>
                  </a:cubicBezTo>
                  <a:cubicBezTo>
                    <a:pt x="442" y="160"/>
                    <a:pt x="183" y="274"/>
                    <a:pt x="4" y="495"/>
                  </a:cubicBezTo>
                  <a:lnTo>
                    <a:pt x="1" y="503"/>
                  </a:lnTo>
                  <a:cubicBezTo>
                    <a:pt x="46" y="522"/>
                    <a:pt x="96" y="533"/>
                    <a:pt x="145" y="541"/>
                  </a:cubicBezTo>
                  <a:cubicBezTo>
                    <a:pt x="204" y="552"/>
                    <a:pt x="262" y="555"/>
                    <a:pt x="321" y="555"/>
                  </a:cubicBezTo>
                  <a:cubicBezTo>
                    <a:pt x="361" y="555"/>
                    <a:pt x="402" y="554"/>
                    <a:pt x="442" y="552"/>
                  </a:cubicBezTo>
                  <a:cubicBezTo>
                    <a:pt x="446" y="537"/>
                    <a:pt x="453" y="518"/>
                    <a:pt x="461" y="503"/>
                  </a:cubicBezTo>
                  <a:cubicBezTo>
                    <a:pt x="529" y="362"/>
                    <a:pt x="627" y="316"/>
                    <a:pt x="733" y="316"/>
                  </a:cubicBezTo>
                  <a:cubicBezTo>
                    <a:pt x="856" y="316"/>
                    <a:pt x="991" y="379"/>
                    <a:pt x="1104" y="430"/>
                  </a:cubicBezTo>
                  <a:cubicBezTo>
                    <a:pt x="1184" y="467"/>
                    <a:pt x="1272" y="498"/>
                    <a:pt x="1357" y="498"/>
                  </a:cubicBezTo>
                  <a:cubicBezTo>
                    <a:pt x="1413" y="498"/>
                    <a:pt x="1468" y="484"/>
                    <a:pt x="1518" y="449"/>
                  </a:cubicBezTo>
                  <a:lnTo>
                    <a:pt x="1526" y="449"/>
                  </a:lnTo>
                  <a:cubicBezTo>
                    <a:pt x="1492" y="293"/>
                    <a:pt x="1431" y="149"/>
                    <a:pt x="1351" y="23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346364" y="2564566"/>
              <a:ext cx="775257" cy="255223"/>
            </a:xfrm>
            <a:custGeom>
              <a:avLst/>
              <a:gdLst/>
              <a:ahLst/>
              <a:cxnLst/>
              <a:rect l="l" t="t" r="r" b="b"/>
              <a:pathLst>
                <a:path w="5902" h="1943" extrusionOk="0">
                  <a:moveTo>
                    <a:pt x="3265" y="1"/>
                  </a:moveTo>
                  <a:cubicBezTo>
                    <a:pt x="3068" y="1"/>
                    <a:pt x="2864" y="85"/>
                    <a:pt x="2770" y="260"/>
                  </a:cubicBezTo>
                  <a:lnTo>
                    <a:pt x="1" y="260"/>
                  </a:lnTo>
                  <a:cubicBezTo>
                    <a:pt x="130" y="366"/>
                    <a:pt x="229" y="503"/>
                    <a:pt x="328" y="644"/>
                  </a:cubicBezTo>
                  <a:cubicBezTo>
                    <a:pt x="347" y="648"/>
                    <a:pt x="370" y="651"/>
                    <a:pt x="389" y="655"/>
                  </a:cubicBezTo>
                  <a:lnTo>
                    <a:pt x="1245" y="655"/>
                  </a:lnTo>
                  <a:cubicBezTo>
                    <a:pt x="1419" y="655"/>
                    <a:pt x="1679" y="624"/>
                    <a:pt x="1925" y="624"/>
                  </a:cubicBezTo>
                  <a:cubicBezTo>
                    <a:pt x="2147" y="624"/>
                    <a:pt x="2359" y="649"/>
                    <a:pt x="2489" y="747"/>
                  </a:cubicBezTo>
                  <a:cubicBezTo>
                    <a:pt x="2607" y="678"/>
                    <a:pt x="2732" y="632"/>
                    <a:pt x="2888" y="632"/>
                  </a:cubicBezTo>
                  <a:lnTo>
                    <a:pt x="2960" y="632"/>
                  </a:lnTo>
                  <a:cubicBezTo>
                    <a:pt x="3291" y="663"/>
                    <a:pt x="3619" y="815"/>
                    <a:pt x="3816" y="1078"/>
                  </a:cubicBezTo>
                  <a:cubicBezTo>
                    <a:pt x="3904" y="1199"/>
                    <a:pt x="3953" y="1321"/>
                    <a:pt x="3976" y="1443"/>
                  </a:cubicBezTo>
                  <a:lnTo>
                    <a:pt x="3980" y="1443"/>
                  </a:lnTo>
                  <a:cubicBezTo>
                    <a:pt x="4121" y="1557"/>
                    <a:pt x="4231" y="1705"/>
                    <a:pt x="4376" y="1816"/>
                  </a:cubicBezTo>
                  <a:cubicBezTo>
                    <a:pt x="4473" y="1892"/>
                    <a:pt x="4629" y="1943"/>
                    <a:pt x="4771" y="1943"/>
                  </a:cubicBezTo>
                  <a:cubicBezTo>
                    <a:pt x="4785" y="1943"/>
                    <a:pt x="4799" y="1942"/>
                    <a:pt x="4813" y="1941"/>
                  </a:cubicBezTo>
                  <a:lnTo>
                    <a:pt x="4817" y="1937"/>
                  </a:lnTo>
                  <a:cubicBezTo>
                    <a:pt x="4783" y="1850"/>
                    <a:pt x="4794" y="1736"/>
                    <a:pt x="4836" y="1648"/>
                  </a:cubicBezTo>
                  <a:cubicBezTo>
                    <a:pt x="4904" y="1508"/>
                    <a:pt x="5002" y="1461"/>
                    <a:pt x="5108" y="1461"/>
                  </a:cubicBezTo>
                  <a:cubicBezTo>
                    <a:pt x="5231" y="1461"/>
                    <a:pt x="5366" y="1525"/>
                    <a:pt x="5479" y="1576"/>
                  </a:cubicBezTo>
                  <a:cubicBezTo>
                    <a:pt x="5559" y="1612"/>
                    <a:pt x="5647" y="1644"/>
                    <a:pt x="5732" y="1644"/>
                  </a:cubicBezTo>
                  <a:cubicBezTo>
                    <a:pt x="5788" y="1644"/>
                    <a:pt x="5843" y="1630"/>
                    <a:pt x="5893" y="1595"/>
                  </a:cubicBezTo>
                  <a:lnTo>
                    <a:pt x="5901" y="1595"/>
                  </a:lnTo>
                  <a:cubicBezTo>
                    <a:pt x="5867" y="1435"/>
                    <a:pt x="5806" y="1291"/>
                    <a:pt x="5726" y="1169"/>
                  </a:cubicBezTo>
                  <a:cubicBezTo>
                    <a:pt x="5684" y="1108"/>
                    <a:pt x="5646" y="1047"/>
                    <a:pt x="5593" y="1009"/>
                  </a:cubicBezTo>
                  <a:cubicBezTo>
                    <a:pt x="5513" y="943"/>
                    <a:pt x="5434" y="923"/>
                    <a:pt x="5353" y="923"/>
                  </a:cubicBezTo>
                  <a:cubicBezTo>
                    <a:pt x="5284" y="923"/>
                    <a:pt x="5214" y="938"/>
                    <a:pt x="5140" y="952"/>
                  </a:cubicBezTo>
                  <a:cubicBezTo>
                    <a:pt x="5115" y="957"/>
                    <a:pt x="5088" y="960"/>
                    <a:pt x="5062" y="960"/>
                  </a:cubicBezTo>
                  <a:cubicBezTo>
                    <a:pt x="4964" y="960"/>
                    <a:pt x="4865" y="923"/>
                    <a:pt x="4821" y="815"/>
                  </a:cubicBezTo>
                  <a:cubicBezTo>
                    <a:pt x="4786" y="739"/>
                    <a:pt x="4790" y="644"/>
                    <a:pt x="4817" y="564"/>
                  </a:cubicBezTo>
                  <a:lnTo>
                    <a:pt x="4817" y="564"/>
                  </a:lnTo>
                  <a:cubicBezTo>
                    <a:pt x="4777" y="566"/>
                    <a:pt x="4736" y="567"/>
                    <a:pt x="4696" y="567"/>
                  </a:cubicBezTo>
                  <a:cubicBezTo>
                    <a:pt x="4637" y="567"/>
                    <a:pt x="4579" y="564"/>
                    <a:pt x="4520" y="553"/>
                  </a:cubicBezTo>
                  <a:cubicBezTo>
                    <a:pt x="4471" y="545"/>
                    <a:pt x="4421" y="534"/>
                    <a:pt x="4376" y="515"/>
                  </a:cubicBezTo>
                  <a:cubicBezTo>
                    <a:pt x="4300" y="492"/>
                    <a:pt x="4231" y="457"/>
                    <a:pt x="4163" y="416"/>
                  </a:cubicBezTo>
                  <a:cubicBezTo>
                    <a:pt x="3965" y="305"/>
                    <a:pt x="3790" y="153"/>
                    <a:pt x="3577" y="69"/>
                  </a:cubicBezTo>
                  <a:cubicBezTo>
                    <a:pt x="3512" y="39"/>
                    <a:pt x="3444" y="20"/>
                    <a:pt x="3368" y="9"/>
                  </a:cubicBezTo>
                  <a:cubicBezTo>
                    <a:pt x="3334" y="3"/>
                    <a:pt x="3300" y="1"/>
                    <a:pt x="3265" y="1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6006936" y="2834499"/>
              <a:ext cx="114673" cy="94444"/>
            </a:xfrm>
            <a:custGeom>
              <a:avLst/>
              <a:gdLst/>
              <a:ahLst/>
              <a:cxnLst/>
              <a:rect l="l" t="t" r="r" b="b"/>
              <a:pathLst>
                <a:path w="873" h="719" extrusionOk="0">
                  <a:moveTo>
                    <a:pt x="330" y="0"/>
                  </a:moveTo>
                  <a:cubicBezTo>
                    <a:pt x="259" y="0"/>
                    <a:pt x="187" y="16"/>
                    <a:pt x="111" y="31"/>
                  </a:cubicBezTo>
                  <a:cubicBezTo>
                    <a:pt x="84" y="33"/>
                    <a:pt x="59" y="36"/>
                    <a:pt x="34" y="36"/>
                  </a:cubicBezTo>
                  <a:cubicBezTo>
                    <a:pt x="23" y="36"/>
                    <a:pt x="12" y="36"/>
                    <a:pt x="1" y="34"/>
                  </a:cubicBezTo>
                  <a:lnTo>
                    <a:pt x="1" y="34"/>
                  </a:lnTo>
                  <a:cubicBezTo>
                    <a:pt x="92" y="194"/>
                    <a:pt x="233" y="339"/>
                    <a:pt x="359" y="476"/>
                  </a:cubicBezTo>
                  <a:cubicBezTo>
                    <a:pt x="400" y="521"/>
                    <a:pt x="438" y="563"/>
                    <a:pt x="476" y="609"/>
                  </a:cubicBezTo>
                  <a:cubicBezTo>
                    <a:pt x="495" y="632"/>
                    <a:pt x="511" y="655"/>
                    <a:pt x="522" y="681"/>
                  </a:cubicBezTo>
                  <a:cubicBezTo>
                    <a:pt x="584" y="703"/>
                    <a:pt x="647" y="719"/>
                    <a:pt x="708" y="719"/>
                  </a:cubicBezTo>
                  <a:cubicBezTo>
                    <a:pt x="763" y="719"/>
                    <a:pt x="816" y="706"/>
                    <a:pt x="864" y="674"/>
                  </a:cubicBezTo>
                  <a:lnTo>
                    <a:pt x="872" y="670"/>
                  </a:lnTo>
                  <a:cubicBezTo>
                    <a:pt x="838" y="514"/>
                    <a:pt x="777" y="369"/>
                    <a:pt x="697" y="244"/>
                  </a:cubicBezTo>
                  <a:cubicBezTo>
                    <a:pt x="655" y="183"/>
                    <a:pt x="617" y="126"/>
                    <a:pt x="564" y="84"/>
                  </a:cubicBezTo>
                  <a:cubicBezTo>
                    <a:pt x="486" y="20"/>
                    <a:pt x="409" y="0"/>
                    <a:pt x="33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6084960" y="2999349"/>
              <a:ext cx="36648" cy="78419"/>
            </a:xfrm>
            <a:custGeom>
              <a:avLst/>
              <a:gdLst/>
              <a:ahLst/>
              <a:cxnLst/>
              <a:rect l="l" t="t" r="r" b="b"/>
              <a:pathLst>
                <a:path w="279" h="597" extrusionOk="0">
                  <a:moveTo>
                    <a:pt x="12" y="1"/>
                  </a:moveTo>
                  <a:cubicBezTo>
                    <a:pt x="8" y="65"/>
                    <a:pt x="8" y="126"/>
                    <a:pt x="4" y="187"/>
                  </a:cubicBezTo>
                  <a:cubicBezTo>
                    <a:pt x="0" y="244"/>
                    <a:pt x="0" y="297"/>
                    <a:pt x="0" y="351"/>
                  </a:cubicBezTo>
                  <a:lnTo>
                    <a:pt x="0" y="583"/>
                  </a:lnTo>
                  <a:cubicBezTo>
                    <a:pt x="36" y="591"/>
                    <a:pt x="72" y="597"/>
                    <a:pt x="107" y="597"/>
                  </a:cubicBezTo>
                  <a:cubicBezTo>
                    <a:pt x="164" y="597"/>
                    <a:pt x="219" y="583"/>
                    <a:pt x="270" y="548"/>
                  </a:cubicBezTo>
                  <a:lnTo>
                    <a:pt x="278" y="548"/>
                  </a:lnTo>
                  <a:cubicBezTo>
                    <a:pt x="244" y="389"/>
                    <a:pt x="183" y="248"/>
                    <a:pt x="103" y="122"/>
                  </a:cubicBezTo>
                  <a:cubicBezTo>
                    <a:pt x="73" y="80"/>
                    <a:pt x="46" y="39"/>
                    <a:pt x="12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6084960" y="3146728"/>
              <a:ext cx="36648" cy="79864"/>
            </a:xfrm>
            <a:custGeom>
              <a:avLst/>
              <a:gdLst/>
              <a:ahLst/>
              <a:cxnLst/>
              <a:rect l="l" t="t" r="r" b="b"/>
              <a:pathLst>
                <a:path w="279" h="608" extrusionOk="0">
                  <a:moveTo>
                    <a:pt x="0" y="1"/>
                  </a:moveTo>
                  <a:lnTo>
                    <a:pt x="0" y="590"/>
                  </a:lnTo>
                  <a:cubicBezTo>
                    <a:pt x="37" y="601"/>
                    <a:pt x="75" y="608"/>
                    <a:pt x="112" y="608"/>
                  </a:cubicBezTo>
                  <a:cubicBezTo>
                    <a:pt x="167" y="608"/>
                    <a:pt x="221" y="594"/>
                    <a:pt x="270" y="560"/>
                  </a:cubicBezTo>
                  <a:lnTo>
                    <a:pt x="278" y="556"/>
                  </a:lnTo>
                  <a:cubicBezTo>
                    <a:pt x="244" y="400"/>
                    <a:pt x="183" y="256"/>
                    <a:pt x="103" y="130"/>
                  </a:cubicBezTo>
                  <a:cubicBezTo>
                    <a:pt x="69" y="84"/>
                    <a:pt x="38" y="35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6084960" y="3295159"/>
              <a:ext cx="36648" cy="79995"/>
            </a:xfrm>
            <a:custGeom>
              <a:avLst/>
              <a:gdLst/>
              <a:ahLst/>
              <a:cxnLst/>
              <a:rect l="l" t="t" r="r" b="b"/>
              <a:pathLst>
                <a:path w="279" h="609" extrusionOk="0">
                  <a:moveTo>
                    <a:pt x="0" y="1"/>
                  </a:moveTo>
                  <a:lnTo>
                    <a:pt x="0" y="4"/>
                  </a:lnTo>
                  <a:lnTo>
                    <a:pt x="0" y="119"/>
                  </a:lnTo>
                  <a:lnTo>
                    <a:pt x="0" y="594"/>
                  </a:lnTo>
                  <a:cubicBezTo>
                    <a:pt x="36" y="603"/>
                    <a:pt x="72" y="608"/>
                    <a:pt x="107" y="608"/>
                  </a:cubicBezTo>
                  <a:cubicBezTo>
                    <a:pt x="164" y="608"/>
                    <a:pt x="219" y="595"/>
                    <a:pt x="270" y="560"/>
                  </a:cubicBezTo>
                  <a:lnTo>
                    <a:pt x="278" y="560"/>
                  </a:lnTo>
                  <a:cubicBezTo>
                    <a:pt x="244" y="404"/>
                    <a:pt x="183" y="259"/>
                    <a:pt x="103" y="134"/>
                  </a:cubicBezTo>
                  <a:cubicBezTo>
                    <a:pt x="73" y="84"/>
                    <a:pt x="38" y="39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6084960" y="3443589"/>
              <a:ext cx="36648" cy="80389"/>
            </a:xfrm>
            <a:custGeom>
              <a:avLst/>
              <a:gdLst/>
              <a:ahLst/>
              <a:cxnLst/>
              <a:rect l="l" t="t" r="r" b="b"/>
              <a:pathLst>
                <a:path w="279" h="612" extrusionOk="0">
                  <a:moveTo>
                    <a:pt x="0" y="0"/>
                  </a:moveTo>
                  <a:lnTo>
                    <a:pt x="0" y="392"/>
                  </a:lnTo>
                  <a:lnTo>
                    <a:pt x="0" y="594"/>
                  </a:lnTo>
                  <a:cubicBezTo>
                    <a:pt x="37" y="605"/>
                    <a:pt x="75" y="611"/>
                    <a:pt x="112" y="611"/>
                  </a:cubicBezTo>
                  <a:cubicBezTo>
                    <a:pt x="167" y="611"/>
                    <a:pt x="221" y="597"/>
                    <a:pt x="270" y="563"/>
                  </a:cubicBezTo>
                  <a:lnTo>
                    <a:pt x="278" y="563"/>
                  </a:lnTo>
                  <a:cubicBezTo>
                    <a:pt x="244" y="404"/>
                    <a:pt x="183" y="259"/>
                    <a:pt x="103" y="134"/>
                  </a:cubicBezTo>
                  <a:cubicBezTo>
                    <a:pt x="69" y="88"/>
                    <a:pt x="38" y="38"/>
                    <a:pt x="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6084960" y="3592545"/>
              <a:ext cx="36648" cy="79864"/>
            </a:xfrm>
            <a:custGeom>
              <a:avLst/>
              <a:gdLst/>
              <a:ahLst/>
              <a:cxnLst/>
              <a:rect l="l" t="t" r="r" b="b"/>
              <a:pathLst>
                <a:path w="279" h="608" extrusionOk="0">
                  <a:moveTo>
                    <a:pt x="0" y="0"/>
                  </a:moveTo>
                  <a:lnTo>
                    <a:pt x="0" y="419"/>
                  </a:lnTo>
                  <a:lnTo>
                    <a:pt x="0" y="593"/>
                  </a:lnTo>
                  <a:cubicBezTo>
                    <a:pt x="36" y="603"/>
                    <a:pt x="73" y="608"/>
                    <a:pt x="110" y="608"/>
                  </a:cubicBezTo>
                  <a:cubicBezTo>
                    <a:pt x="165" y="608"/>
                    <a:pt x="220" y="595"/>
                    <a:pt x="270" y="563"/>
                  </a:cubicBezTo>
                  <a:lnTo>
                    <a:pt x="278" y="559"/>
                  </a:lnTo>
                  <a:cubicBezTo>
                    <a:pt x="244" y="403"/>
                    <a:pt x="183" y="259"/>
                    <a:pt x="103" y="133"/>
                  </a:cubicBezTo>
                  <a:cubicBezTo>
                    <a:pt x="69" y="84"/>
                    <a:pt x="38" y="38"/>
                    <a:pt x="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6084960" y="3741370"/>
              <a:ext cx="36648" cy="79995"/>
            </a:xfrm>
            <a:custGeom>
              <a:avLst/>
              <a:gdLst/>
              <a:ahLst/>
              <a:cxnLst/>
              <a:rect l="l" t="t" r="r" b="b"/>
              <a:pathLst>
                <a:path w="279" h="609" extrusionOk="0">
                  <a:moveTo>
                    <a:pt x="0" y="1"/>
                  </a:moveTo>
                  <a:lnTo>
                    <a:pt x="0" y="370"/>
                  </a:lnTo>
                  <a:lnTo>
                    <a:pt x="0" y="461"/>
                  </a:lnTo>
                  <a:lnTo>
                    <a:pt x="0" y="594"/>
                  </a:lnTo>
                  <a:cubicBezTo>
                    <a:pt x="36" y="603"/>
                    <a:pt x="72" y="608"/>
                    <a:pt x="107" y="608"/>
                  </a:cubicBezTo>
                  <a:cubicBezTo>
                    <a:pt x="164" y="608"/>
                    <a:pt x="219" y="595"/>
                    <a:pt x="270" y="560"/>
                  </a:cubicBezTo>
                  <a:lnTo>
                    <a:pt x="278" y="560"/>
                  </a:lnTo>
                  <a:cubicBezTo>
                    <a:pt x="244" y="404"/>
                    <a:pt x="183" y="259"/>
                    <a:pt x="103" y="134"/>
                  </a:cubicBezTo>
                  <a:cubicBezTo>
                    <a:pt x="69" y="84"/>
                    <a:pt x="38" y="39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6084960" y="3889800"/>
              <a:ext cx="36648" cy="80127"/>
            </a:xfrm>
            <a:custGeom>
              <a:avLst/>
              <a:gdLst/>
              <a:ahLst/>
              <a:cxnLst/>
              <a:rect l="l" t="t" r="r" b="b"/>
              <a:pathLst>
                <a:path w="279" h="610" extrusionOk="0">
                  <a:moveTo>
                    <a:pt x="0" y="1"/>
                  </a:moveTo>
                  <a:lnTo>
                    <a:pt x="0" y="594"/>
                  </a:lnTo>
                  <a:cubicBezTo>
                    <a:pt x="38" y="603"/>
                    <a:pt x="76" y="610"/>
                    <a:pt x="114" y="610"/>
                  </a:cubicBezTo>
                  <a:cubicBezTo>
                    <a:pt x="168" y="610"/>
                    <a:pt x="221" y="597"/>
                    <a:pt x="270" y="564"/>
                  </a:cubicBezTo>
                  <a:lnTo>
                    <a:pt x="278" y="560"/>
                  </a:lnTo>
                  <a:cubicBezTo>
                    <a:pt x="244" y="404"/>
                    <a:pt x="183" y="259"/>
                    <a:pt x="103" y="134"/>
                  </a:cubicBezTo>
                  <a:cubicBezTo>
                    <a:pt x="69" y="88"/>
                    <a:pt x="38" y="39"/>
                    <a:pt x="0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6084434" y="4039150"/>
              <a:ext cx="37173" cy="79470"/>
            </a:xfrm>
            <a:custGeom>
              <a:avLst/>
              <a:gdLst/>
              <a:ahLst/>
              <a:cxnLst/>
              <a:rect l="l" t="t" r="r" b="b"/>
              <a:pathLst>
                <a:path w="283" h="605" extrusionOk="0">
                  <a:moveTo>
                    <a:pt x="8" y="1"/>
                  </a:moveTo>
                  <a:lnTo>
                    <a:pt x="4" y="9"/>
                  </a:lnTo>
                  <a:lnTo>
                    <a:pt x="4" y="579"/>
                  </a:lnTo>
                  <a:lnTo>
                    <a:pt x="1" y="591"/>
                  </a:lnTo>
                  <a:cubicBezTo>
                    <a:pt x="37" y="599"/>
                    <a:pt x="74" y="605"/>
                    <a:pt x="110" y="605"/>
                  </a:cubicBezTo>
                  <a:cubicBezTo>
                    <a:pt x="168" y="605"/>
                    <a:pt x="223" y="591"/>
                    <a:pt x="274" y="556"/>
                  </a:cubicBezTo>
                  <a:lnTo>
                    <a:pt x="282" y="556"/>
                  </a:lnTo>
                  <a:cubicBezTo>
                    <a:pt x="248" y="400"/>
                    <a:pt x="187" y="256"/>
                    <a:pt x="107" y="130"/>
                  </a:cubicBezTo>
                  <a:cubicBezTo>
                    <a:pt x="77" y="85"/>
                    <a:pt x="46" y="39"/>
                    <a:pt x="8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4707859" y="2901358"/>
              <a:ext cx="1378177" cy="1704068"/>
            </a:xfrm>
            <a:custGeom>
              <a:avLst/>
              <a:gdLst/>
              <a:ahLst/>
              <a:cxnLst/>
              <a:rect l="l" t="t" r="r" b="b"/>
              <a:pathLst>
                <a:path w="10492" h="12973" extrusionOk="0">
                  <a:moveTo>
                    <a:pt x="4824" y="1"/>
                  </a:moveTo>
                  <a:cubicBezTo>
                    <a:pt x="4755" y="184"/>
                    <a:pt x="4554" y="275"/>
                    <a:pt x="4371" y="343"/>
                  </a:cubicBezTo>
                  <a:cubicBezTo>
                    <a:pt x="4219" y="404"/>
                    <a:pt x="4063" y="465"/>
                    <a:pt x="3907" y="526"/>
                  </a:cubicBezTo>
                  <a:cubicBezTo>
                    <a:pt x="3782" y="572"/>
                    <a:pt x="3656" y="621"/>
                    <a:pt x="3549" y="701"/>
                  </a:cubicBezTo>
                  <a:cubicBezTo>
                    <a:pt x="3317" y="876"/>
                    <a:pt x="3317" y="1226"/>
                    <a:pt x="3226" y="1488"/>
                  </a:cubicBezTo>
                  <a:lnTo>
                    <a:pt x="2876" y="2493"/>
                  </a:lnTo>
                  <a:cubicBezTo>
                    <a:pt x="2636" y="3177"/>
                    <a:pt x="2397" y="3866"/>
                    <a:pt x="2157" y="4554"/>
                  </a:cubicBezTo>
                  <a:cubicBezTo>
                    <a:pt x="1678" y="5928"/>
                    <a:pt x="1199" y="7301"/>
                    <a:pt x="719" y="8678"/>
                  </a:cubicBezTo>
                  <a:cubicBezTo>
                    <a:pt x="480" y="9371"/>
                    <a:pt x="236" y="10074"/>
                    <a:pt x="168" y="10808"/>
                  </a:cubicBezTo>
                  <a:cubicBezTo>
                    <a:pt x="130" y="11231"/>
                    <a:pt x="278" y="11668"/>
                    <a:pt x="202" y="12087"/>
                  </a:cubicBezTo>
                  <a:cubicBezTo>
                    <a:pt x="179" y="12220"/>
                    <a:pt x="107" y="12353"/>
                    <a:pt x="0" y="12429"/>
                  </a:cubicBezTo>
                  <a:cubicBezTo>
                    <a:pt x="126" y="12574"/>
                    <a:pt x="103" y="12806"/>
                    <a:pt x="0" y="12973"/>
                  </a:cubicBezTo>
                  <a:lnTo>
                    <a:pt x="548" y="12973"/>
                  </a:lnTo>
                  <a:cubicBezTo>
                    <a:pt x="586" y="12851"/>
                    <a:pt x="597" y="12722"/>
                    <a:pt x="586" y="12593"/>
                  </a:cubicBezTo>
                  <a:lnTo>
                    <a:pt x="582" y="12524"/>
                  </a:lnTo>
                  <a:lnTo>
                    <a:pt x="613" y="12459"/>
                  </a:lnTo>
                  <a:cubicBezTo>
                    <a:pt x="655" y="12368"/>
                    <a:pt x="685" y="12273"/>
                    <a:pt x="704" y="12174"/>
                  </a:cubicBezTo>
                  <a:cubicBezTo>
                    <a:pt x="750" y="11923"/>
                    <a:pt x="727" y="11664"/>
                    <a:pt x="704" y="11390"/>
                  </a:cubicBezTo>
                  <a:cubicBezTo>
                    <a:pt x="685" y="11113"/>
                    <a:pt x="662" y="10824"/>
                    <a:pt x="708" y="10523"/>
                  </a:cubicBezTo>
                  <a:cubicBezTo>
                    <a:pt x="784" y="10021"/>
                    <a:pt x="951" y="9545"/>
                    <a:pt x="1115" y="9089"/>
                  </a:cubicBezTo>
                  <a:cubicBezTo>
                    <a:pt x="1141" y="9005"/>
                    <a:pt x="1172" y="8925"/>
                    <a:pt x="1199" y="8846"/>
                  </a:cubicBezTo>
                  <a:lnTo>
                    <a:pt x="3705" y="1652"/>
                  </a:lnTo>
                  <a:cubicBezTo>
                    <a:pt x="3743" y="1549"/>
                    <a:pt x="3766" y="1450"/>
                    <a:pt x="3785" y="1351"/>
                  </a:cubicBezTo>
                  <a:cubicBezTo>
                    <a:pt x="3797" y="1310"/>
                    <a:pt x="3808" y="1260"/>
                    <a:pt x="3820" y="1218"/>
                  </a:cubicBezTo>
                  <a:lnTo>
                    <a:pt x="3850" y="1097"/>
                  </a:lnTo>
                  <a:lnTo>
                    <a:pt x="3964" y="1047"/>
                  </a:lnTo>
                  <a:cubicBezTo>
                    <a:pt x="4002" y="1032"/>
                    <a:pt x="4052" y="1013"/>
                    <a:pt x="4090" y="998"/>
                  </a:cubicBezTo>
                  <a:lnTo>
                    <a:pt x="4717" y="754"/>
                  </a:lnTo>
                  <a:lnTo>
                    <a:pt x="4854" y="857"/>
                  </a:lnTo>
                  <a:cubicBezTo>
                    <a:pt x="4889" y="880"/>
                    <a:pt x="4927" y="910"/>
                    <a:pt x="4953" y="929"/>
                  </a:cubicBezTo>
                  <a:lnTo>
                    <a:pt x="5003" y="971"/>
                  </a:lnTo>
                  <a:lnTo>
                    <a:pt x="5029" y="1036"/>
                  </a:lnTo>
                  <a:cubicBezTo>
                    <a:pt x="5052" y="1100"/>
                    <a:pt x="5067" y="1192"/>
                    <a:pt x="5075" y="1302"/>
                  </a:cubicBezTo>
                  <a:cubicBezTo>
                    <a:pt x="5090" y="1572"/>
                    <a:pt x="5064" y="1854"/>
                    <a:pt x="5033" y="2154"/>
                  </a:cubicBezTo>
                  <a:cubicBezTo>
                    <a:pt x="5006" y="2409"/>
                    <a:pt x="4984" y="2675"/>
                    <a:pt x="4984" y="2945"/>
                  </a:cubicBezTo>
                  <a:cubicBezTo>
                    <a:pt x="4984" y="2968"/>
                    <a:pt x="4980" y="2999"/>
                    <a:pt x="4980" y="3033"/>
                  </a:cubicBezTo>
                  <a:lnTo>
                    <a:pt x="4980" y="3044"/>
                  </a:lnTo>
                  <a:cubicBezTo>
                    <a:pt x="4972" y="3440"/>
                    <a:pt x="4976" y="3893"/>
                    <a:pt x="5136" y="4235"/>
                  </a:cubicBezTo>
                  <a:lnTo>
                    <a:pt x="5155" y="4277"/>
                  </a:lnTo>
                  <a:lnTo>
                    <a:pt x="5159" y="4319"/>
                  </a:lnTo>
                  <a:cubicBezTo>
                    <a:pt x="5170" y="4486"/>
                    <a:pt x="5204" y="4646"/>
                    <a:pt x="5254" y="4798"/>
                  </a:cubicBezTo>
                  <a:lnTo>
                    <a:pt x="5280" y="4874"/>
                  </a:lnTo>
                  <a:lnTo>
                    <a:pt x="5254" y="4950"/>
                  </a:lnTo>
                  <a:cubicBezTo>
                    <a:pt x="5113" y="5414"/>
                    <a:pt x="5113" y="5901"/>
                    <a:pt x="5254" y="6323"/>
                  </a:cubicBezTo>
                  <a:lnTo>
                    <a:pt x="5280" y="6396"/>
                  </a:lnTo>
                  <a:lnTo>
                    <a:pt x="5258" y="6476"/>
                  </a:lnTo>
                  <a:cubicBezTo>
                    <a:pt x="5075" y="7080"/>
                    <a:pt x="5128" y="7697"/>
                    <a:pt x="5394" y="8165"/>
                  </a:cubicBezTo>
                  <a:lnTo>
                    <a:pt x="5440" y="8244"/>
                  </a:lnTo>
                  <a:lnTo>
                    <a:pt x="5425" y="8332"/>
                  </a:lnTo>
                  <a:cubicBezTo>
                    <a:pt x="5387" y="8564"/>
                    <a:pt x="5383" y="8777"/>
                    <a:pt x="5413" y="8990"/>
                  </a:cubicBezTo>
                  <a:cubicBezTo>
                    <a:pt x="5467" y="9371"/>
                    <a:pt x="5630" y="9701"/>
                    <a:pt x="5893" y="9945"/>
                  </a:cubicBezTo>
                  <a:lnTo>
                    <a:pt x="5961" y="10010"/>
                  </a:lnTo>
                  <a:lnTo>
                    <a:pt x="5973" y="10101"/>
                  </a:lnTo>
                  <a:cubicBezTo>
                    <a:pt x="5992" y="10295"/>
                    <a:pt x="6041" y="10481"/>
                    <a:pt x="6110" y="10660"/>
                  </a:cubicBezTo>
                  <a:cubicBezTo>
                    <a:pt x="6334" y="11231"/>
                    <a:pt x="6882" y="11615"/>
                    <a:pt x="7475" y="11615"/>
                  </a:cubicBezTo>
                  <a:cubicBezTo>
                    <a:pt x="7624" y="11615"/>
                    <a:pt x="7772" y="11592"/>
                    <a:pt x="7913" y="11546"/>
                  </a:cubicBezTo>
                  <a:cubicBezTo>
                    <a:pt x="7928" y="11543"/>
                    <a:pt x="7939" y="11535"/>
                    <a:pt x="7951" y="11531"/>
                  </a:cubicBezTo>
                  <a:lnTo>
                    <a:pt x="8107" y="11474"/>
                  </a:lnTo>
                  <a:lnTo>
                    <a:pt x="8221" y="11600"/>
                  </a:lnTo>
                  <a:cubicBezTo>
                    <a:pt x="8301" y="11680"/>
                    <a:pt x="8392" y="11744"/>
                    <a:pt x="8495" y="11786"/>
                  </a:cubicBezTo>
                  <a:lnTo>
                    <a:pt x="8609" y="11836"/>
                  </a:lnTo>
                  <a:lnTo>
                    <a:pt x="8643" y="11953"/>
                  </a:lnTo>
                  <a:cubicBezTo>
                    <a:pt x="8658" y="12011"/>
                    <a:pt x="8681" y="12064"/>
                    <a:pt x="8708" y="12113"/>
                  </a:cubicBezTo>
                  <a:cubicBezTo>
                    <a:pt x="8742" y="12174"/>
                    <a:pt x="8784" y="12231"/>
                    <a:pt x="8833" y="12277"/>
                  </a:cubicBezTo>
                  <a:lnTo>
                    <a:pt x="8921" y="12364"/>
                  </a:lnTo>
                  <a:lnTo>
                    <a:pt x="10412" y="12364"/>
                  </a:lnTo>
                  <a:cubicBezTo>
                    <a:pt x="10370" y="12296"/>
                    <a:pt x="10309" y="12227"/>
                    <a:pt x="10252" y="12170"/>
                  </a:cubicBezTo>
                  <a:cubicBezTo>
                    <a:pt x="10176" y="12090"/>
                    <a:pt x="10100" y="12011"/>
                    <a:pt x="9994" y="11976"/>
                  </a:cubicBezTo>
                  <a:cubicBezTo>
                    <a:pt x="9949" y="11961"/>
                    <a:pt x="9904" y="11955"/>
                    <a:pt x="9858" y="11955"/>
                  </a:cubicBezTo>
                  <a:cubicBezTo>
                    <a:pt x="9757" y="11955"/>
                    <a:pt x="9654" y="11982"/>
                    <a:pt x="9552" y="11995"/>
                  </a:cubicBezTo>
                  <a:cubicBezTo>
                    <a:pt x="9520" y="12000"/>
                    <a:pt x="9486" y="12003"/>
                    <a:pt x="9452" y="12003"/>
                  </a:cubicBezTo>
                  <a:cubicBezTo>
                    <a:pt x="9331" y="12003"/>
                    <a:pt x="9209" y="11967"/>
                    <a:pt x="9153" y="11866"/>
                  </a:cubicBezTo>
                  <a:cubicBezTo>
                    <a:pt x="9103" y="11779"/>
                    <a:pt x="9119" y="11668"/>
                    <a:pt x="9172" y="11585"/>
                  </a:cubicBezTo>
                  <a:cubicBezTo>
                    <a:pt x="9256" y="11451"/>
                    <a:pt x="9379" y="11407"/>
                    <a:pt x="9512" y="11407"/>
                  </a:cubicBezTo>
                  <a:cubicBezTo>
                    <a:pt x="9667" y="11407"/>
                    <a:pt x="9837" y="11467"/>
                    <a:pt x="9978" y="11516"/>
                  </a:cubicBezTo>
                  <a:cubicBezTo>
                    <a:pt x="10081" y="11549"/>
                    <a:pt x="10193" y="11578"/>
                    <a:pt x="10300" y="11578"/>
                  </a:cubicBezTo>
                  <a:cubicBezTo>
                    <a:pt x="10364" y="11578"/>
                    <a:pt x="10426" y="11568"/>
                    <a:pt x="10484" y="11543"/>
                  </a:cubicBezTo>
                  <a:lnTo>
                    <a:pt x="10484" y="9804"/>
                  </a:lnTo>
                  <a:lnTo>
                    <a:pt x="10492" y="9797"/>
                  </a:lnTo>
                  <a:cubicBezTo>
                    <a:pt x="10481" y="9785"/>
                    <a:pt x="10469" y="9774"/>
                    <a:pt x="10454" y="9762"/>
                  </a:cubicBezTo>
                  <a:cubicBezTo>
                    <a:pt x="10375" y="9699"/>
                    <a:pt x="10297" y="9680"/>
                    <a:pt x="10217" y="9680"/>
                  </a:cubicBezTo>
                  <a:cubicBezTo>
                    <a:pt x="10147" y="9680"/>
                    <a:pt x="10076" y="9695"/>
                    <a:pt x="10001" y="9709"/>
                  </a:cubicBezTo>
                  <a:cubicBezTo>
                    <a:pt x="9974" y="9713"/>
                    <a:pt x="9947" y="9716"/>
                    <a:pt x="9920" y="9716"/>
                  </a:cubicBezTo>
                  <a:cubicBezTo>
                    <a:pt x="9898" y="9716"/>
                    <a:pt x="9875" y="9714"/>
                    <a:pt x="9853" y="9709"/>
                  </a:cubicBezTo>
                  <a:cubicBezTo>
                    <a:pt x="9469" y="10089"/>
                    <a:pt x="9218" y="10569"/>
                    <a:pt x="9054" y="11139"/>
                  </a:cubicBezTo>
                  <a:cubicBezTo>
                    <a:pt x="9020" y="11261"/>
                    <a:pt x="8909" y="11337"/>
                    <a:pt x="8792" y="11337"/>
                  </a:cubicBezTo>
                  <a:cubicBezTo>
                    <a:pt x="8769" y="11337"/>
                    <a:pt x="8742" y="11333"/>
                    <a:pt x="8715" y="11330"/>
                  </a:cubicBezTo>
                  <a:cubicBezTo>
                    <a:pt x="8571" y="11288"/>
                    <a:pt x="8487" y="11136"/>
                    <a:pt x="8529" y="10991"/>
                  </a:cubicBezTo>
                  <a:cubicBezTo>
                    <a:pt x="8731" y="10291"/>
                    <a:pt x="9191" y="9625"/>
                    <a:pt x="9762" y="9127"/>
                  </a:cubicBezTo>
                  <a:cubicBezTo>
                    <a:pt x="9978" y="8937"/>
                    <a:pt x="10214" y="8769"/>
                    <a:pt x="10454" y="8633"/>
                  </a:cubicBezTo>
                  <a:cubicBezTo>
                    <a:pt x="10374" y="8567"/>
                    <a:pt x="10295" y="8547"/>
                    <a:pt x="10214" y="8547"/>
                  </a:cubicBezTo>
                  <a:cubicBezTo>
                    <a:pt x="10145" y="8547"/>
                    <a:pt x="10075" y="8561"/>
                    <a:pt x="10001" y="8575"/>
                  </a:cubicBezTo>
                  <a:cubicBezTo>
                    <a:pt x="9975" y="8580"/>
                    <a:pt x="9948" y="8583"/>
                    <a:pt x="9922" y="8583"/>
                  </a:cubicBezTo>
                  <a:cubicBezTo>
                    <a:pt x="9888" y="8583"/>
                    <a:pt x="9855" y="8579"/>
                    <a:pt x="9822" y="8568"/>
                  </a:cubicBezTo>
                  <a:cubicBezTo>
                    <a:pt x="9647" y="8739"/>
                    <a:pt x="9492" y="8929"/>
                    <a:pt x="9347" y="9135"/>
                  </a:cubicBezTo>
                  <a:cubicBezTo>
                    <a:pt x="9035" y="9561"/>
                    <a:pt x="8780" y="10025"/>
                    <a:pt x="8468" y="10451"/>
                  </a:cubicBezTo>
                  <a:cubicBezTo>
                    <a:pt x="8282" y="10710"/>
                    <a:pt x="8057" y="10964"/>
                    <a:pt x="7753" y="11063"/>
                  </a:cubicBezTo>
                  <a:cubicBezTo>
                    <a:pt x="7659" y="11095"/>
                    <a:pt x="7565" y="11109"/>
                    <a:pt x="7473" y="11109"/>
                  </a:cubicBezTo>
                  <a:cubicBezTo>
                    <a:pt x="7083" y="11109"/>
                    <a:pt x="6726" y="10846"/>
                    <a:pt x="6581" y="10474"/>
                  </a:cubicBezTo>
                  <a:cubicBezTo>
                    <a:pt x="6486" y="10226"/>
                    <a:pt x="6452" y="9975"/>
                    <a:pt x="6467" y="9724"/>
                  </a:cubicBezTo>
                  <a:lnTo>
                    <a:pt x="6444" y="9720"/>
                  </a:lnTo>
                  <a:cubicBezTo>
                    <a:pt x="6151" y="9561"/>
                    <a:pt x="5965" y="9279"/>
                    <a:pt x="5916" y="8922"/>
                  </a:cubicBezTo>
                  <a:cubicBezTo>
                    <a:pt x="5874" y="8629"/>
                    <a:pt x="5927" y="8351"/>
                    <a:pt x="5996" y="8115"/>
                  </a:cubicBezTo>
                  <a:lnTo>
                    <a:pt x="5980" y="8111"/>
                  </a:lnTo>
                  <a:cubicBezTo>
                    <a:pt x="5573" y="7659"/>
                    <a:pt x="5585" y="6936"/>
                    <a:pt x="5828" y="6388"/>
                  </a:cubicBezTo>
                  <a:cubicBezTo>
                    <a:pt x="5828" y="6384"/>
                    <a:pt x="5828" y="6384"/>
                    <a:pt x="5832" y="6380"/>
                  </a:cubicBezTo>
                  <a:cubicBezTo>
                    <a:pt x="5581" y="5935"/>
                    <a:pt x="5619" y="5334"/>
                    <a:pt x="5828" y="4866"/>
                  </a:cubicBezTo>
                  <a:cubicBezTo>
                    <a:pt x="5828" y="4863"/>
                    <a:pt x="5828" y="4859"/>
                    <a:pt x="5832" y="4859"/>
                  </a:cubicBezTo>
                  <a:cubicBezTo>
                    <a:pt x="5706" y="4638"/>
                    <a:pt x="5653" y="4383"/>
                    <a:pt x="5657" y="4125"/>
                  </a:cubicBezTo>
                  <a:cubicBezTo>
                    <a:pt x="5440" y="3866"/>
                    <a:pt x="5490" y="3166"/>
                    <a:pt x="5490" y="2945"/>
                  </a:cubicBezTo>
                  <a:cubicBezTo>
                    <a:pt x="5490" y="2390"/>
                    <a:pt x="5615" y="1827"/>
                    <a:pt x="5581" y="1272"/>
                  </a:cubicBezTo>
                  <a:cubicBezTo>
                    <a:pt x="5566" y="1024"/>
                    <a:pt x="5512" y="758"/>
                    <a:pt x="5330" y="587"/>
                  </a:cubicBezTo>
                  <a:cubicBezTo>
                    <a:pt x="5136" y="404"/>
                    <a:pt x="4854" y="305"/>
                    <a:pt x="482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4314064" y="2158418"/>
              <a:ext cx="1807051" cy="2447012"/>
            </a:xfrm>
            <a:custGeom>
              <a:avLst/>
              <a:gdLst/>
              <a:ahLst/>
              <a:cxnLst/>
              <a:rect l="l" t="t" r="r" b="b"/>
              <a:pathLst>
                <a:path w="13757" h="18629" extrusionOk="0">
                  <a:moveTo>
                    <a:pt x="12672" y="0"/>
                  </a:moveTo>
                  <a:lnTo>
                    <a:pt x="12672" y="0"/>
                  </a:lnTo>
                  <a:cubicBezTo>
                    <a:pt x="12467" y="50"/>
                    <a:pt x="12303" y="168"/>
                    <a:pt x="12189" y="346"/>
                  </a:cubicBezTo>
                  <a:cubicBezTo>
                    <a:pt x="12041" y="578"/>
                    <a:pt x="12029" y="864"/>
                    <a:pt x="12155" y="1092"/>
                  </a:cubicBezTo>
                  <a:cubicBezTo>
                    <a:pt x="12159" y="1100"/>
                    <a:pt x="12166" y="1107"/>
                    <a:pt x="12170" y="1115"/>
                  </a:cubicBezTo>
                  <a:lnTo>
                    <a:pt x="12326" y="1370"/>
                  </a:lnTo>
                  <a:lnTo>
                    <a:pt x="12052" y="1484"/>
                  </a:lnTo>
                  <a:cubicBezTo>
                    <a:pt x="11786" y="1594"/>
                    <a:pt x="11565" y="1739"/>
                    <a:pt x="11383" y="1925"/>
                  </a:cubicBezTo>
                  <a:cubicBezTo>
                    <a:pt x="11223" y="2085"/>
                    <a:pt x="11105" y="2267"/>
                    <a:pt x="11025" y="2465"/>
                  </a:cubicBezTo>
                  <a:lnTo>
                    <a:pt x="10975" y="2587"/>
                  </a:lnTo>
                  <a:lnTo>
                    <a:pt x="10850" y="2617"/>
                  </a:lnTo>
                  <a:cubicBezTo>
                    <a:pt x="10705" y="2652"/>
                    <a:pt x="10576" y="2713"/>
                    <a:pt x="10462" y="2792"/>
                  </a:cubicBezTo>
                  <a:lnTo>
                    <a:pt x="10393" y="2842"/>
                  </a:lnTo>
                  <a:lnTo>
                    <a:pt x="8020" y="2842"/>
                  </a:lnTo>
                  <a:lnTo>
                    <a:pt x="7966" y="2815"/>
                  </a:lnTo>
                  <a:cubicBezTo>
                    <a:pt x="7769" y="2709"/>
                    <a:pt x="7544" y="2652"/>
                    <a:pt x="7320" y="2652"/>
                  </a:cubicBezTo>
                  <a:cubicBezTo>
                    <a:pt x="7122" y="2652"/>
                    <a:pt x="6932" y="2694"/>
                    <a:pt x="6757" y="2773"/>
                  </a:cubicBezTo>
                  <a:cubicBezTo>
                    <a:pt x="6525" y="2880"/>
                    <a:pt x="6331" y="3040"/>
                    <a:pt x="6198" y="3238"/>
                  </a:cubicBezTo>
                  <a:lnTo>
                    <a:pt x="6144" y="3317"/>
                  </a:lnTo>
                  <a:lnTo>
                    <a:pt x="6053" y="3340"/>
                  </a:lnTo>
                  <a:cubicBezTo>
                    <a:pt x="5703" y="3432"/>
                    <a:pt x="5402" y="3690"/>
                    <a:pt x="5246" y="4033"/>
                  </a:cubicBezTo>
                  <a:cubicBezTo>
                    <a:pt x="5060" y="4443"/>
                    <a:pt x="5091" y="4866"/>
                    <a:pt x="5117" y="5204"/>
                  </a:cubicBezTo>
                  <a:cubicBezTo>
                    <a:pt x="5151" y="5714"/>
                    <a:pt x="4984" y="6171"/>
                    <a:pt x="4790" y="6699"/>
                  </a:cubicBezTo>
                  <a:cubicBezTo>
                    <a:pt x="4714" y="6912"/>
                    <a:pt x="4630" y="7133"/>
                    <a:pt x="4562" y="7365"/>
                  </a:cubicBezTo>
                  <a:cubicBezTo>
                    <a:pt x="4292" y="8274"/>
                    <a:pt x="4006" y="9191"/>
                    <a:pt x="3710" y="10089"/>
                  </a:cubicBezTo>
                  <a:cubicBezTo>
                    <a:pt x="3360" y="11162"/>
                    <a:pt x="2987" y="12242"/>
                    <a:pt x="2599" y="13303"/>
                  </a:cubicBezTo>
                  <a:cubicBezTo>
                    <a:pt x="2530" y="13490"/>
                    <a:pt x="2466" y="13718"/>
                    <a:pt x="2397" y="13958"/>
                  </a:cubicBezTo>
                  <a:cubicBezTo>
                    <a:pt x="2127" y="14905"/>
                    <a:pt x="1895" y="15529"/>
                    <a:pt x="1587" y="15711"/>
                  </a:cubicBezTo>
                  <a:cubicBezTo>
                    <a:pt x="1541" y="15738"/>
                    <a:pt x="1480" y="15765"/>
                    <a:pt x="1385" y="15799"/>
                  </a:cubicBezTo>
                  <a:cubicBezTo>
                    <a:pt x="1286" y="15837"/>
                    <a:pt x="1176" y="15879"/>
                    <a:pt x="1066" y="15939"/>
                  </a:cubicBezTo>
                  <a:cubicBezTo>
                    <a:pt x="644" y="16172"/>
                    <a:pt x="347" y="16609"/>
                    <a:pt x="290" y="17088"/>
                  </a:cubicBezTo>
                  <a:cubicBezTo>
                    <a:pt x="286" y="17107"/>
                    <a:pt x="282" y="17130"/>
                    <a:pt x="282" y="17153"/>
                  </a:cubicBezTo>
                  <a:lnTo>
                    <a:pt x="278" y="17225"/>
                  </a:lnTo>
                  <a:lnTo>
                    <a:pt x="236" y="17282"/>
                  </a:lnTo>
                  <a:cubicBezTo>
                    <a:pt x="65" y="17526"/>
                    <a:pt x="1" y="17853"/>
                    <a:pt x="61" y="18199"/>
                  </a:cubicBezTo>
                  <a:cubicBezTo>
                    <a:pt x="88" y="18367"/>
                    <a:pt x="103" y="18500"/>
                    <a:pt x="111" y="18629"/>
                  </a:cubicBezTo>
                  <a:lnTo>
                    <a:pt x="617" y="18629"/>
                  </a:lnTo>
                  <a:cubicBezTo>
                    <a:pt x="613" y="18469"/>
                    <a:pt x="594" y="18309"/>
                    <a:pt x="560" y="18115"/>
                  </a:cubicBezTo>
                  <a:cubicBezTo>
                    <a:pt x="518" y="17864"/>
                    <a:pt x="571" y="17556"/>
                    <a:pt x="799" y="17446"/>
                  </a:cubicBezTo>
                  <a:lnTo>
                    <a:pt x="822" y="17438"/>
                  </a:lnTo>
                  <a:cubicBezTo>
                    <a:pt x="784" y="17347"/>
                    <a:pt x="780" y="17244"/>
                    <a:pt x="792" y="17149"/>
                  </a:cubicBezTo>
                  <a:cubicBezTo>
                    <a:pt x="830" y="16830"/>
                    <a:pt x="1028" y="16537"/>
                    <a:pt x="1309" y="16385"/>
                  </a:cubicBezTo>
                  <a:cubicBezTo>
                    <a:pt x="1480" y="16289"/>
                    <a:pt x="1678" y="16248"/>
                    <a:pt x="1846" y="16149"/>
                  </a:cubicBezTo>
                  <a:cubicBezTo>
                    <a:pt x="2557" y="15726"/>
                    <a:pt x="2812" y="14201"/>
                    <a:pt x="3078" y="13478"/>
                  </a:cubicBezTo>
                  <a:cubicBezTo>
                    <a:pt x="3466" y="12405"/>
                    <a:pt x="3839" y="11329"/>
                    <a:pt x="4193" y="10249"/>
                  </a:cubicBezTo>
                  <a:cubicBezTo>
                    <a:pt x="4489" y="9339"/>
                    <a:pt x="4775" y="8426"/>
                    <a:pt x="5049" y="7510"/>
                  </a:cubicBezTo>
                  <a:cubicBezTo>
                    <a:pt x="5281" y="6726"/>
                    <a:pt x="5684" y="6022"/>
                    <a:pt x="5623" y="5170"/>
                  </a:cubicBezTo>
                  <a:cubicBezTo>
                    <a:pt x="5600" y="4854"/>
                    <a:pt x="5577" y="4527"/>
                    <a:pt x="5711" y="4242"/>
                  </a:cubicBezTo>
                  <a:cubicBezTo>
                    <a:pt x="5817" y="4006"/>
                    <a:pt x="6061" y="3815"/>
                    <a:pt x="6310" y="3815"/>
                  </a:cubicBezTo>
                  <a:cubicBezTo>
                    <a:pt x="6363" y="3815"/>
                    <a:pt x="6416" y="3824"/>
                    <a:pt x="6468" y="3842"/>
                  </a:cubicBezTo>
                  <a:lnTo>
                    <a:pt x="6506" y="3842"/>
                  </a:lnTo>
                  <a:cubicBezTo>
                    <a:pt x="6521" y="3561"/>
                    <a:pt x="6715" y="3352"/>
                    <a:pt x="6970" y="3234"/>
                  </a:cubicBezTo>
                  <a:cubicBezTo>
                    <a:pt x="7079" y="3184"/>
                    <a:pt x="7198" y="3160"/>
                    <a:pt x="7317" y="3160"/>
                  </a:cubicBezTo>
                  <a:cubicBezTo>
                    <a:pt x="7501" y="3160"/>
                    <a:pt x="7685" y="3218"/>
                    <a:pt x="7833" y="3329"/>
                  </a:cubicBezTo>
                  <a:cubicBezTo>
                    <a:pt x="7845" y="3336"/>
                    <a:pt x="7852" y="3344"/>
                    <a:pt x="7860" y="3352"/>
                  </a:cubicBezTo>
                  <a:lnTo>
                    <a:pt x="10629" y="3352"/>
                  </a:lnTo>
                  <a:cubicBezTo>
                    <a:pt x="10723" y="3177"/>
                    <a:pt x="10927" y="3093"/>
                    <a:pt x="11124" y="3093"/>
                  </a:cubicBezTo>
                  <a:cubicBezTo>
                    <a:pt x="11159" y="3093"/>
                    <a:pt x="11193" y="3095"/>
                    <a:pt x="11227" y="3101"/>
                  </a:cubicBezTo>
                  <a:cubicBezTo>
                    <a:pt x="11303" y="3112"/>
                    <a:pt x="11371" y="3131"/>
                    <a:pt x="11436" y="3161"/>
                  </a:cubicBezTo>
                  <a:cubicBezTo>
                    <a:pt x="11405" y="2899"/>
                    <a:pt x="11459" y="2568"/>
                    <a:pt x="11740" y="2283"/>
                  </a:cubicBezTo>
                  <a:cubicBezTo>
                    <a:pt x="11949" y="2073"/>
                    <a:pt x="12231" y="1925"/>
                    <a:pt x="12604" y="1834"/>
                  </a:cubicBezTo>
                  <a:cubicBezTo>
                    <a:pt x="12687" y="1815"/>
                    <a:pt x="12767" y="1796"/>
                    <a:pt x="12843" y="1781"/>
                  </a:cubicBezTo>
                  <a:cubicBezTo>
                    <a:pt x="12775" y="1762"/>
                    <a:pt x="12710" y="1723"/>
                    <a:pt x="12680" y="1640"/>
                  </a:cubicBezTo>
                  <a:cubicBezTo>
                    <a:pt x="12638" y="1549"/>
                    <a:pt x="12653" y="1431"/>
                    <a:pt x="12695" y="1343"/>
                  </a:cubicBezTo>
                  <a:cubicBezTo>
                    <a:pt x="12763" y="1203"/>
                    <a:pt x="12861" y="1156"/>
                    <a:pt x="12967" y="1156"/>
                  </a:cubicBezTo>
                  <a:cubicBezTo>
                    <a:pt x="13090" y="1156"/>
                    <a:pt x="13225" y="1220"/>
                    <a:pt x="13338" y="1271"/>
                  </a:cubicBezTo>
                  <a:cubicBezTo>
                    <a:pt x="13420" y="1307"/>
                    <a:pt x="13509" y="1338"/>
                    <a:pt x="13595" y="1338"/>
                  </a:cubicBezTo>
                  <a:cubicBezTo>
                    <a:pt x="13644" y="1338"/>
                    <a:pt x="13693" y="1328"/>
                    <a:pt x="13737" y="1301"/>
                  </a:cubicBezTo>
                  <a:cubicBezTo>
                    <a:pt x="13703" y="1221"/>
                    <a:pt x="13650" y="1149"/>
                    <a:pt x="13585" y="1088"/>
                  </a:cubicBezTo>
                  <a:cubicBezTo>
                    <a:pt x="13543" y="1050"/>
                    <a:pt x="13505" y="1012"/>
                    <a:pt x="13452" y="985"/>
                  </a:cubicBezTo>
                  <a:cubicBezTo>
                    <a:pt x="13373" y="945"/>
                    <a:pt x="13295" y="933"/>
                    <a:pt x="13216" y="933"/>
                  </a:cubicBezTo>
                  <a:cubicBezTo>
                    <a:pt x="13146" y="933"/>
                    <a:pt x="13074" y="942"/>
                    <a:pt x="12999" y="951"/>
                  </a:cubicBezTo>
                  <a:cubicBezTo>
                    <a:pt x="12974" y="955"/>
                    <a:pt x="12947" y="956"/>
                    <a:pt x="12920" y="956"/>
                  </a:cubicBezTo>
                  <a:cubicBezTo>
                    <a:pt x="12823" y="956"/>
                    <a:pt x="12724" y="932"/>
                    <a:pt x="12680" y="864"/>
                  </a:cubicBezTo>
                  <a:cubicBezTo>
                    <a:pt x="12638" y="807"/>
                    <a:pt x="12653" y="731"/>
                    <a:pt x="12695" y="674"/>
                  </a:cubicBezTo>
                  <a:cubicBezTo>
                    <a:pt x="12763" y="586"/>
                    <a:pt x="12860" y="557"/>
                    <a:pt x="12966" y="557"/>
                  </a:cubicBezTo>
                  <a:cubicBezTo>
                    <a:pt x="13090" y="557"/>
                    <a:pt x="13225" y="597"/>
                    <a:pt x="13338" y="628"/>
                  </a:cubicBezTo>
                  <a:cubicBezTo>
                    <a:pt x="13420" y="651"/>
                    <a:pt x="13510" y="672"/>
                    <a:pt x="13597" y="672"/>
                  </a:cubicBezTo>
                  <a:cubicBezTo>
                    <a:pt x="13651" y="672"/>
                    <a:pt x="13704" y="664"/>
                    <a:pt x="13752" y="643"/>
                  </a:cubicBezTo>
                  <a:lnTo>
                    <a:pt x="13756" y="639"/>
                  </a:lnTo>
                  <a:cubicBezTo>
                    <a:pt x="13707" y="544"/>
                    <a:pt x="13665" y="453"/>
                    <a:pt x="13585" y="369"/>
                  </a:cubicBezTo>
                  <a:cubicBezTo>
                    <a:pt x="13543" y="331"/>
                    <a:pt x="13505" y="297"/>
                    <a:pt x="13452" y="270"/>
                  </a:cubicBezTo>
                  <a:cubicBezTo>
                    <a:pt x="13373" y="230"/>
                    <a:pt x="13295" y="217"/>
                    <a:pt x="13216" y="217"/>
                  </a:cubicBezTo>
                  <a:cubicBezTo>
                    <a:pt x="13146" y="217"/>
                    <a:pt x="13074" y="227"/>
                    <a:pt x="12999" y="236"/>
                  </a:cubicBezTo>
                  <a:cubicBezTo>
                    <a:pt x="12975" y="238"/>
                    <a:pt x="12950" y="240"/>
                    <a:pt x="12925" y="240"/>
                  </a:cubicBezTo>
                  <a:cubicBezTo>
                    <a:pt x="12826" y="240"/>
                    <a:pt x="12725" y="218"/>
                    <a:pt x="12680" y="149"/>
                  </a:cubicBezTo>
                  <a:cubicBezTo>
                    <a:pt x="12649" y="103"/>
                    <a:pt x="12649" y="46"/>
                    <a:pt x="126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6001551" y="2097469"/>
              <a:ext cx="117563" cy="55169"/>
            </a:xfrm>
            <a:custGeom>
              <a:avLst/>
              <a:gdLst/>
              <a:ahLst/>
              <a:cxnLst/>
              <a:rect l="l" t="t" r="r" b="b"/>
              <a:pathLst>
                <a:path w="895" h="420" extrusionOk="0">
                  <a:moveTo>
                    <a:pt x="369" y="0"/>
                  </a:moveTo>
                  <a:cubicBezTo>
                    <a:pt x="299" y="0"/>
                    <a:pt x="227" y="10"/>
                    <a:pt x="152" y="19"/>
                  </a:cubicBezTo>
                  <a:cubicBezTo>
                    <a:pt x="124" y="21"/>
                    <a:pt x="94" y="24"/>
                    <a:pt x="64" y="24"/>
                  </a:cubicBezTo>
                  <a:cubicBezTo>
                    <a:pt x="43" y="24"/>
                    <a:pt x="21" y="22"/>
                    <a:pt x="0" y="19"/>
                  </a:cubicBezTo>
                  <a:lnTo>
                    <a:pt x="0" y="19"/>
                  </a:lnTo>
                  <a:lnTo>
                    <a:pt x="567" y="312"/>
                  </a:lnTo>
                  <a:lnTo>
                    <a:pt x="388" y="346"/>
                  </a:lnTo>
                  <a:cubicBezTo>
                    <a:pt x="422" y="358"/>
                    <a:pt x="457" y="369"/>
                    <a:pt x="491" y="377"/>
                  </a:cubicBezTo>
                  <a:cubicBezTo>
                    <a:pt x="572" y="401"/>
                    <a:pt x="660" y="420"/>
                    <a:pt x="745" y="420"/>
                  </a:cubicBezTo>
                  <a:cubicBezTo>
                    <a:pt x="797" y="420"/>
                    <a:pt x="847" y="413"/>
                    <a:pt x="894" y="396"/>
                  </a:cubicBezTo>
                  <a:cubicBezTo>
                    <a:pt x="852" y="308"/>
                    <a:pt x="810" y="228"/>
                    <a:pt x="738" y="156"/>
                  </a:cubicBezTo>
                  <a:cubicBezTo>
                    <a:pt x="696" y="118"/>
                    <a:pt x="658" y="80"/>
                    <a:pt x="605" y="53"/>
                  </a:cubicBezTo>
                  <a:cubicBezTo>
                    <a:pt x="526" y="13"/>
                    <a:pt x="448" y="0"/>
                    <a:pt x="369" y="0"/>
                  </a:cubicBezTo>
                  <a:close/>
                </a:path>
              </a:pathLst>
            </a:custGeom>
            <a:solidFill>
              <a:srgbClr val="5F63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812140" y="2388419"/>
              <a:ext cx="305400" cy="230791"/>
            </a:xfrm>
            <a:custGeom>
              <a:avLst/>
              <a:gdLst/>
              <a:ahLst/>
              <a:cxnLst/>
              <a:rect l="l" t="t" r="r" b="b"/>
              <a:pathLst>
                <a:path w="2325" h="1757" extrusionOk="0">
                  <a:moveTo>
                    <a:pt x="1810" y="0"/>
                  </a:moveTo>
                  <a:cubicBezTo>
                    <a:pt x="1740" y="0"/>
                    <a:pt x="1669" y="15"/>
                    <a:pt x="1594" y="30"/>
                  </a:cubicBezTo>
                  <a:cubicBezTo>
                    <a:pt x="1567" y="34"/>
                    <a:pt x="1538" y="37"/>
                    <a:pt x="1509" y="37"/>
                  </a:cubicBezTo>
                  <a:cubicBezTo>
                    <a:pt x="1484" y="37"/>
                    <a:pt x="1461" y="35"/>
                    <a:pt x="1438" y="30"/>
                  </a:cubicBezTo>
                  <a:cubicBezTo>
                    <a:pt x="1362" y="45"/>
                    <a:pt x="1282" y="64"/>
                    <a:pt x="1199" y="83"/>
                  </a:cubicBezTo>
                  <a:cubicBezTo>
                    <a:pt x="826" y="174"/>
                    <a:pt x="544" y="322"/>
                    <a:pt x="335" y="532"/>
                  </a:cubicBezTo>
                  <a:cubicBezTo>
                    <a:pt x="54" y="817"/>
                    <a:pt x="0" y="1148"/>
                    <a:pt x="31" y="1410"/>
                  </a:cubicBezTo>
                  <a:cubicBezTo>
                    <a:pt x="244" y="1494"/>
                    <a:pt x="419" y="1646"/>
                    <a:pt x="617" y="1757"/>
                  </a:cubicBezTo>
                  <a:cubicBezTo>
                    <a:pt x="563" y="1654"/>
                    <a:pt x="537" y="1547"/>
                    <a:pt x="533" y="1445"/>
                  </a:cubicBezTo>
                  <a:cubicBezTo>
                    <a:pt x="525" y="1216"/>
                    <a:pt x="624" y="1015"/>
                    <a:pt x="723" y="916"/>
                  </a:cubicBezTo>
                  <a:cubicBezTo>
                    <a:pt x="860" y="779"/>
                    <a:pt x="1058" y="680"/>
                    <a:pt x="1328" y="612"/>
                  </a:cubicBezTo>
                  <a:cubicBezTo>
                    <a:pt x="1347" y="608"/>
                    <a:pt x="1366" y="604"/>
                    <a:pt x="1381" y="600"/>
                  </a:cubicBezTo>
                  <a:cubicBezTo>
                    <a:pt x="1436" y="555"/>
                    <a:pt x="1498" y="538"/>
                    <a:pt x="1562" y="538"/>
                  </a:cubicBezTo>
                  <a:cubicBezTo>
                    <a:pt x="1596" y="538"/>
                    <a:pt x="1631" y="543"/>
                    <a:pt x="1667" y="551"/>
                  </a:cubicBezTo>
                  <a:cubicBezTo>
                    <a:pt x="1753" y="541"/>
                    <a:pt x="1848" y="536"/>
                    <a:pt x="1944" y="536"/>
                  </a:cubicBezTo>
                  <a:cubicBezTo>
                    <a:pt x="2073" y="536"/>
                    <a:pt x="2205" y="545"/>
                    <a:pt x="2325" y="562"/>
                  </a:cubicBezTo>
                  <a:cubicBezTo>
                    <a:pt x="2290" y="448"/>
                    <a:pt x="2241" y="338"/>
                    <a:pt x="2180" y="243"/>
                  </a:cubicBezTo>
                  <a:cubicBezTo>
                    <a:pt x="2138" y="186"/>
                    <a:pt x="2100" y="125"/>
                    <a:pt x="2047" y="83"/>
                  </a:cubicBezTo>
                  <a:cubicBezTo>
                    <a:pt x="1968" y="20"/>
                    <a:pt x="1890" y="0"/>
                    <a:pt x="1810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812140" y="2896892"/>
              <a:ext cx="274401" cy="177067"/>
            </a:xfrm>
            <a:custGeom>
              <a:avLst/>
              <a:gdLst/>
              <a:ahLst/>
              <a:cxnLst/>
              <a:rect l="l" t="t" r="r" b="b"/>
              <a:pathLst>
                <a:path w="2089" h="1348" extrusionOk="0">
                  <a:moveTo>
                    <a:pt x="1842" y="1"/>
                  </a:moveTo>
                  <a:cubicBezTo>
                    <a:pt x="1282" y="20"/>
                    <a:pt x="708" y="145"/>
                    <a:pt x="114" y="366"/>
                  </a:cubicBezTo>
                  <a:cubicBezTo>
                    <a:pt x="73" y="659"/>
                    <a:pt x="54" y="956"/>
                    <a:pt x="16" y="1248"/>
                  </a:cubicBezTo>
                  <a:cubicBezTo>
                    <a:pt x="12" y="1283"/>
                    <a:pt x="4" y="1313"/>
                    <a:pt x="0" y="1347"/>
                  </a:cubicBezTo>
                  <a:cubicBezTo>
                    <a:pt x="681" y="1100"/>
                    <a:pt x="1427" y="967"/>
                    <a:pt x="2074" y="967"/>
                  </a:cubicBezTo>
                  <a:lnTo>
                    <a:pt x="2081" y="967"/>
                  </a:lnTo>
                  <a:cubicBezTo>
                    <a:pt x="2085" y="906"/>
                    <a:pt x="2085" y="845"/>
                    <a:pt x="2089" y="781"/>
                  </a:cubicBezTo>
                  <a:cubicBezTo>
                    <a:pt x="2077" y="765"/>
                    <a:pt x="2062" y="754"/>
                    <a:pt x="2047" y="743"/>
                  </a:cubicBezTo>
                  <a:cubicBezTo>
                    <a:pt x="1967" y="677"/>
                    <a:pt x="1888" y="657"/>
                    <a:pt x="1807" y="657"/>
                  </a:cubicBezTo>
                  <a:cubicBezTo>
                    <a:pt x="1738" y="657"/>
                    <a:pt x="1668" y="671"/>
                    <a:pt x="1594" y="685"/>
                  </a:cubicBezTo>
                  <a:cubicBezTo>
                    <a:pt x="1569" y="690"/>
                    <a:pt x="1542" y="693"/>
                    <a:pt x="1516" y="693"/>
                  </a:cubicBezTo>
                  <a:cubicBezTo>
                    <a:pt x="1418" y="693"/>
                    <a:pt x="1319" y="656"/>
                    <a:pt x="1275" y="549"/>
                  </a:cubicBezTo>
                  <a:cubicBezTo>
                    <a:pt x="1233" y="457"/>
                    <a:pt x="1248" y="339"/>
                    <a:pt x="1290" y="248"/>
                  </a:cubicBezTo>
                  <a:cubicBezTo>
                    <a:pt x="1358" y="108"/>
                    <a:pt x="1455" y="62"/>
                    <a:pt x="1560" y="62"/>
                  </a:cubicBezTo>
                  <a:cubicBezTo>
                    <a:pt x="1684" y="62"/>
                    <a:pt x="1820" y="126"/>
                    <a:pt x="1933" y="176"/>
                  </a:cubicBezTo>
                  <a:cubicBezTo>
                    <a:pt x="1956" y="187"/>
                    <a:pt x="1982" y="199"/>
                    <a:pt x="2005" y="206"/>
                  </a:cubicBezTo>
                  <a:cubicBezTo>
                    <a:pt x="1994" y="180"/>
                    <a:pt x="1978" y="157"/>
                    <a:pt x="1959" y="134"/>
                  </a:cubicBezTo>
                  <a:cubicBezTo>
                    <a:pt x="1921" y="88"/>
                    <a:pt x="1883" y="46"/>
                    <a:pt x="1842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989992" y="4035209"/>
              <a:ext cx="95626" cy="81571"/>
            </a:xfrm>
            <a:custGeom>
              <a:avLst/>
              <a:gdLst/>
              <a:ahLst/>
              <a:cxnLst/>
              <a:rect l="l" t="t" r="r" b="b"/>
              <a:pathLst>
                <a:path w="728" h="621" extrusionOk="0">
                  <a:moveTo>
                    <a:pt x="693" y="1"/>
                  </a:moveTo>
                  <a:cubicBezTo>
                    <a:pt x="453" y="137"/>
                    <a:pt x="217" y="305"/>
                    <a:pt x="1" y="495"/>
                  </a:cubicBezTo>
                  <a:lnTo>
                    <a:pt x="23" y="518"/>
                  </a:lnTo>
                  <a:cubicBezTo>
                    <a:pt x="77" y="471"/>
                    <a:pt x="139" y="453"/>
                    <a:pt x="204" y="453"/>
                  </a:cubicBezTo>
                  <a:cubicBezTo>
                    <a:pt x="328" y="453"/>
                    <a:pt x="464" y="517"/>
                    <a:pt x="579" y="567"/>
                  </a:cubicBezTo>
                  <a:cubicBezTo>
                    <a:pt x="624" y="586"/>
                    <a:pt x="670" y="605"/>
                    <a:pt x="720" y="621"/>
                  </a:cubicBezTo>
                  <a:lnTo>
                    <a:pt x="723" y="609"/>
                  </a:lnTo>
                  <a:lnTo>
                    <a:pt x="723" y="39"/>
                  </a:lnTo>
                  <a:lnTo>
                    <a:pt x="727" y="31"/>
                  </a:lnTo>
                  <a:cubicBezTo>
                    <a:pt x="716" y="20"/>
                    <a:pt x="704" y="12"/>
                    <a:pt x="693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790073" y="3023781"/>
              <a:ext cx="295549" cy="136084"/>
            </a:xfrm>
            <a:custGeom>
              <a:avLst/>
              <a:gdLst/>
              <a:ahLst/>
              <a:cxnLst/>
              <a:rect l="l" t="t" r="r" b="b"/>
              <a:pathLst>
                <a:path w="2250" h="1036" extrusionOk="0">
                  <a:moveTo>
                    <a:pt x="2242" y="1"/>
                  </a:moveTo>
                  <a:cubicBezTo>
                    <a:pt x="1595" y="1"/>
                    <a:pt x="849" y="134"/>
                    <a:pt x="168" y="381"/>
                  </a:cubicBezTo>
                  <a:cubicBezTo>
                    <a:pt x="134" y="602"/>
                    <a:pt x="81" y="826"/>
                    <a:pt x="1" y="1036"/>
                  </a:cubicBezTo>
                  <a:cubicBezTo>
                    <a:pt x="454" y="842"/>
                    <a:pt x="948" y="697"/>
                    <a:pt x="1420" y="617"/>
                  </a:cubicBezTo>
                  <a:cubicBezTo>
                    <a:pt x="1412" y="549"/>
                    <a:pt x="1431" y="476"/>
                    <a:pt x="1458" y="416"/>
                  </a:cubicBezTo>
                  <a:cubicBezTo>
                    <a:pt x="1526" y="275"/>
                    <a:pt x="1624" y="229"/>
                    <a:pt x="1730" y="229"/>
                  </a:cubicBezTo>
                  <a:cubicBezTo>
                    <a:pt x="1853" y="229"/>
                    <a:pt x="1988" y="292"/>
                    <a:pt x="2101" y="343"/>
                  </a:cubicBezTo>
                  <a:cubicBezTo>
                    <a:pt x="2146" y="362"/>
                    <a:pt x="2196" y="381"/>
                    <a:pt x="2245" y="397"/>
                  </a:cubicBezTo>
                  <a:lnTo>
                    <a:pt x="2245" y="165"/>
                  </a:lnTo>
                  <a:cubicBezTo>
                    <a:pt x="2245" y="111"/>
                    <a:pt x="2245" y="58"/>
                    <a:pt x="2249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440807" y="3232240"/>
              <a:ext cx="644296" cy="507293"/>
            </a:xfrm>
            <a:custGeom>
              <a:avLst/>
              <a:gdLst/>
              <a:ahLst/>
              <a:cxnLst/>
              <a:rect l="l" t="t" r="r" b="b"/>
              <a:pathLst>
                <a:path w="4905" h="3862" extrusionOk="0">
                  <a:moveTo>
                    <a:pt x="4102" y="0"/>
                  </a:moveTo>
                  <a:lnTo>
                    <a:pt x="4102" y="0"/>
                  </a:lnTo>
                  <a:cubicBezTo>
                    <a:pt x="3276" y="130"/>
                    <a:pt x="2397" y="430"/>
                    <a:pt x="1648" y="871"/>
                  </a:cubicBezTo>
                  <a:cubicBezTo>
                    <a:pt x="990" y="1259"/>
                    <a:pt x="511" y="1765"/>
                    <a:pt x="252" y="2340"/>
                  </a:cubicBezTo>
                  <a:cubicBezTo>
                    <a:pt x="248" y="2340"/>
                    <a:pt x="248" y="2344"/>
                    <a:pt x="248" y="2347"/>
                  </a:cubicBezTo>
                  <a:cubicBezTo>
                    <a:pt x="39" y="2815"/>
                    <a:pt x="1" y="3416"/>
                    <a:pt x="252" y="3861"/>
                  </a:cubicBezTo>
                  <a:cubicBezTo>
                    <a:pt x="347" y="3648"/>
                    <a:pt x="473" y="3443"/>
                    <a:pt x="629" y="3253"/>
                  </a:cubicBezTo>
                  <a:lnTo>
                    <a:pt x="625" y="3249"/>
                  </a:lnTo>
                  <a:cubicBezTo>
                    <a:pt x="606" y="3021"/>
                    <a:pt x="651" y="2773"/>
                    <a:pt x="743" y="2568"/>
                  </a:cubicBezTo>
                  <a:cubicBezTo>
                    <a:pt x="1009" y="1975"/>
                    <a:pt x="1534" y="1571"/>
                    <a:pt x="1926" y="1343"/>
                  </a:cubicBezTo>
                  <a:cubicBezTo>
                    <a:pt x="2831" y="807"/>
                    <a:pt x="3988" y="487"/>
                    <a:pt x="4904" y="480"/>
                  </a:cubicBezTo>
                  <a:cubicBezTo>
                    <a:pt x="4897" y="472"/>
                    <a:pt x="4885" y="461"/>
                    <a:pt x="4874" y="453"/>
                  </a:cubicBezTo>
                  <a:cubicBezTo>
                    <a:pt x="4794" y="387"/>
                    <a:pt x="4715" y="367"/>
                    <a:pt x="4634" y="367"/>
                  </a:cubicBezTo>
                  <a:cubicBezTo>
                    <a:pt x="4565" y="367"/>
                    <a:pt x="4495" y="382"/>
                    <a:pt x="4421" y="396"/>
                  </a:cubicBezTo>
                  <a:cubicBezTo>
                    <a:pt x="4396" y="401"/>
                    <a:pt x="4369" y="404"/>
                    <a:pt x="4343" y="404"/>
                  </a:cubicBezTo>
                  <a:cubicBezTo>
                    <a:pt x="4245" y="404"/>
                    <a:pt x="4146" y="366"/>
                    <a:pt x="4102" y="259"/>
                  </a:cubicBezTo>
                  <a:cubicBezTo>
                    <a:pt x="4067" y="183"/>
                    <a:pt x="4071" y="84"/>
                    <a:pt x="4102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450395" y="3104826"/>
              <a:ext cx="634707" cy="434785"/>
            </a:xfrm>
            <a:custGeom>
              <a:avLst/>
              <a:gdLst/>
              <a:ahLst/>
              <a:cxnLst/>
              <a:rect l="l" t="t" r="r" b="b"/>
              <a:pathLst>
                <a:path w="4832" h="3310" extrusionOk="0">
                  <a:moveTo>
                    <a:pt x="4006" y="0"/>
                  </a:moveTo>
                  <a:cubicBezTo>
                    <a:pt x="3534" y="80"/>
                    <a:pt x="3040" y="225"/>
                    <a:pt x="2587" y="419"/>
                  </a:cubicBezTo>
                  <a:cubicBezTo>
                    <a:pt x="2480" y="696"/>
                    <a:pt x="2321" y="947"/>
                    <a:pt x="2085" y="1130"/>
                  </a:cubicBezTo>
                  <a:cubicBezTo>
                    <a:pt x="1879" y="1290"/>
                    <a:pt x="1628" y="1381"/>
                    <a:pt x="1411" y="1529"/>
                  </a:cubicBezTo>
                  <a:cubicBezTo>
                    <a:pt x="1130" y="1723"/>
                    <a:pt x="921" y="2005"/>
                    <a:pt x="723" y="2283"/>
                  </a:cubicBezTo>
                  <a:cubicBezTo>
                    <a:pt x="624" y="2420"/>
                    <a:pt x="521" y="2568"/>
                    <a:pt x="362" y="2633"/>
                  </a:cubicBezTo>
                  <a:cubicBezTo>
                    <a:pt x="302" y="2658"/>
                    <a:pt x="249" y="2669"/>
                    <a:pt x="202" y="2669"/>
                  </a:cubicBezTo>
                  <a:cubicBezTo>
                    <a:pt x="120" y="2669"/>
                    <a:pt x="55" y="2634"/>
                    <a:pt x="4" y="2576"/>
                  </a:cubicBezTo>
                  <a:lnTo>
                    <a:pt x="4" y="2576"/>
                  </a:lnTo>
                  <a:cubicBezTo>
                    <a:pt x="0" y="2834"/>
                    <a:pt x="53" y="3089"/>
                    <a:pt x="179" y="3310"/>
                  </a:cubicBezTo>
                  <a:cubicBezTo>
                    <a:pt x="438" y="2735"/>
                    <a:pt x="917" y="2229"/>
                    <a:pt x="1575" y="1841"/>
                  </a:cubicBezTo>
                  <a:cubicBezTo>
                    <a:pt x="2324" y="1400"/>
                    <a:pt x="3203" y="1100"/>
                    <a:pt x="4029" y="970"/>
                  </a:cubicBezTo>
                  <a:cubicBezTo>
                    <a:pt x="4033" y="959"/>
                    <a:pt x="4036" y="944"/>
                    <a:pt x="4044" y="932"/>
                  </a:cubicBezTo>
                  <a:cubicBezTo>
                    <a:pt x="4113" y="791"/>
                    <a:pt x="4211" y="745"/>
                    <a:pt x="4317" y="745"/>
                  </a:cubicBezTo>
                  <a:cubicBezTo>
                    <a:pt x="4440" y="745"/>
                    <a:pt x="4575" y="807"/>
                    <a:pt x="4687" y="856"/>
                  </a:cubicBezTo>
                  <a:cubicBezTo>
                    <a:pt x="4732" y="879"/>
                    <a:pt x="4782" y="898"/>
                    <a:pt x="4831" y="909"/>
                  </a:cubicBezTo>
                  <a:lnTo>
                    <a:pt x="4831" y="320"/>
                  </a:lnTo>
                  <a:cubicBezTo>
                    <a:pt x="4824" y="308"/>
                    <a:pt x="4812" y="301"/>
                    <a:pt x="4801" y="289"/>
                  </a:cubicBezTo>
                  <a:cubicBezTo>
                    <a:pt x="4722" y="226"/>
                    <a:pt x="4644" y="207"/>
                    <a:pt x="4564" y="207"/>
                  </a:cubicBezTo>
                  <a:cubicBezTo>
                    <a:pt x="4494" y="207"/>
                    <a:pt x="4423" y="222"/>
                    <a:pt x="4348" y="236"/>
                  </a:cubicBezTo>
                  <a:cubicBezTo>
                    <a:pt x="4323" y="241"/>
                    <a:pt x="4297" y="244"/>
                    <a:pt x="4270" y="244"/>
                  </a:cubicBezTo>
                  <a:cubicBezTo>
                    <a:pt x="4173" y="244"/>
                    <a:pt x="4074" y="206"/>
                    <a:pt x="4029" y="95"/>
                  </a:cubicBezTo>
                  <a:cubicBezTo>
                    <a:pt x="4013" y="69"/>
                    <a:pt x="4006" y="34"/>
                    <a:pt x="4006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903562" y="4399586"/>
              <a:ext cx="181533" cy="125969"/>
            </a:xfrm>
            <a:custGeom>
              <a:avLst/>
              <a:gdLst/>
              <a:ahLst/>
              <a:cxnLst/>
              <a:rect l="l" t="t" r="r" b="b"/>
              <a:pathLst>
                <a:path w="1382" h="959" extrusionOk="0">
                  <a:moveTo>
                    <a:pt x="409" y="1"/>
                  </a:moveTo>
                  <a:cubicBezTo>
                    <a:pt x="276" y="1"/>
                    <a:pt x="153" y="45"/>
                    <a:pt x="69" y="179"/>
                  </a:cubicBezTo>
                  <a:cubicBezTo>
                    <a:pt x="16" y="262"/>
                    <a:pt x="0" y="373"/>
                    <a:pt x="50" y="460"/>
                  </a:cubicBezTo>
                  <a:cubicBezTo>
                    <a:pt x="106" y="561"/>
                    <a:pt x="228" y="597"/>
                    <a:pt x="349" y="597"/>
                  </a:cubicBezTo>
                  <a:cubicBezTo>
                    <a:pt x="383" y="597"/>
                    <a:pt x="417" y="594"/>
                    <a:pt x="449" y="589"/>
                  </a:cubicBezTo>
                  <a:cubicBezTo>
                    <a:pt x="551" y="576"/>
                    <a:pt x="654" y="549"/>
                    <a:pt x="755" y="549"/>
                  </a:cubicBezTo>
                  <a:cubicBezTo>
                    <a:pt x="801" y="549"/>
                    <a:pt x="846" y="555"/>
                    <a:pt x="891" y="570"/>
                  </a:cubicBezTo>
                  <a:cubicBezTo>
                    <a:pt x="997" y="605"/>
                    <a:pt x="1073" y="684"/>
                    <a:pt x="1149" y="764"/>
                  </a:cubicBezTo>
                  <a:cubicBezTo>
                    <a:pt x="1206" y="821"/>
                    <a:pt x="1267" y="890"/>
                    <a:pt x="1309" y="958"/>
                  </a:cubicBezTo>
                  <a:lnTo>
                    <a:pt x="1381" y="958"/>
                  </a:lnTo>
                  <a:lnTo>
                    <a:pt x="1381" y="137"/>
                  </a:lnTo>
                  <a:cubicBezTo>
                    <a:pt x="1323" y="162"/>
                    <a:pt x="1261" y="172"/>
                    <a:pt x="1197" y="172"/>
                  </a:cubicBezTo>
                  <a:cubicBezTo>
                    <a:pt x="1090" y="172"/>
                    <a:pt x="978" y="143"/>
                    <a:pt x="875" y="110"/>
                  </a:cubicBezTo>
                  <a:cubicBezTo>
                    <a:pt x="734" y="61"/>
                    <a:pt x="564" y="1"/>
                    <a:pt x="409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555346" y="3727446"/>
              <a:ext cx="529755" cy="633262"/>
            </a:xfrm>
            <a:custGeom>
              <a:avLst/>
              <a:gdLst/>
              <a:ahLst/>
              <a:cxnLst/>
              <a:rect l="l" t="t" r="r" b="b"/>
              <a:pathLst>
                <a:path w="4033" h="4821" extrusionOk="0">
                  <a:moveTo>
                    <a:pt x="3838" y="0"/>
                  </a:moveTo>
                  <a:cubicBezTo>
                    <a:pt x="3009" y="122"/>
                    <a:pt x="2187" y="464"/>
                    <a:pt x="1510" y="982"/>
                  </a:cubicBezTo>
                  <a:cubicBezTo>
                    <a:pt x="1510" y="985"/>
                    <a:pt x="1506" y="985"/>
                    <a:pt x="1503" y="989"/>
                  </a:cubicBezTo>
                  <a:cubicBezTo>
                    <a:pt x="1061" y="1332"/>
                    <a:pt x="685" y="1750"/>
                    <a:pt x="411" y="2229"/>
                  </a:cubicBezTo>
                  <a:cubicBezTo>
                    <a:pt x="339" y="2355"/>
                    <a:pt x="274" y="2488"/>
                    <a:pt x="217" y="2625"/>
                  </a:cubicBezTo>
                  <a:cubicBezTo>
                    <a:pt x="183" y="2701"/>
                    <a:pt x="156" y="2777"/>
                    <a:pt x="129" y="2857"/>
                  </a:cubicBezTo>
                  <a:cubicBezTo>
                    <a:pt x="68" y="3047"/>
                    <a:pt x="27" y="3241"/>
                    <a:pt x="15" y="3435"/>
                  </a:cubicBezTo>
                  <a:cubicBezTo>
                    <a:pt x="0" y="3686"/>
                    <a:pt x="34" y="3937"/>
                    <a:pt x="129" y="4185"/>
                  </a:cubicBezTo>
                  <a:cubicBezTo>
                    <a:pt x="274" y="4557"/>
                    <a:pt x="631" y="4820"/>
                    <a:pt x="1021" y="4820"/>
                  </a:cubicBezTo>
                  <a:cubicBezTo>
                    <a:pt x="1113" y="4820"/>
                    <a:pt x="1207" y="4806"/>
                    <a:pt x="1301" y="4774"/>
                  </a:cubicBezTo>
                  <a:cubicBezTo>
                    <a:pt x="1605" y="4675"/>
                    <a:pt x="1830" y="4421"/>
                    <a:pt x="2016" y="4162"/>
                  </a:cubicBezTo>
                  <a:cubicBezTo>
                    <a:pt x="2328" y="3736"/>
                    <a:pt x="2583" y="3272"/>
                    <a:pt x="2895" y="2846"/>
                  </a:cubicBezTo>
                  <a:cubicBezTo>
                    <a:pt x="3040" y="2640"/>
                    <a:pt x="3195" y="2450"/>
                    <a:pt x="3370" y="2279"/>
                  </a:cubicBezTo>
                  <a:cubicBezTo>
                    <a:pt x="3310" y="2260"/>
                    <a:pt x="3256" y="2218"/>
                    <a:pt x="3230" y="2149"/>
                  </a:cubicBezTo>
                  <a:cubicBezTo>
                    <a:pt x="3188" y="2058"/>
                    <a:pt x="3203" y="1940"/>
                    <a:pt x="3245" y="1853"/>
                  </a:cubicBezTo>
                  <a:cubicBezTo>
                    <a:pt x="3313" y="1711"/>
                    <a:pt x="3411" y="1664"/>
                    <a:pt x="3517" y="1664"/>
                  </a:cubicBezTo>
                  <a:cubicBezTo>
                    <a:pt x="3640" y="1664"/>
                    <a:pt x="3775" y="1728"/>
                    <a:pt x="3888" y="1777"/>
                  </a:cubicBezTo>
                  <a:cubicBezTo>
                    <a:pt x="3933" y="1800"/>
                    <a:pt x="3983" y="1819"/>
                    <a:pt x="4032" y="1830"/>
                  </a:cubicBezTo>
                  <a:lnTo>
                    <a:pt x="4032" y="1237"/>
                  </a:lnTo>
                  <a:cubicBezTo>
                    <a:pt x="4029" y="1233"/>
                    <a:pt x="4021" y="1229"/>
                    <a:pt x="4017" y="1225"/>
                  </a:cubicBezTo>
                  <a:cubicBezTo>
                    <a:pt x="3572" y="1423"/>
                    <a:pt x="3214" y="1670"/>
                    <a:pt x="2899" y="1994"/>
                  </a:cubicBezTo>
                  <a:cubicBezTo>
                    <a:pt x="2781" y="2119"/>
                    <a:pt x="2671" y="2256"/>
                    <a:pt x="2553" y="2401"/>
                  </a:cubicBezTo>
                  <a:cubicBezTo>
                    <a:pt x="2526" y="2431"/>
                    <a:pt x="2499" y="2465"/>
                    <a:pt x="2473" y="2496"/>
                  </a:cubicBezTo>
                  <a:cubicBezTo>
                    <a:pt x="2473" y="2499"/>
                    <a:pt x="2469" y="2503"/>
                    <a:pt x="2469" y="2503"/>
                  </a:cubicBezTo>
                  <a:cubicBezTo>
                    <a:pt x="2461" y="2511"/>
                    <a:pt x="2457" y="2518"/>
                    <a:pt x="2454" y="2522"/>
                  </a:cubicBezTo>
                  <a:cubicBezTo>
                    <a:pt x="2290" y="2751"/>
                    <a:pt x="2142" y="2983"/>
                    <a:pt x="1997" y="3207"/>
                  </a:cubicBezTo>
                  <a:cubicBezTo>
                    <a:pt x="1856" y="3431"/>
                    <a:pt x="1723" y="3641"/>
                    <a:pt x="1575" y="3842"/>
                  </a:cubicBezTo>
                  <a:cubicBezTo>
                    <a:pt x="1457" y="4006"/>
                    <a:pt x="1297" y="4204"/>
                    <a:pt x="1130" y="4257"/>
                  </a:cubicBezTo>
                  <a:cubicBezTo>
                    <a:pt x="1096" y="4268"/>
                    <a:pt x="1058" y="4276"/>
                    <a:pt x="1023" y="4276"/>
                  </a:cubicBezTo>
                  <a:cubicBezTo>
                    <a:pt x="864" y="4276"/>
                    <a:pt x="704" y="4158"/>
                    <a:pt x="635" y="3987"/>
                  </a:cubicBezTo>
                  <a:cubicBezTo>
                    <a:pt x="586" y="3861"/>
                    <a:pt x="559" y="3724"/>
                    <a:pt x="559" y="3584"/>
                  </a:cubicBezTo>
                  <a:cubicBezTo>
                    <a:pt x="552" y="3412"/>
                    <a:pt x="582" y="3230"/>
                    <a:pt x="643" y="3040"/>
                  </a:cubicBezTo>
                  <a:cubicBezTo>
                    <a:pt x="666" y="2971"/>
                    <a:pt x="689" y="2903"/>
                    <a:pt x="719" y="2834"/>
                  </a:cubicBezTo>
                  <a:cubicBezTo>
                    <a:pt x="1195" y="1701"/>
                    <a:pt x="2161" y="1008"/>
                    <a:pt x="3279" y="658"/>
                  </a:cubicBezTo>
                  <a:cubicBezTo>
                    <a:pt x="3344" y="566"/>
                    <a:pt x="3426" y="532"/>
                    <a:pt x="3513" y="532"/>
                  </a:cubicBezTo>
                  <a:cubicBezTo>
                    <a:pt x="3558" y="532"/>
                    <a:pt x="3605" y="541"/>
                    <a:pt x="3652" y="556"/>
                  </a:cubicBezTo>
                  <a:cubicBezTo>
                    <a:pt x="3777" y="521"/>
                    <a:pt x="3903" y="495"/>
                    <a:pt x="4032" y="476"/>
                  </a:cubicBezTo>
                  <a:lnTo>
                    <a:pt x="4032" y="107"/>
                  </a:lnTo>
                  <a:cubicBezTo>
                    <a:pt x="4021" y="95"/>
                    <a:pt x="4013" y="88"/>
                    <a:pt x="4002" y="80"/>
                  </a:cubicBezTo>
                  <a:cubicBezTo>
                    <a:pt x="3949" y="34"/>
                    <a:pt x="3892" y="12"/>
                    <a:pt x="3838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6063418" y="3801793"/>
              <a:ext cx="21674" cy="17733"/>
            </a:xfrm>
            <a:custGeom>
              <a:avLst/>
              <a:gdLst/>
              <a:ahLst/>
              <a:cxnLst/>
              <a:rect l="l" t="t" r="r" b="b"/>
              <a:pathLst>
                <a:path w="165" h="135" extrusionOk="0">
                  <a:moveTo>
                    <a:pt x="164" y="1"/>
                  </a:moveTo>
                  <a:cubicBezTo>
                    <a:pt x="111" y="20"/>
                    <a:pt x="54" y="47"/>
                    <a:pt x="1" y="73"/>
                  </a:cubicBezTo>
                  <a:cubicBezTo>
                    <a:pt x="8" y="73"/>
                    <a:pt x="12" y="77"/>
                    <a:pt x="20" y="81"/>
                  </a:cubicBezTo>
                  <a:cubicBezTo>
                    <a:pt x="65" y="100"/>
                    <a:pt x="115" y="119"/>
                    <a:pt x="164" y="134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6034914" y="3789839"/>
              <a:ext cx="50178" cy="21674"/>
            </a:xfrm>
            <a:custGeom>
              <a:avLst/>
              <a:gdLst/>
              <a:ahLst/>
              <a:cxnLst/>
              <a:rect l="l" t="t" r="r" b="b"/>
              <a:pathLst>
                <a:path w="382" h="165" extrusionOk="0">
                  <a:moveTo>
                    <a:pt x="381" y="1"/>
                  </a:moveTo>
                  <a:cubicBezTo>
                    <a:pt x="252" y="20"/>
                    <a:pt x="126" y="46"/>
                    <a:pt x="1" y="81"/>
                  </a:cubicBezTo>
                  <a:cubicBezTo>
                    <a:pt x="77" y="100"/>
                    <a:pt x="153" y="134"/>
                    <a:pt x="218" y="164"/>
                  </a:cubicBezTo>
                  <a:cubicBezTo>
                    <a:pt x="271" y="138"/>
                    <a:pt x="328" y="111"/>
                    <a:pt x="381" y="92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6040037" y="3647451"/>
              <a:ext cx="45055" cy="23118"/>
            </a:xfrm>
            <a:custGeom>
              <a:avLst/>
              <a:gdLst/>
              <a:ahLst/>
              <a:cxnLst/>
              <a:rect l="l" t="t" r="r" b="b"/>
              <a:pathLst>
                <a:path w="343" h="176" extrusionOk="0">
                  <a:moveTo>
                    <a:pt x="342" y="1"/>
                  </a:moveTo>
                  <a:cubicBezTo>
                    <a:pt x="228" y="12"/>
                    <a:pt x="114" y="23"/>
                    <a:pt x="0" y="42"/>
                  </a:cubicBezTo>
                  <a:cubicBezTo>
                    <a:pt x="68" y="65"/>
                    <a:pt x="137" y="96"/>
                    <a:pt x="198" y="122"/>
                  </a:cubicBezTo>
                  <a:cubicBezTo>
                    <a:pt x="243" y="145"/>
                    <a:pt x="293" y="164"/>
                    <a:pt x="342" y="175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479293" y="3578490"/>
              <a:ext cx="605809" cy="600292"/>
            </a:xfrm>
            <a:custGeom>
              <a:avLst/>
              <a:gdLst/>
              <a:ahLst/>
              <a:cxnLst/>
              <a:rect l="l" t="t" r="r" b="b"/>
              <a:pathLst>
                <a:path w="4612" h="4570" extrusionOk="0">
                  <a:moveTo>
                    <a:pt x="4402" y="1"/>
                  </a:moveTo>
                  <a:cubicBezTo>
                    <a:pt x="3253" y="130"/>
                    <a:pt x="2135" y="621"/>
                    <a:pt x="1226" y="1393"/>
                  </a:cubicBezTo>
                  <a:cubicBezTo>
                    <a:pt x="1081" y="1518"/>
                    <a:pt x="952" y="1636"/>
                    <a:pt x="830" y="1758"/>
                  </a:cubicBezTo>
                  <a:cubicBezTo>
                    <a:pt x="651" y="1941"/>
                    <a:pt x="499" y="2131"/>
                    <a:pt x="374" y="2351"/>
                  </a:cubicBezTo>
                  <a:cubicBezTo>
                    <a:pt x="309" y="2469"/>
                    <a:pt x="248" y="2599"/>
                    <a:pt x="199" y="2740"/>
                  </a:cubicBezTo>
                  <a:cubicBezTo>
                    <a:pt x="172" y="2808"/>
                    <a:pt x="145" y="2880"/>
                    <a:pt x="123" y="2960"/>
                  </a:cubicBezTo>
                  <a:cubicBezTo>
                    <a:pt x="54" y="3196"/>
                    <a:pt x="1" y="3474"/>
                    <a:pt x="43" y="3767"/>
                  </a:cubicBezTo>
                  <a:cubicBezTo>
                    <a:pt x="92" y="4124"/>
                    <a:pt x="278" y="4406"/>
                    <a:pt x="571" y="4565"/>
                  </a:cubicBezTo>
                  <a:lnTo>
                    <a:pt x="594" y="4569"/>
                  </a:lnTo>
                  <a:cubicBezTo>
                    <a:pt x="606" y="4375"/>
                    <a:pt x="647" y="4181"/>
                    <a:pt x="708" y="3991"/>
                  </a:cubicBezTo>
                  <a:cubicBezTo>
                    <a:pt x="640" y="3915"/>
                    <a:pt x="598" y="3816"/>
                    <a:pt x="583" y="3691"/>
                  </a:cubicBezTo>
                  <a:cubicBezTo>
                    <a:pt x="564" y="3569"/>
                    <a:pt x="571" y="3436"/>
                    <a:pt x="602" y="3283"/>
                  </a:cubicBezTo>
                  <a:cubicBezTo>
                    <a:pt x="625" y="3177"/>
                    <a:pt x="659" y="3059"/>
                    <a:pt x="708" y="2922"/>
                  </a:cubicBezTo>
                  <a:cubicBezTo>
                    <a:pt x="727" y="2869"/>
                    <a:pt x="750" y="2819"/>
                    <a:pt x="773" y="2766"/>
                  </a:cubicBezTo>
                  <a:cubicBezTo>
                    <a:pt x="944" y="2397"/>
                    <a:pt x="1203" y="2127"/>
                    <a:pt x="1579" y="1807"/>
                  </a:cubicBezTo>
                  <a:cubicBezTo>
                    <a:pt x="2245" y="1241"/>
                    <a:pt x="3040" y="841"/>
                    <a:pt x="3870" y="643"/>
                  </a:cubicBezTo>
                  <a:cubicBezTo>
                    <a:pt x="3933" y="562"/>
                    <a:pt x="4010" y="533"/>
                    <a:pt x="4093" y="533"/>
                  </a:cubicBezTo>
                  <a:cubicBezTo>
                    <a:pt x="4150" y="533"/>
                    <a:pt x="4210" y="547"/>
                    <a:pt x="4269" y="567"/>
                  </a:cubicBezTo>
                  <a:cubicBezTo>
                    <a:pt x="4383" y="548"/>
                    <a:pt x="4497" y="537"/>
                    <a:pt x="4611" y="526"/>
                  </a:cubicBezTo>
                  <a:lnTo>
                    <a:pt x="4611" y="107"/>
                  </a:lnTo>
                  <a:cubicBezTo>
                    <a:pt x="4600" y="99"/>
                    <a:pt x="4592" y="88"/>
                    <a:pt x="4581" y="80"/>
                  </a:cubicBezTo>
                  <a:cubicBezTo>
                    <a:pt x="4524" y="31"/>
                    <a:pt x="4463" y="8"/>
                    <a:pt x="4402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6011928" y="3495080"/>
              <a:ext cx="73165" cy="26534"/>
            </a:xfrm>
            <a:custGeom>
              <a:avLst/>
              <a:gdLst/>
              <a:ahLst/>
              <a:cxnLst/>
              <a:rect l="l" t="t" r="r" b="b"/>
              <a:pathLst>
                <a:path w="557" h="202" extrusionOk="0">
                  <a:moveTo>
                    <a:pt x="556" y="0"/>
                  </a:moveTo>
                  <a:cubicBezTo>
                    <a:pt x="378" y="4"/>
                    <a:pt x="191" y="15"/>
                    <a:pt x="1" y="38"/>
                  </a:cubicBezTo>
                  <a:cubicBezTo>
                    <a:pt x="13" y="37"/>
                    <a:pt x="26" y="36"/>
                    <a:pt x="38" y="36"/>
                  </a:cubicBezTo>
                  <a:cubicBezTo>
                    <a:pt x="162" y="36"/>
                    <a:pt x="298" y="101"/>
                    <a:pt x="412" y="152"/>
                  </a:cubicBezTo>
                  <a:cubicBezTo>
                    <a:pt x="457" y="171"/>
                    <a:pt x="507" y="190"/>
                    <a:pt x="556" y="202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439887" y="3429272"/>
              <a:ext cx="645216" cy="538161"/>
            </a:xfrm>
            <a:custGeom>
              <a:avLst/>
              <a:gdLst/>
              <a:ahLst/>
              <a:cxnLst/>
              <a:rect l="l" t="t" r="r" b="b"/>
              <a:pathLst>
                <a:path w="4912" h="4097" extrusionOk="0">
                  <a:moveTo>
                    <a:pt x="4641" y="1"/>
                  </a:moveTo>
                  <a:cubicBezTo>
                    <a:pt x="4572" y="1"/>
                    <a:pt x="4502" y="16"/>
                    <a:pt x="4428" y="30"/>
                  </a:cubicBezTo>
                  <a:cubicBezTo>
                    <a:pt x="4402" y="34"/>
                    <a:pt x="4375" y="36"/>
                    <a:pt x="4348" y="36"/>
                  </a:cubicBezTo>
                  <a:cubicBezTo>
                    <a:pt x="4302" y="36"/>
                    <a:pt x="4256" y="28"/>
                    <a:pt x="4215" y="7"/>
                  </a:cubicBezTo>
                  <a:cubicBezTo>
                    <a:pt x="3359" y="125"/>
                    <a:pt x="2439" y="433"/>
                    <a:pt x="1655" y="897"/>
                  </a:cubicBezTo>
                  <a:cubicBezTo>
                    <a:pt x="1244" y="1137"/>
                    <a:pt x="898" y="1429"/>
                    <a:pt x="636" y="1753"/>
                  </a:cubicBezTo>
                  <a:cubicBezTo>
                    <a:pt x="480" y="1943"/>
                    <a:pt x="354" y="2148"/>
                    <a:pt x="259" y="2361"/>
                  </a:cubicBezTo>
                  <a:cubicBezTo>
                    <a:pt x="255" y="2365"/>
                    <a:pt x="255" y="2365"/>
                    <a:pt x="255" y="2369"/>
                  </a:cubicBezTo>
                  <a:cubicBezTo>
                    <a:pt x="12" y="2917"/>
                    <a:pt x="0" y="3640"/>
                    <a:pt x="407" y="4092"/>
                  </a:cubicBezTo>
                  <a:lnTo>
                    <a:pt x="423" y="4096"/>
                  </a:lnTo>
                  <a:cubicBezTo>
                    <a:pt x="445" y="4016"/>
                    <a:pt x="472" y="3944"/>
                    <a:pt x="499" y="3876"/>
                  </a:cubicBezTo>
                  <a:cubicBezTo>
                    <a:pt x="548" y="3735"/>
                    <a:pt x="609" y="3605"/>
                    <a:pt x="674" y="3487"/>
                  </a:cubicBezTo>
                  <a:cubicBezTo>
                    <a:pt x="586" y="3214"/>
                    <a:pt x="628" y="2867"/>
                    <a:pt x="750" y="2590"/>
                  </a:cubicBezTo>
                  <a:cubicBezTo>
                    <a:pt x="776" y="2536"/>
                    <a:pt x="803" y="2483"/>
                    <a:pt x="833" y="2430"/>
                  </a:cubicBezTo>
                  <a:cubicBezTo>
                    <a:pt x="1115" y="1924"/>
                    <a:pt x="1575" y="1574"/>
                    <a:pt x="1933" y="1365"/>
                  </a:cubicBezTo>
                  <a:cubicBezTo>
                    <a:pt x="2656" y="935"/>
                    <a:pt x="3542" y="646"/>
                    <a:pt x="4337" y="543"/>
                  </a:cubicBezTo>
                  <a:cubicBezTo>
                    <a:pt x="4341" y="543"/>
                    <a:pt x="4348" y="543"/>
                    <a:pt x="4356" y="539"/>
                  </a:cubicBezTo>
                  <a:cubicBezTo>
                    <a:pt x="4546" y="516"/>
                    <a:pt x="4733" y="505"/>
                    <a:pt x="4911" y="501"/>
                  </a:cubicBezTo>
                  <a:lnTo>
                    <a:pt x="4911" y="109"/>
                  </a:lnTo>
                  <a:cubicBezTo>
                    <a:pt x="4900" y="102"/>
                    <a:pt x="4892" y="94"/>
                    <a:pt x="4881" y="87"/>
                  </a:cubicBezTo>
                  <a:cubicBezTo>
                    <a:pt x="4801" y="21"/>
                    <a:pt x="4722" y="1"/>
                    <a:pt x="4641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520275" y="3295159"/>
              <a:ext cx="564826" cy="364379"/>
            </a:xfrm>
            <a:custGeom>
              <a:avLst/>
              <a:gdLst/>
              <a:ahLst/>
              <a:cxnLst/>
              <a:rect l="l" t="t" r="r" b="b"/>
              <a:pathLst>
                <a:path w="4300" h="2774" extrusionOk="0">
                  <a:moveTo>
                    <a:pt x="4299" y="1"/>
                  </a:moveTo>
                  <a:cubicBezTo>
                    <a:pt x="3383" y="8"/>
                    <a:pt x="2226" y="328"/>
                    <a:pt x="1321" y="864"/>
                  </a:cubicBezTo>
                  <a:cubicBezTo>
                    <a:pt x="929" y="1092"/>
                    <a:pt x="404" y="1496"/>
                    <a:pt x="138" y="2089"/>
                  </a:cubicBezTo>
                  <a:cubicBezTo>
                    <a:pt x="46" y="2294"/>
                    <a:pt x="1" y="2542"/>
                    <a:pt x="20" y="2770"/>
                  </a:cubicBezTo>
                  <a:lnTo>
                    <a:pt x="24" y="2774"/>
                  </a:lnTo>
                  <a:cubicBezTo>
                    <a:pt x="286" y="2450"/>
                    <a:pt x="632" y="2158"/>
                    <a:pt x="1043" y="1918"/>
                  </a:cubicBezTo>
                  <a:cubicBezTo>
                    <a:pt x="1827" y="1454"/>
                    <a:pt x="2747" y="1146"/>
                    <a:pt x="3603" y="1028"/>
                  </a:cubicBezTo>
                  <a:cubicBezTo>
                    <a:pt x="3558" y="1009"/>
                    <a:pt x="3520" y="971"/>
                    <a:pt x="3497" y="914"/>
                  </a:cubicBezTo>
                  <a:cubicBezTo>
                    <a:pt x="3455" y="822"/>
                    <a:pt x="3470" y="701"/>
                    <a:pt x="3512" y="613"/>
                  </a:cubicBezTo>
                  <a:cubicBezTo>
                    <a:pt x="3580" y="473"/>
                    <a:pt x="3678" y="426"/>
                    <a:pt x="3784" y="426"/>
                  </a:cubicBezTo>
                  <a:cubicBezTo>
                    <a:pt x="3907" y="426"/>
                    <a:pt x="4042" y="490"/>
                    <a:pt x="4155" y="541"/>
                  </a:cubicBezTo>
                  <a:cubicBezTo>
                    <a:pt x="4200" y="560"/>
                    <a:pt x="4250" y="579"/>
                    <a:pt x="4299" y="594"/>
                  </a:cubicBezTo>
                  <a:lnTo>
                    <a:pt x="4299" y="119"/>
                  </a:lnTo>
                  <a:lnTo>
                    <a:pt x="4299" y="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882020" y="2513206"/>
              <a:ext cx="214503" cy="119008"/>
            </a:xfrm>
            <a:custGeom>
              <a:avLst/>
              <a:gdLst/>
              <a:ahLst/>
              <a:cxnLst/>
              <a:rect l="l" t="t" r="r" b="b"/>
              <a:pathLst>
                <a:path w="1633" h="906" extrusionOk="0">
                  <a:moveTo>
                    <a:pt x="724" y="0"/>
                  </a:moveTo>
                  <a:cubicBezTo>
                    <a:pt x="381" y="110"/>
                    <a:pt x="203" y="247"/>
                    <a:pt x="1" y="495"/>
                  </a:cubicBezTo>
                  <a:cubicBezTo>
                    <a:pt x="5" y="597"/>
                    <a:pt x="31" y="704"/>
                    <a:pt x="85" y="807"/>
                  </a:cubicBezTo>
                  <a:cubicBezTo>
                    <a:pt x="153" y="848"/>
                    <a:pt x="222" y="883"/>
                    <a:pt x="298" y="906"/>
                  </a:cubicBezTo>
                  <a:lnTo>
                    <a:pt x="301" y="898"/>
                  </a:lnTo>
                  <a:cubicBezTo>
                    <a:pt x="480" y="677"/>
                    <a:pt x="739" y="563"/>
                    <a:pt x="925" y="506"/>
                  </a:cubicBezTo>
                  <a:cubicBezTo>
                    <a:pt x="1161" y="438"/>
                    <a:pt x="1408" y="411"/>
                    <a:pt x="1633" y="403"/>
                  </a:cubicBezTo>
                  <a:cubicBezTo>
                    <a:pt x="1599" y="350"/>
                    <a:pt x="1561" y="304"/>
                    <a:pt x="1515" y="266"/>
                  </a:cubicBezTo>
                  <a:cubicBezTo>
                    <a:pt x="1435" y="201"/>
                    <a:pt x="1356" y="181"/>
                    <a:pt x="1275" y="181"/>
                  </a:cubicBezTo>
                  <a:cubicBezTo>
                    <a:pt x="1206" y="181"/>
                    <a:pt x="1136" y="195"/>
                    <a:pt x="1062" y="209"/>
                  </a:cubicBezTo>
                  <a:cubicBezTo>
                    <a:pt x="1037" y="214"/>
                    <a:pt x="1010" y="217"/>
                    <a:pt x="984" y="217"/>
                  </a:cubicBezTo>
                  <a:cubicBezTo>
                    <a:pt x="886" y="217"/>
                    <a:pt x="787" y="180"/>
                    <a:pt x="743" y="72"/>
                  </a:cubicBezTo>
                  <a:cubicBezTo>
                    <a:pt x="731" y="50"/>
                    <a:pt x="724" y="27"/>
                    <a:pt x="724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936006" y="3881787"/>
              <a:ext cx="147118" cy="107580"/>
            </a:xfrm>
            <a:custGeom>
              <a:avLst/>
              <a:gdLst/>
              <a:ahLst/>
              <a:cxnLst/>
              <a:rect l="l" t="t" r="r" b="b"/>
              <a:pathLst>
                <a:path w="1120" h="819" extrusionOk="0">
                  <a:moveTo>
                    <a:pt x="1054" y="1"/>
                  </a:moveTo>
                  <a:cubicBezTo>
                    <a:pt x="647" y="187"/>
                    <a:pt x="374" y="427"/>
                    <a:pt x="58" y="758"/>
                  </a:cubicBezTo>
                  <a:cubicBezTo>
                    <a:pt x="39" y="777"/>
                    <a:pt x="20" y="796"/>
                    <a:pt x="1" y="819"/>
                  </a:cubicBezTo>
                  <a:cubicBezTo>
                    <a:pt x="316" y="495"/>
                    <a:pt x="674" y="248"/>
                    <a:pt x="1119" y="50"/>
                  </a:cubicBezTo>
                  <a:cubicBezTo>
                    <a:pt x="1115" y="42"/>
                    <a:pt x="1112" y="39"/>
                    <a:pt x="1104" y="35"/>
                  </a:cubicBezTo>
                  <a:cubicBezTo>
                    <a:pt x="1089" y="23"/>
                    <a:pt x="1070" y="8"/>
                    <a:pt x="1054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827115" y="2832003"/>
              <a:ext cx="226981" cy="112965"/>
            </a:xfrm>
            <a:custGeom>
              <a:avLst/>
              <a:gdLst/>
              <a:ahLst/>
              <a:cxnLst/>
              <a:rect l="l" t="t" r="r" b="b"/>
              <a:pathLst>
                <a:path w="1728" h="860" extrusionOk="0">
                  <a:moveTo>
                    <a:pt x="1225" y="0"/>
                  </a:moveTo>
                  <a:cubicBezTo>
                    <a:pt x="830" y="42"/>
                    <a:pt x="552" y="103"/>
                    <a:pt x="145" y="232"/>
                  </a:cubicBezTo>
                  <a:cubicBezTo>
                    <a:pt x="77" y="434"/>
                    <a:pt x="31" y="647"/>
                    <a:pt x="0" y="860"/>
                  </a:cubicBezTo>
                  <a:cubicBezTo>
                    <a:pt x="594" y="639"/>
                    <a:pt x="1168" y="514"/>
                    <a:pt x="1728" y="495"/>
                  </a:cubicBezTo>
                  <a:cubicBezTo>
                    <a:pt x="1602" y="358"/>
                    <a:pt x="1461" y="213"/>
                    <a:pt x="1370" y="53"/>
                  </a:cubicBezTo>
                  <a:cubicBezTo>
                    <a:pt x="1317" y="50"/>
                    <a:pt x="1263" y="34"/>
                    <a:pt x="1225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549304" y="3500597"/>
              <a:ext cx="508344" cy="308947"/>
            </a:xfrm>
            <a:custGeom>
              <a:avLst/>
              <a:gdLst/>
              <a:ahLst/>
              <a:cxnLst/>
              <a:rect l="l" t="t" r="r" b="b"/>
              <a:pathLst>
                <a:path w="3870" h="2352" extrusionOk="0">
                  <a:moveTo>
                    <a:pt x="3504" y="0"/>
                  </a:moveTo>
                  <a:lnTo>
                    <a:pt x="3504" y="0"/>
                  </a:lnTo>
                  <a:cubicBezTo>
                    <a:pt x="2709" y="103"/>
                    <a:pt x="1823" y="392"/>
                    <a:pt x="1100" y="822"/>
                  </a:cubicBezTo>
                  <a:cubicBezTo>
                    <a:pt x="742" y="1031"/>
                    <a:pt x="282" y="1381"/>
                    <a:pt x="0" y="1887"/>
                  </a:cubicBezTo>
                  <a:lnTo>
                    <a:pt x="8" y="1895"/>
                  </a:lnTo>
                  <a:cubicBezTo>
                    <a:pt x="19" y="2073"/>
                    <a:pt x="126" y="2248"/>
                    <a:pt x="286" y="2340"/>
                  </a:cubicBezTo>
                  <a:lnTo>
                    <a:pt x="297" y="2351"/>
                  </a:lnTo>
                  <a:cubicBezTo>
                    <a:pt x="419" y="2229"/>
                    <a:pt x="548" y="2111"/>
                    <a:pt x="693" y="1986"/>
                  </a:cubicBezTo>
                  <a:cubicBezTo>
                    <a:pt x="1602" y="1214"/>
                    <a:pt x="2720" y="723"/>
                    <a:pt x="3869" y="594"/>
                  </a:cubicBezTo>
                  <a:cubicBezTo>
                    <a:pt x="3851" y="591"/>
                    <a:pt x="3832" y="590"/>
                    <a:pt x="3814" y="590"/>
                  </a:cubicBezTo>
                  <a:cubicBezTo>
                    <a:pt x="3743" y="590"/>
                    <a:pt x="3670" y="605"/>
                    <a:pt x="3595" y="620"/>
                  </a:cubicBezTo>
                  <a:cubicBezTo>
                    <a:pt x="3572" y="624"/>
                    <a:pt x="3548" y="626"/>
                    <a:pt x="3524" y="626"/>
                  </a:cubicBezTo>
                  <a:cubicBezTo>
                    <a:pt x="3424" y="626"/>
                    <a:pt x="3322" y="590"/>
                    <a:pt x="3276" y="479"/>
                  </a:cubicBezTo>
                  <a:cubicBezTo>
                    <a:pt x="3234" y="388"/>
                    <a:pt x="3249" y="270"/>
                    <a:pt x="3291" y="183"/>
                  </a:cubicBezTo>
                  <a:cubicBezTo>
                    <a:pt x="3344" y="69"/>
                    <a:pt x="3420" y="15"/>
                    <a:pt x="3504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580828" y="3662951"/>
              <a:ext cx="478789" cy="286091"/>
            </a:xfrm>
            <a:custGeom>
              <a:avLst/>
              <a:gdLst/>
              <a:ahLst/>
              <a:cxnLst/>
              <a:rect l="l" t="t" r="r" b="b"/>
              <a:pathLst>
                <a:path w="3645" h="2178" extrusionOk="0">
                  <a:moveTo>
                    <a:pt x="3097" y="0"/>
                  </a:moveTo>
                  <a:lnTo>
                    <a:pt x="3097" y="0"/>
                  </a:lnTo>
                  <a:cubicBezTo>
                    <a:pt x="2267" y="198"/>
                    <a:pt x="1472" y="598"/>
                    <a:pt x="806" y="1164"/>
                  </a:cubicBezTo>
                  <a:cubicBezTo>
                    <a:pt x="430" y="1484"/>
                    <a:pt x="171" y="1754"/>
                    <a:pt x="0" y="2123"/>
                  </a:cubicBezTo>
                  <a:cubicBezTo>
                    <a:pt x="85" y="2157"/>
                    <a:pt x="177" y="2178"/>
                    <a:pt x="265" y="2178"/>
                  </a:cubicBezTo>
                  <a:cubicBezTo>
                    <a:pt x="374" y="2178"/>
                    <a:pt x="478" y="2147"/>
                    <a:pt x="559" y="2074"/>
                  </a:cubicBezTo>
                  <a:cubicBezTo>
                    <a:pt x="784" y="1876"/>
                    <a:pt x="1088" y="1644"/>
                    <a:pt x="1309" y="1480"/>
                  </a:cubicBezTo>
                  <a:cubicBezTo>
                    <a:pt x="1312" y="1476"/>
                    <a:pt x="1316" y="1476"/>
                    <a:pt x="1316" y="1473"/>
                  </a:cubicBezTo>
                  <a:cubicBezTo>
                    <a:pt x="1993" y="955"/>
                    <a:pt x="2815" y="613"/>
                    <a:pt x="3644" y="491"/>
                  </a:cubicBezTo>
                  <a:cubicBezTo>
                    <a:pt x="3620" y="487"/>
                    <a:pt x="3596" y="486"/>
                    <a:pt x="3572" y="486"/>
                  </a:cubicBezTo>
                  <a:cubicBezTo>
                    <a:pt x="3501" y="486"/>
                    <a:pt x="3429" y="500"/>
                    <a:pt x="3355" y="514"/>
                  </a:cubicBezTo>
                  <a:cubicBezTo>
                    <a:pt x="3330" y="519"/>
                    <a:pt x="3303" y="522"/>
                    <a:pt x="3277" y="522"/>
                  </a:cubicBezTo>
                  <a:cubicBezTo>
                    <a:pt x="3179" y="522"/>
                    <a:pt x="3080" y="485"/>
                    <a:pt x="3036" y="377"/>
                  </a:cubicBezTo>
                  <a:cubicBezTo>
                    <a:pt x="2994" y="286"/>
                    <a:pt x="3009" y="168"/>
                    <a:pt x="3051" y="77"/>
                  </a:cubicBezTo>
                  <a:cubicBezTo>
                    <a:pt x="3066" y="50"/>
                    <a:pt x="3081" y="23"/>
                    <a:pt x="3097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627721" y="3859851"/>
              <a:ext cx="446870" cy="338370"/>
            </a:xfrm>
            <a:custGeom>
              <a:avLst/>
              <a:gdLst/>
              <a:ahLst/>
              <a:cxnLst/>
              <a:rect l="l" t="t" r="r" b="b"/>
              <a:pathLst>
                <a:path w="3402" h="2576" extrusionOk="0">
                  <a:moveTo>
                    <a:pt x="2675" y="0"/>
                  </a:moveTo>
                  <a:cubicBezTo>
                    <a:pt x="2428" y="164"/>
                    <a:pt x="2199" y="350"/>
                    <a:pt x="2013" y="548"/>
                  </a:cubicBezTo>
                  <a:cubicBezTo>
                    <a:pt x="1857" y="708"/>
                    <a:pt x="1716" y="883"/>
                    <a:pt x="1579" y="1050"/>
                  </a:cubicBezTo>
                  <a:cubicBezTo>
                    <a:pt x="1366" y="1313"/>
                    <a:pt x="1161" y="1560"/>
                    <a:pt x="917" y="1758"/>
                  </a:cubicBezTo>
                  <a:cubicBezTo>
                    <a:pt x="720" y="1914"/>
                    <a:pt x="392" y="2032"/>
                    <a:pt x="92" y="2032"/>
                  </a:cubicBezTo>
                  <a:cubicBezTo>
                    <a:pt x="31" y="2222"/>
                    <a:pt x="1" y="2404"/>
                    <a:pt x="8" y="2576"/>
                  </a:cubicBezTo>
                  <a:lnTo>
                    <a:pt x="92" y="2576"/>
                  </a:lnTo>
                  <a:cubicBezTo>
                    <a:pt x="529" y="2576"/>
                    <a:pt x="978" y="2404"/>
                    <a:pt x="1256" y="2180"/>
                  </a:cubicBezTo>
                  <a:cubicBezTo>
                    <a:pt x="1511" y="1978"/>
                    <a:pt x="1720" y="1735"/>
                    <a:pt x="1918" y="1495"/>
                  </a:cubicBezTo>
                  <a:cubicBezTo>
                    <a:pt x="1918" y="1495"/>
                    <a:pt x="1922" y="1491"/>
                    <a:pt x="1922" y="1488"/>
                  </a:cubicBezTo>
                  <a:cubicBezTo>
                    <a:pt x="2059" y="1301"/>
                    <a:pt x="2199" y="1134"/>
                    <a:pt x="2348" y="986"/>
                  </a:cubicBezTo>
                  <a:cubicBezTo>
                    <a:pt x="2367" y="963"/>
                    <a:pt x="2386" y="944"/>
                    <a:pt x="2405" y="925"/>
                  </a:cubicBezTo>
                  <a:cubicBezTo>
                    <a:pt x="2721" y="594"/>
                    <a:pt x="2994" y="354"/>
                    <a:pt x="3401" y="168"/>
                  </a:cubicBezTo>
                  <a:cubicBezTo>
                    <a:pt x="3339" y="132"/>
                    <a:pt x="3276" y="119"/>
                    <a:pt x="3213" y="119"/>
                  </a:cubicBezTo>
                  <a:cubicBezTo>
                    <a:pt x="3143" y="119"/>
                    <a:pt x="3072" y="135"/>
                    <a:pt x="2998" y="149"/>
                  </a:cubicBezTo>
                  <a:cubicBezTo>
                    <a:pt x="2973" y="153"/>
                    <a:pt x="2947" y="156"/>
                    <a:pt x="2920" y="156"/>
                  </a:cubicBezTo>
                  <a:cubicBezTo>
                    <a:pt x="2823" y="156"/>
                    <a:pt x="2724" y="119"/>
                    <a:pt x="2679" y="8"/>
                  </a:cubicBezTo>
                  <a:cubicBezTo>
                    <a:pt x="2675" y="8"/>
                    <a:pt x="2675" y="4"/>
                    <a:pt x="2675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881100" y="2467232"/>
              <a:ext cx="112571" cy="110995"/>
            </a:xfrm>
            <a:custGeom>
              <a:avLst/>
              <a:gdLst/>
              <a:ahLst/>
              <a:cxnLst/>
              <a:rect l="l" t="t" r="r" b="b"/>
              <a:pathLst>
                <a:path w="857" h="845" extrusionOk="0">
                  <a:moveTo>
                    <a:pt x="856" y="0"/>
                  </a:moveTo>
                  <a:cubicBezTo>
                    <a:pt x="841" y="4"/>
                    <a:pt x="822" y="8"/>
                    <a:pt x="803" y="12"/>
                  </a:cubicBezTo>
                  <a:cubicBezTo>
                    <a:pt x="533" y="80"/>
                    <a:pt x="335" y="179"/>
                    <a:pt x="198" y="316"/>
                  </a:cubicBezTo>
                  <a:cubicBezTo>
                    <a:pt x="99" y="415"/>
                    <a:pt x="0" y="616"/>
                    <a:pt x="8" y="845"/>
                  </a:cubicBezTo>
                  <a:cubicBezTo>
                    <a:pt x="210" y="597"/>
                    <a:pt x="388" y="460"/>
                    <a:pt x="731" y="350"/>
                  </a:cubicBezTo>
                  <a:cubicBezTo>
                    <a:pt x="719" y="274"/>
                    <a:pt x="734" y="190"/>
                    <a:pt x="765" y="126"/>
                  </a:cubicBezTo>
                  <a:cubicBezTo>
                    <a:pt x="792" y="69"/>
                    <a:pt x="822" y="31"/>
                    <a:pt x="856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5822649" y="4100230"/>
              <a:ext cx="179431" cy="290426"/>
            </a:xfrm>
            <a:custGeom>
              <a:avLst/>
              <a:gdLst/>
              <a:ahLst/>
              <a:cxnLst/>
              <a:rect l="l" t="t" r="r" b="b"/>
              <a:pathLst>
                <a:path w="1366" h="2211" extrusionOk="0">
                  <a:moveTo>
                    <a:pt x="1275" y="0"/>
                  </a:moveTo>
                  <a:cubicBezTo>
                    <a:pt x="704" y="498"/>
                    <a:pt x="244" y="1164"/>
                    <a:pt x="42" y="1864"/>
                  </a:cubicBezTo>
                  <a:cubicBezTo>
                    <a:pt x="0" y="2009"/>
                    <a:pt x="84" y="2161"/>
                    <a:pt x="228" y="2203"/>
                  </a:cubicBezTo>
                  <a:cubicBezTo>
                    <a:pt x="255" y="2206"/>
                    <a:pt x="282" y="2210"/>
                    <a:pt x="305" y="2210"/>
                  </a:cubicBezTo>
                  <a:cubicBezTo>
                    <a:pt x="422" y="2210"/>
                    <a:pt x="533" y="2134"/>
                    <a:pt x="567" y="2012"/>
                  </a:cubicBezTo>
                  <a:cubicBezTo>
                    <a:pt x="731" y="1442"/>
                    <a:pt x="982" y="962"/>
                    <a:pt x="1366" y="582"/>
                  </a:cubicBezTo>
                  <a:cubicBezTo>
                    <a:pt x="1294" y="567"/>
                    <a:pt x="1229" y="525"/>
                    <a:pt x="1195" y="445"/>
                  </a:cubicBezTo>
                  <a:cubicBezTo>
                    <a:pt x="1153" y="354"/>
                    <a:pt x="1168" y="232"/>
                    <a:pt x="1210" y="145"/>
                  </a:cubicBezTo>
                  <a:cubicBezTo>
                    <a:pt x="1237" y="91"/>
                    <a:pt x="1263" y="53"/>
                    <a:pt x="1297" y="23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639674" y="3813877"/>
              <a:ext cx="346514" cy="312888"/>
            </a:xfrm>
            <a:custGeom>
              <a:avLst/>
              <a:gdLst/>
              <a:ahLst/>
              <a:cxnLst/>
              <a:rect l="l" t="t" r="r" b="b"/>
              <a:pathLst>
                <a:path w="2638" h="2382" extrusionOk="0">
                  <a:moveTo>
                    <a:pt x="2637" y="0"/>
                  </a:moveTo>
                  <a:lnTo>
                    <a:pt x="2637" y="0"/>
                  </a:lnTo>
                  <a:cubicBezTo>
                    <a:pt x="1519" y="350"/>
                    <a:pt x="553" y="1043"/>
                    <a:pt x="77" y="2176"/>
                  </a:cubicBezTo>
                  <a:cubicBezTo>
                    <a:pt x="47" y="2245"/>
                    <a:pt x="24" y="2313"/>
                    <a:pt x="1" y="2382"/>
                  </a:cubicBezTo>
                  <a:cubicBezTo>
                    <a:pt x="301" y="2382"/>
                    <a:pt x="629" y="2264"/>
                    <a:pt x="826" y="2108"/>
                  </a:cubicBezTo>
                  <a:cubicBezTo>
                    <a:pt x="1070" y="1910"/>
                    <a:pt x="1275" y="1663"/>
                    <a:pt x="1488" y="1400"/>
                  </a:cubicBezTo>
                  <a:cubicBezTo>
                    <a:pt x="1625" y="1233"/>
                    <a:pt x="1766" y="1058"/>
                    <a:pt x="1922" y="898"/>
                  </a:cubicBezTo>
                  <a:cubicBezTo>
                    <a:pt x="2108" y="700"/>
                    <a:pt x="2337" y="514"/>
                    <a:pt x="2584" y="350"/>
                  </a:cubicBezTo>
                  <a:cubicBezTo>
                    <a:pt x="2550" y="259"/>
                    <a:pt x="2561" y="145"/>
                    <a:pt x="2603" y="61"/>
                  </a:cubicBezTo>
                  <a:cubicBezTo>
                    <a:pt x="2614" y="38"/>
                    <a:pt x="2626" y="19"/>
                    <a:pt x="2637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846161" y="2753979"/>
              <a:ext cx="141995" cy="108631"/>
            </a:xfrm>
            <a:custGeom>
              <a:avLst/>
              <a:gdLst/>
              <a:ahLst/>
              <a:cxnLst/>
              <a:rect l="l" t="t" r="r" b="b"/>
              <a:pathLst>
                <a:path w="1081" h="827" extrusionOk="0">
                  <a:moveTo>
                    <a:pt x="171" y="1"/>
                  </a:moveTo>
                  <a:cubicBezTo>
                    <a:pt x="209" y="233"/>
                    <a:pt x="145" y="469"/>
                    <a:pt x="46" y="708"/>
                  </a:cubicBezTo>
                  <a:cubicBezTo>
                    <a:pt x="30" y="746"/>
                    <a:pt x="15" y="784"/>
                    <a:pt x="0" y="826"/>
                  </a:cubicBezTo>
                  <a:cubicBezTo>
                    <a:pt x="407" y="697"/>
                    <a:pt x="685" y="636"/>
                    <a:pt x="1080" y="594"/>
                  </a:cubicBezTo>
                  <a:cubicBezTo>
                    <a:pt x="1054" y="571"/>
                    <a:pt x="1031" y="541"/>
                    <a:pt x="1016" y="503"/>
                  </a:cubicBezTo>
                  <a:cubicBezTo>
                    <a:pt x="1012" y="503"/>
                    <a:pt x="1012" y="499"/>
                    <a:pt x="1012" y="495"/>
                  </a:cubicBezTo>
                  <a:lnTo>
                    <a:pt x="1008" y="499"/>
                  </a:lnTo>
                  <a:cubicBezTo>
                    <a:pt x="994" y="500"/>
                    <a:pt x="980" y="501"/>
                    <a:pt x="966" y="501"/>
                  </a:cubicBezTo>
                  <a:cubicBezTo>
                    <a:pt x="824" y="501"/>
                    <a:pt x="668" y="450"/>
                    <a:pt x="571" y="374"/>
                  </a:cubicBezTo>
                  <a:cubicBezTo>
                    <a:pt x="426" y="263"/>
                    <a:pt x="316" y="115"/>
                    <a:pt x="175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5880050" y="3989235"/>
              <a:ext cx="56089" cy="66072"/>
            </a:xfrm>
            <a:custGeom>
              <a:avLst/>
              <a:gdLst/>
              <a:ahLst/>
              <a:cxnLst/>
              <a:rect l="l" t="t" r="r" b="b"/>
              <a:pathLst>
                <a:path w="427" h="503" extrusionOk="0">
                  <a:moveTo>
                    <a:pt x="427" y="1"/>
                  </a:moveTo>
                  <a:lnTo>
                    <a:pt x="427" y="1"/>
                  </a:lnTo>
                  <a:cubicBezTo>
                    <a:pt x="278" y="149"/>
                    <a:pt x="138" y="316"/>
                    <a:pt x="1" y="503"/>
                  </a:cubicBezTo>
                  <a:cubicBezTo>
                    <a:pt x="27" y="472"/>
                    <a:pt x="54" y="438"/>
                    <a:pt x="81" y="408"/>
                  </a:cubicBezTo>
                  <a:cubicBezTo>
                    <a:pt x="199" y="263"/>
                    <a:pt x="309" y="126"/>
                    <a:pt x="427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5628772" y="4056226"/>
              <a:ext cx="250888" cy="232892"/>
            </a:xfrm>
            <a:custGeom>
              <a:avLst/>
              <a:gdLst/>
              <a:ahLst/>
              <a:cxnLst/>
              <a:rect l="l" t="t" r="r" b="b"/>
              <a:pathLst>
                <a:path w="1910" h="1773" extrusionOk="0">
                  <a:moveTo>
                    <a:pt x="1910" y="0"/>
                  </a:moveTo>
                  <a:lnTo>
                    <a:pt x="1910" y="0"/>
                  </a:lnTo>
                  <a:cubicBezTo>
                    <a:pt x="1906" y="4"/>
                    <a:pt x="1903" y="8"/>
                    <a:pt x="1901" y="11"/>
                  </a:cubicBezTo>
                  <a:lnTo>
                    <a:pt x="1901" y="11"/>
                  </a:lnTo>
                  <a:cubicBezTo>
                    <a:pt x="1904" y="8"/>
                    <a:pt x="1907" y="4"/>
                    <a:pt x="1910" y="0"/>
                  </a:cubicBezTo>
                  <a:close/>
                  <a:moveTo>
                    <a:pt x="1901" y="11"/>
                  </a:moveTo>
                  <a:cubicBezTo>
                    <a:pt x="1706" y="247"/>
                    <a:pt x="1499" y="486"/>
                    <a:pt x="1248" y="685"/>
                  </a:cubicBezTo>
                  <a:cubicBezTo>
                    <a:pt x="970" y="909"/>
                    <a:pt x="521" y="1081"/>
                    <a:pt x="84" y="1081"/>
                  </a:cubicBezTo>
                  <a:lnTo>
                    <a:pt x="0" y="1081"/>
                  </a:lnTo>
                  <a:cubicBezTo>
                    <a:pt x="0" y="1221"/>
                    <a:pt x="27" y="1358"/>
                    <a:pt x="76" y="1484"/>
                  </a:cubicBezTo>
                  <a:cubicBezTo>
                    <a:pt x="145" y="1655"/>
                    <a:pt x="305" y="1773"/>
                    <a:pt x="464" y="1773"/>
                  </a:cubicBezTo>
                  <a:cubicBezTo>
                    <a:pt x="499" y="1773"/>
                    <a:pt x="537" y="1765"/>
                    <a:pt x="571" y="1754"/>
                  </a:cubicBezTo>
                  <a:cubicBezTo>
                    <a:pt x="738" y="1701"/>
                    <a:pt x="898" y="1503"/>
                    <a:pt x="1016" y="1339"/>
                  </a:cubicBezTo>
                  <a:cubicBezTo>
                    <a:pt x="1164" y="1138"/>
                    <a:pt x="1297" y="928"/>
                    <a:pt x="1438" y="704"/>
                  </a:cubicBezTo>
                  <a:cubicBezTo>
                    <a:pt x="1583" y="480"/>
                    <a:pt x="1731" y="248"/>
                    <a:pt x="1895" y="19"/>
                  </a:cubicBezTo>
                  <a:cubicBezTo>
                    <a:pt x="1897" y="17"/>
                    <a:pt x="1898" y="15"/>
                    <a:pt x="1901" y="1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5168513" y="2573498"/>
              <a:ext cx="705245" cy="881917"/>
            </a:xfrm>
            <a:custGeom>
              <a:avLst/>
              <a:gdLst/>
              <a:ahLst/>
              <a:cxnLst/>
              <a:rect l="l" t="t" r="r" b="b"/>
              <a:pathLst>
                <a:path w="5369" h="6714" extrusionOk="0">
                  <a:moveTo>
                    <a:pt x="812" y="0"/>
                  </a:moveTo>
                  <a:cubicBezTo>
                    <a:pt x="693" y="0"/>
                    <a:pt x="574" y="24"/>
                    <a:pt x="465" y="74"/>
                  </a:cubicBezTo>
                  <a:cubicBezTo>
                    <a:pt x="210" y="192"/>
                    <a:pt x="16" y="401"/>
                    <a:pt x="1" y="682"/>
                  </a:cubicBezTo>
                  <a:cubicBezTo>
                    <a:pt x="1" y="694"/>
                    <a:pt x="1" y="705"/>
                    <a:pt x="1" y="717"/>
                  </a:cubicBezTo>
                  <a:cubicBezTo>
                    <a:pt x="1" y="842"/>
                    <a:pt x="50" y="975"/>
                    <a:pt x="157" y="1044"/>
                  </a:cubicBezTo>
                  <a:cubicBezTo>
                    <a:pt x="215" y="1081"/>
                    <a:pt x="277" y="1095"/>
                    <a:pt x="342" y="1095"/>
                  </a:cubicBezTo>
                  <a:cubicBezTo>
                    <a:pt x="517" y="1095"/>
                    <a:pt x="712" y="996"/>
                    <a:pt x="899" y="996"/>
                  </a:cubicBezTo>
                  <a:cubicBezTo>
                    <a:pt x="925" y="996"/>
                    <a:pt x="950" y="998"/>
                    <a:pt x="974" y="1002"/>
                  </a:cubicBezTo>
                  <a:cubicBezTo>
                    <a:pt x="1054" y="1013"/>
                    <a:pt x="1127" y="1051"/>
                    <a:pt x="1195" y="1097"/>
                  </a:cubicBezTo>
                  <a:cubicBezTo>
                    <a:pt x="1397" y="1242"/>
                    <a:pt x="1515" y="1500"/>
                    <a:pt x="1496" y="1748"/>
                  </a:cubicBezTo>
                  <a:cubicBezTo>
                    <a:pt x="1477" y="1995"/>
                    <a:pt x="1294" y="2238"/>
                    <a:pt x="1317" y="2486"/>
                  </a:cubicBezTo>
                  <a:cubicBezTo>
                    <a:pt x="1317" y="2489"/>
                    <a:pt x="1317" y="2493"/>
                    <a:pt x="1317" y="2497"/>
                  </a:cubicBezTo>
                  <a:cubicBezTo>
                    <a:pt x="1347" y="2801"/>
                    <a:pt x="1629" y="2900"/>
                    <a:pt x="1823" y="3083"/>
                  </a:cubicBezTo>
                  <a:cubicBezTo>
                    <a:pt x="2005" y="3254"/>
                    <a:pt x="2059" y="3520"/>
                    <a:pt x="2074" y="3768"/>
                  </a:cubicBezTo>
                  <a:cubicBezTo>
                    <a:pt x="2108" y="4323"/>
                    <a:pt x="1983" y="4886"/>
                    <a:pt x="1983" y="5441"/>
                  </a:cubicBezTo>
                  <a:cubicBezTo>
                    <a:pt x="1983" y="5662"/>
                    <a:pt x="1933" y="6362"/>
                    <a:pt x="2150" y="6621"/>
                  </a:cubicBezTo>
                  <a:cubicBezTo>
                    <a:pt x="2201" y="6679"/>
                    <a:pt x="2266" y="6714"/>
                    <a:pt x="2348" y="6714"/>
                  </a:cubicBezTo>
                  <a:cubicBezTo>
                    <a:pt x="2395" y="6714"/>
                    <a:pt x="2448" y="6703"/>
                    <a:pt x="2508" y="6678"/>
                  </a:cubicBezTo>
                  <a:cubicBezTo>
                    <a:pt x="2667" y="6613"/>
                    <a:pt x="2770" y="6465"/>
                    <a:pt x="2869" y="6328"/>
                  </a:cubicBezTo>
                  <a:cubicBezTo>
                    <a:pt x="3067" y="6050"/>
                    <a:pt x="3276" y="5768"/>
                    <a:pt x="3557" y="5574"/>
                  </a:cubicBezTo>
                  <a:cubicBezTo>
                    <a:pt x="3774" y="5426"/>
                    <a:pt x="4025" y="5335"/>
                    <a:pt x="4231" y="5175"/>
                  </a:cubicBezTo>
                  <a:cubicBezTo>
                    <a:pt x="4467" y="4992"/>
                    <a:pt x="4626" y="4741"/>
                    <a:pt x="4733" y="4464"/>
                  </a:cubicBezTo>
                  <a:cubicBezTo>
                    <a:pt x="4813" y="4254"/>
                    <a:pt x="4866" y="4030"/>
                    <a:pt x="4900" y="3809"/>
                  </a:cubicBezTo>
                  <a:cubicBezTo>
                    <a:pt x="4904" y="3775"/>
                    <a:pt x="4912" y="3745"/>
                    <a:pt x="4916" y="3710"/>
                  </a:cubicBezTo>
                  <a:cubicBezTo>
                    <a:pt x="4954" y="3418"/>
                    <a:pt x="4973" y="3121"/>
                    <a:pt x="5014" y="2828"/>
                  </a:cubicBezTo>
                  <a:cubicBezTo>
                    <a:pt x="5045" y="2615"/>
                    <a:pt x="5091" y="2402"/>
                    <a:pt x="5159" y="2200"/>
                  </a:cubicBezTo>
                  <a:cubicBezTo>
                    <a:pt x="5174" y="2158"/>
                    <a:pt x="5189" y="2120"/>
                    <a:pt x="5205" y="2082"/>
                  </a:cubicBezTo>
                  <a:cubicBezTo>
                    <a:pt x="5304" y="1843"/>
                    <a:pt x="5368" y="1607"/>
                    <a:pt x="5330" y="1375"/>
                  </a:cubicBezTo>
                  <a:cubicBezTo>
                    <a:pt x="5307" y="1253"/>
                    <a:pt x="5258" y="1131"/>
                    <a:pt x="5170" y="1010"/>
                  </a:cubicBezTo>
                  <a:cubicBezTo>
                    <a:pt x="4973" y="747"/>
                    <a:pt x="4645" y="595"/>
                    <a:pt x="4314" y="564"/>
                  </a:cubicBezTo>
                  <a:lnTo>
                    <a:pt x="4242" y="564"/>
                  </a:lnTo>
                  <a:cubicBezTo>
                    <a:pt x="4086" y="564"/>
                    <a:pt x="3961" y="610"/>
                    <a:pt x="3843" y="679"/>
                  </a:cubicBezTo>
                  <a:cubicBezTo>
                    <a:pt x="3634" y="800"/>
                    <a:pt x="3451" y="983"/>
                    <a:pt x="3188" y="1078"/>
                  </a:cubicBezTo>
                  <a:cubicBezTo>
                    <a:pt x="3031" y="1135"/>
                    <a:pt x="2861" y="1166"/>
                    <a:pt x="2692" y="1166"/>
                  </a:cubicBezTo>
                  <a:cubicBezTo>
                    <a:pt x="2431" y="1166"/>
                    <a:pt x="2175" y="1092"/>
                    <a:pt x="1979" y="926"/>
                  </a:cubicBezTo>
                  <a:cubicBezTo>
                    <a:pt x="1861" y="827"/>
                    <a:pt x="1770" y="701"/>
                    <a:pt x="1682" y="576"/>
                  </a:cubicBezTo>
                  <a:cubicBezTo>
                    <a:pt x="1583" y="435"/>
                    <a:pt x="1484" y="298"/>
                    <a:pt x="1355" y="192"/>
                  </a:cubicBezTo>
                  <a:cubicBezTo>
                    <a:pt x="1347" y="184"/>
                    <a:pt x="1340" y="176"/>
                    <a:pt x="1328" y="169"/>
                  </a:cubicBezTo>
                  <a:cubicBezTo>
                    <a:pt x="1180" y="58"/>
                    <a:pt x="996" y="0"/>
                    <a:pt x="812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5558236" y="3857356"/>
              <a:ext cx="194537" cy="163012"/>
            </a:xfrm>
            <a:custGeom>
              <a:avLst/>
              <a:gdLst/>
              <a:ahLst/>
              <a:cxnLst/>
              <a:rect l="l" t="t" r="r" b="b"/>
              <a:pathLst>
                <a:path w="1481" h="1241" extrusionOk="0">
                  <a:moveTo>
                    <a:pt x="1481" y="0"/>
                  </a:moveTo>
                  <a:lnTo>
                    <a:pt x="1481" y="0"/>
                  </a:lnTo>
                  <a:cubicBezTo>
                    <a:pt x="1260" y="164"/>
                    <a:pt x="956" y="396"/>
                    <a:pt x="731" y="594"/>
                  </a:cubicBezTo>
                  <a:cubicBezTo>
                    <a:pt x="650" y="667"/>
                    <a:pt x="546" y="698"/>
                    <a:pt x="437" y="698"/>
                  </a:cubicBezTo>
                  <a:cubicBezTo>
                    <a:pt x="349" y="698"/>
                    <a:pt x="257" y="677"/>
                    <a:pt x="172" y="643"/>
                  </a:cubicBezTo>
                  <a:cubicBezTo>
                    <a:pt x="149" y="696"/>
                    <a:pt x="126" y="746"/>
                    <a:pt x="107" y="799"/>
                  </a:cubicBezTo>
                  <a:cubicBezTo>
                    <a:pt x="58" y="936"/>
                    <a:pt x="24" y="1054"/>
                    <a:pt x="1" y="1160"/>
                  </a:cubicBezTo>
                  <a:cubicBezTo>
                    <a:pt x="126" y="1206"/>
                    <a:pt x="256" y="1237"/>
                    <a:pt x="389" y="1240"/>
                  </a:cubicBezTo>
                  <a:cubicBezTo>
                    <a:pt x="663" y="761"/>
                    <a:pt x="1039" y="343"/>
                    <a:pt x="1481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5389448" y="2646399"/>
              <a:ext cx="283858" cy="80258"/>
            </a:xfrm>
            <a:custGeom>
              <a:avLst/>
              <a:gdLst/>
              <a:ahLst/>
              <a:cxnLst/>
              <a:rect l="l" t="t" r="r" b="b"/>
              <a:pathLst>
                <a:path w="2161" h="611" extrusionOk="0">
                  <a:moveTo>
                    <a:pt x="1597" y="1"/>
                  </a:moveTo>
                  <a:cubicBezTo>
                    <a:pt x="1351" y="1"/>
                    <a:pt x="1091" y="32"/>
                    <a:pt x="917" y="32"/>
                  </a:cubicBezTo>
                  <a:lnTo>
                    <a:pt x="61" y="32"/>
                  </a:lnTo>
                  <a:cubicBezTo>
                    <a:pt x="42" y="28"/>
                    <a:pt x="19" y="25"/>
                    <a:pt x="0" y="21"/>
                  </a:cubicBezTo>
                  <a:lnTo>
                    <a:pt x="0" y="21"/>
                  </a:lnTo>
                  <a:cubicBezTo>
                    <a:pt x="88" y="146"/>
                    <a:pt x="179" y="272"/>
                    <a:pt x="297" y="371"/>
                  </a:cubicBezTo>
                  <a:cubicBezTo>
                    <a:pt x="493" y="537"/>
                    <a:pt x="749" y="611"/>
                    <a:pt x="1010" y="611"/>
                  </a:cubicBezTo>
                  <a:cubicBezTo>
                    <a:pt x="1179" y="611"/>
                    <a:pt x="1349" y="580"/>
                    <a:pt x="1506" y="523"/>
                  </a:cubicBezTo>
                  <a:cubicBezTo>
                    <a:pt x="1769" y="428"/>
                    <a:pt x="1952" y="245"/>
                    <a:pt x="2161" y="124"/>
                  </a:cubicBezTo>
                  <a:cubicBezTo>
                    <a:pt x="2031" y="26"/>
                    <a:pt x="1819" y="1"/>
                    <a:pt x="1597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5516860" y="3748331"/>
              <a:ext cx="71588" cy="139105"/>
            </a:xfrm>
            <a:custGeom>
              <a:avLst/>
              <a:gdLst/>
              <a:ahLst/>
              <a:cxnLst/>
              <a:rect l="l" t="t" r="r" b="b"/>
              <a:pathLst>
                <a:path w="545" h="1059" extrusionOk="0">
                  <a:moveTo>
                    <a:pt x="247" y="1"/>
                  </a:moveTo>
                  <a:cubicBezTo>
                    <a:pt x="217" y="54"/>
                    <a:pt x="190" y="107"/>
                    <a:pt x="164" y="161"/>
                  </a:cubicBezTo>
                  <a:cubicBezTo>
                    <a:pt x="42" y="438"/>
                    <a:pt x="0" y="785"/>
                    <a:pt x="88" y="1058"/>
                  </a:cubicBezTo>
                  <a:cubicBezTo>
                    <a:pt x="213" y="838"/>
                    <a:pt x="365" y="648"/>
                    <a:pt x="544" y="465"/>
                  </a:cubicBezTo>
                  <a:lnTo>
                    <a:pt x="533" y="454"/>
                  </a:lnTo>
                  <a:cubicBezTo>
                    <a:pt x="373" y="362"/>
                    <a:pt x="266" y="187"/>
                    <a:pt x="255" y="9"/>
                  </a:cubicBezTo>
                  <a:lnTo>
                    <a:pt x="247" y="1"/>
                  </a:ln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553244" y="4009727"/>
              <a:ext cx="56089" cy="93131"/>
            </a:xfrm>
            <a:custGeom>
              <a:avLst/>
              <a:gdLst/>
              <a:ahLst/>
              <a:cxnLst/>
              <a:rect l="l" t="t" r="r" b="b"/>
              <a:pathLst>
                <a:path w="427" h="709" extrusionOk="0">
                  <a:moveTo>
                    <a:pt x="39" y="0"/>
                  </a:moveTo>
                  <a:cubicBezTo>
                    <a:pt x="8" y="153"/>
                    <a:pt x="1" y="286"/>
                    <a:pt x="20" y="408"/>
                  </a:cubicBezTo>
                  <a:cubicBezTo>
                    <a:pt x="35" y="533"/>
                    <a:pt x="77" y="632"/>
                    <a:pt x="145" y="708"/>
                  </a:cubicBezTo>
                  <a:cubicBezTo>
                    <a:pt x="172" y="628"/>
                    <a:pt x="199" y="552"/>
                    <a:pt x="233" y="476"/>
                  </a:cubicBezTo>
                  <a:cubicBezTo>
                    <a:pt x="290" y="339"/>
                    <a:pt x="355" y="206"/>
                    <a:pt x="427" y="80"/>
                  </a:cubicBezTo>
                  <a:cubicBezTo>
                    <a:pt x="294" y="77"/>
                    <a:pt x="164" y="46"/>
                    <a:pt x="39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4416519" y="2659535"/>
              <a:ext cx="951010" cy="1883105"/>
            </a:xfrm>
            <a:custGeom>
              <a:avLst/>
              <a:gdLst/>
              <a:ahLst/>
              <a:cxnLst/>
              <a:rect l="l" t="t" r="r" b="b"/>
              <a:pathLst>
                <a:path w="7240" h="14336" extrusionOk="0">
                  <a:moveTo>
                    <a:pt x="5530" y="0"/>
                  </a:moveTo>
                  <a:cubicBezTo>
                    <a:pt x="5281" y="0"/>
                    <a:pt x="5037" y="191"/>
                    <a:pt x="4931" y="427"/>
                  </a:cubicBezTo>
                  <a:cubicBezTo>
                    <a:pt x="4797" y="712"/>
                    <a:pt x="4820" y="1039"/>
                    <a:pt x="4843" y="1355"/>
                  </a:cubicBezTo>
                  <a:cubicBezTo>
                    <a:pt x="4904" y="2207"/>
                    <a:pt x="4501" y="2911"/>
                    <a:pt x="4269" y="3695"/>
                  </a:cubicBezTo>
                  <a:cubicBezTo>
                    <a:pt x="3995" y="4611"/>
                    <a:pt x="3709" y="5524"/>
                    <a:pt x="3413" y="6434"/>
                  </a:cubicBezTo>
                  <a:cubicBezTo>
                    <a:pt x="3059" y="7514"/>
                    <a:pt x="2686" y="8590"/>
                    <a:pt x="2298" y="9663"/>
                  </a:cubicBezTo>
                  <a:cubicBezTo>
                    <a:pt x="2032" y="10386"/>
                    <a:pt x="1777" y="11911"/>
                    <a:pt x="1066" y="12334"/>
                  </a:cubicBezTo>
                  <a:cubicBezTo>
                    <a:pt x="898" y="12433"/>
                    <a:pt x="700" y="12474"/>
                    <a:pt x="529" y="12570"/>
                  </a:cubicBezTo>
                  <a:cubicBezTo>
                    <a:pt x="248" y="12722"/>
                    <a:pt x="50" y="13015"/>
                    <a:pt x="12" y="13334"/>
                  </a:cubicBezTo>
                  <a:cubicBezTo>
                    <a:pt x="0" y="13429"/>
                    <a:pt x="4" y="13532"/>
                    <a:pt x="42" y="13623"/>
                  </a:cubicBezTo>
                  <a:cubicBezTo>
                    <a:pt x="61" y="13665"/>
                    <a:pt x="88" y="13707"/>
                    <a:pt x="126" y="13737"/>
                  </a:cubicBezTo>
                  <a:cubicBezTo>
                    <a:pt x="203" y="13808"/>
                    <a:pt x="298" y="13830"/>
                    <a:pt x="399" y="13830"/>
                  </a:cubicBezTo>
                  <a:cubicBezTo>
                    <a:pt x="536" y="13830"/>
                    <a:pt x="684" y="13789"/>
                    <a:pt x="807" y="13775"/>
                  </a:cubicBezTo>
                  <a:cubicBezTo>
                    <a:pt x="857" y="13768"/>
                    <a:pt x="904" y="13765"/>
                    <a:pt x="947" y="13765"/>
                  </a:cubicBezTo>
                  <a:cubicBezTo>
                    <a:pt x="1019" y="13765"/>
                    <a:pt x="1082" y="13774"/>
                    <a:pt x="1142" y="13791"/>
                  </a:cubicBezTo>
                  <a:cubicBezTo>
                    <a:pt x="1252" y="13825"/>
                    <a:pt x="1351" y="13890"/>
                    <a:pt x="1465" y="13992"/>
                  </a:cubicBezTo>
                  <a:cubicBezTo>
                    <a:pt x="1556" y="14072"/>
                    <a:pt x="1640" y="14163"/>
                    <a:pt x="1739" y="14232"/>
                  </a:cubicBezTo>
                  <a:cubicBezTo>
                    <a:pt x="1823" y="14293"/>
                    <a:pt x="1923" y="14335"/>
                    <a:pt x="2023" y="14335"/>
                  </a:cubicBezTo>
                  <a:cubicBezTo>
                    <a:pt x="2041" y="14335"/>
                    <a:pt x="2059" y="14334"/>
                    <a:pt x="2078" y="14331"/>
                  </a:cubicBezTo>
                  <a:cubicBezTo>
                    <a:pt x="2131" y="14323"/>
                    <a:pt x="2176" y="14300"/>
                    <a:pt x="2218" y="14270"/>
                  </a:cubicBezTo>
                  <a:cubicBezTo>
                    <a:pt x="2325" y="14194"/>
                    <a:pt x="2397" y="14061"/>
                    <a:pt x="2420" y="13928"/>
                  </a:cubicBezTo>
                  <a:cubicBezTo>
                    <a:pt x="2496" y="13509"/>
                    <a:pt x="2348" y="13072"/>
                    <a:pt x="2386" y="12649"/>
                  </a:cubicBezTo>
                  <a:cubicBezTo>
                    <a:pt x="2454" y="11915"/>
                    <a:pt x="2698" y="11212"/>
                    <a:pt x="2937" y="10519"/>
                  </a:cubicBezTo>
                  <a:lnTo>
                    <a:pt x="4375" y="6395"/>
                  </a:lnTo>
                  <a:cubicBezTo>
                    <a:pt x="4615" y="5707"/>
                    <a:pt x="4854" y="5018"/>
                    <a:pt x="5094" y="4334"/>
                  </a:cubicBezTo>
                  <a:lnTo>
                    <a:pt x="5444" y="3329"/>
                  </a:lnTo>
                  <a:cubicBezTo>
                    <a:pt x="5535" y="3067"/>
                    <a:pt x="5535" y="2717"/>
                    <a:pt x="5767" y="2542"/>
                  </a:cubicBezTo>
                  <a:cubicBezTo>
                    <a:pt x="5874" y="2462"/>
                    <a:pt x="6000" y="2413"/>
                    <a:pt x="6125" y="2367"/>
                  </a:cubicBezTo>
                  <a:cubicBezTo>
                    <a:pt x="6281" y="2306"/>
                    <a:pt x="6437" y="2245"/>
                    <a:pt x="6589" y="2184"/>
                  </a:cubicBezTo>
                  <a:cubicBezTo>
                    <a:pt x="6772" y="2116"/>
                    <a:pt x="6973" y="2025"/>
                    <a:pt x="7042" y="1842"/>
                  </a:cubicBezTo>
                  <a:cubicBezTo>
                    <a:pt x="7042" y="1838"/>
                    <a:pt x="7042" y="1834"/>
                    <a:pt x="7042" y="1831"/>
                  </a:cubicBezTo>
                  <a:cubicBezTo>
                    <a:pt x="7019" y="1583"/>
                    <a:pt x="7202" y="1340"/>
                    <a:pt x="7221" y="1093"/>
                  </a:cubicBezTo>
                  <a:cubicBezTo>
                    <a:pt x="7240" y="845"/>
                    <a:pt x="7122" y="587"/>
                    <a:pt x="6920" y="442"/>
                  </a:cubicBezTo>
                  <a:cubicBezTo>
                    <a:pt x="6852" y="396"/>
                    <a:pt x="6779" y="358"/>
                    <a:pt x="6699" y="347"/>
                  </a:cubicBezTo>
                  <a:cubicBezTo>
                    <a:pt x="6675" y="343"/>
                    <a:pt x="6650" y="341"/>
                    <a:pt x="6624" y="341"/>
                  </a:cubicBezTo>
                  <a:cubicBezTo>
                    <a:pt x="6437" y="341"/>
                    <a:pt x="6242" y="440"/>
                    <a:pt x="6067" y="440"/>
                  </a:cubicBezTo>
                  <a:cubicBezTo>
                    <a:pt x="6002" y="440"/>
                    <a:pt x="5940" y="426"/>
                    <a:pt x="5882" y="389"/>
                  </a:cubicBezTo>
                  <a:cubicBezTo>
                    <a:pt x="5775" y="320"/>
                    <a:pt x="5726" y="187"/>
                    <a:pt x="5726" y="62"/>
                  </a:cubicBezTo>
                  <a:cubicBezTo>
                    <a:pt x="5726" y="50"/>
                    <a:pt x="5726" y="39"/>
                    <a:pt x="5726" y="27"/>
                  </a:cubicBezTo>
                  <a:lnTo>
                    <a:pt x="5688" y="27"/>
                  </a:lnTo>
                  <a:cubicBezTo>
                    <a:pt x="5636" y="9"/>
                    <a:pt x="5583" y="0"/>
                    <a:pt x="5530" y="0"/>
                  </a:cubicBezTo>
                  <a:close/>
                </a:path>
              </a:pathLst>
            </a:custGeom>
            <a:solidFill>
              <a:srgbClr val="FFE7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490471" y="4470912"/>
              <a:ext cx="233943" cy="134508"/>
            </a:xfrm>
            <a:custGeom>
              <a:avLst/>
              <a:gdLst/>
              <a:ahLst/>
              <a:cxnLst/>
              <a:rect l="l" t="t" r="r" b="b"/>
              <a:pathLst>
                <a:path w="1781" h="1024" extrusionOk="0">
                  <a:moveTo>
                    <a:pt x="579" y="1"/>
                  </a:moveTo>
                  <a:lnTo>
                    <a:pt x="575" y="12"/>
                  </a:lnTo>
                  <a:cubicBezTo>
                    <a:pt x="553" y="6"/>
                    <a:pt x="531" y="3"/>
                    <a:pt x="508" y="3"/>
                  </a:cubicBezTo>
                  <a:cubicBezTo>
                    <a:pt x="447" y="3"/>
                    <a:pt x="383" y="23"/>
                    <a:pt x="328" y="54"/>
                  </a:cubicBezTo>
                  <a:cubicBezTo>
                    <a:pt x="0" y="240"/>
                    <a:pt x="88" y="701"/>
                    <a:pt x="156" y="1024"/>
                  </a:cubicBezTo>
                  <a:lnTo>
                    <a:pt x="1655" y="1024"/>
                  </a:lnTo>
                  <a:cubicBezTo>
                    <a:pt x="1758" y="857"/>
                    <a:pt x="1781" y="625"/>
                    <a:pt x="1655" y="480"/>
                  </a:cubicBezTo>
                  <a:cubicBezTo>
                    <a:pt x="1613" y="510"/>
                    <a:pt x="1568" y="533"/>
                    <a:pt x="1515" y="541"/>
                  </a:cubicBezTo>
                  <a:cubicBezTo>
                    <a:pt x="1496" y="544"/>
                    <a:pt x="1478" y="545"/>
                    <a:pt x="1460" y="545"/>
                  </a:cubicBezTo>
                  <a:cubicBezTo>
                    <a:pt x="1360" y="545"/>
                    <a:pt x="1260" y="503"/>
                    <a:pt x="1176" y="442"/>
                  </a:cubicBezTo>
                  <a:cubicBezTo>
                    <a:pt x="1077" y="373"/>
                    <a:pt x="993" y="282"/>
                    <a:pt x="902" y="202"/>
                  </a:cubicBezTo>
                  <a:cubicBezTo>
                    <a:pt x="788" y="100"/>
                    <a:pt x="689" y="35"/>
                    <a:pt x="579" y="1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381974" y="4448976"/>
              <a:ext cx="184554" cy="156444"/>
            </a:xfrm>
            <a:custGeom>
              <a:avLst/>
              <a:gdLst/>
              <a:ahLst/>
              <a:cxnLst/>
              <a:rect l="l" t="t" r="r" b="b"/>
              <a:pathLst>
                <a:path w="1405" h="1191" extrusionOk="0">
                  <a:moveTo>
                    <a:pt x="305" y="0"/>
                  </a:moveTo>
                  <a:lnTo>
                    <a:pt x="282" y="8"/>
                  </a:lnTo>
                  <a:cubicBezTo>
                    <a:pt x="54" y="118"/>
                    <a:pt x="1" y="426"/>
                    <a:pt x="43" y="677"/>
                  </a:cubicBezTo>
                  <a:cubicBezTo>
                    <a:pt x="77" y="871"/>
                    <a:pt x="96" y="1031"/>
                    <a:pt x="100" y="1191"/>
                  </a:cubicBezTo>
                  <a:lnTo>
                    <a:pt x="982" y="1191"/>
                  </a:lnTo>
                  <a:cubicBezTo>
                    <a:pt x="914" y="868"/>
                    <a:pt x="826" y="407"/>
                    <a:pt x="1154" y="221"/>
                  </a:cubicBezTo>
                  <a:cubicBezTo>
                    <a:pt x="1209" y="190"/>
                    <a:pt x="1273" y="170"/>
                    <a:pt x="1334" y="170"/>
                  </a:cubicBezTo>
                  <a:cubicBezTo>
                    <a:pt x="1357" y="170"/>
                    <a:pt x="1379" y="173"/>
                    <a:pt x="1401" y="179"/>
                  </a:cubicBezTo>
                  <a:lnTo>
                    <a:pt x="1405" y="168"/>
                  </a:lnTo>
                  <a:cubicBezTo>
                    <a:pt x="1345" y="151"/>
                    <a:pt x="1282" y="142"/>
                    <a:pt x="1210" y="142"/>
                  </a:cubicBezTo>
                  <a:cubicBezTo>
                    <a:pt x="1167" y="142"/>
                    <a:pt x="1120" y="145"/>
                    <a:pt x="1070" y="152"/>
                  </a:cubicBezTo>
                  <a:cubicBezTo>
                    <a:pt x="947" y="166"/>
                    <a:pt x="799" y="207"/>
                    <a:pt x="662" y="207"/>
                  </a:cubicBezTo>
                  <a:cubicBezTo>
                    <a:pt x="561" y="207"/>
                    <a:pt x="466" y="185"/>
                    <a:pt x="389" y="114"/>
                  </a:cubicBezTo>
                  <a:cubicBezTo>
                    <a:pt x="351" y="84"/>
                    <a:pt x="324" y="42"/>
                    <a:pt x="305" y="0"/>
                  </a:cubicBezTo>
                  <a:close/>
                </a:path>
              </a:pathLst>
            </a:custGeom>
            <a:solidFill>
              <a:srgbClr val="FFF4D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903562" y="4385006"/>
              <a:ext cx="183503" cy="171024"/>
            </a:xfrm>
            <a:custGeom>
              <a:avLst/>
              <a:gdLst/>
              <a:ahLst/>
              <a:cxnLst/>
              <a:rect l="l" t="t" r="r" b="b"/>
              <a:pathLst>
                <a:path w="1397" h="1302" fill="none" extrusionOk="0">
                  <a:moveTo>
                    <a:pt x="1362" y="1301"/>
                  </a:moveTo>
                  <a:cubicBezTo>
                    <a:pt x="1378" y="1222"/>
                    <a:pt x="1351" y="1142"/>
                    <a:pt x="1309" y="1069"/>
                  </a:cubicBezTo>
                  <a:cubicBezTo>
                    <a:pt x="1267" y="1001"/>
                    <a:pt x="1206" y="932"/>
                    <a:pt x="1149" y="875"/>
                  </a:cubicBezTo>
                  <a:cubicBezTo>
                    <a:pt x="1073" y="795"/>
                    <a:pt x="997" y="716"/>
                    <a:pt x="891" y="681"/>
                  </a:cubicBezTo>
                  <a:cubicBezTo>
                    <a:pt x="750" y="632"/>
                    <a:pt x="598" y="681"/>
                    <a:pt x="449" y="700"/>
                  </a:cubicBezTo>
                  <a:cubicBezTo>
                    <a:pt x="301" y="723"/>
                    <a:pt x="122" y="700"/>
                    <a:pt x="50" y="571"/>
                  </a:cubicBezTo>
                  <a:cubicBezTo>
                    <a:pt x="0" y="484"/>
                    <a:pt x="16" y="373"/>
                    <a:pt x="69" y="290"/>
                  </a:cubicBezTo>
                  <a:cubicBezTo>
                    <a:pt x="252" y="0"/>
                    <a:pt x="613" y="130"/>
                    <a:pt x="875" y="221"/>
                  </a:cubicBezTo>
                  <a:cubicBezTo>
                    <a:pt x="1039" y="274"/>
                    <a:pt x="1225" y="316"/>
                    <a:pt x="1381" y="248"/>
                  </a:cubicBezTo>
                  <a:cubicBezTo>
                    <a:pt x="1385" y="244"/>
                    <a:pt x="1393" y="244"/>
                    <a:pt x="1397" y="24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555346" y="3857356"/>
              <a:ext cx="442798" cy="518721"/>
            </a:xfrm>
            <a:custGeom>
              <a:avLst/>
              <a:gdLst/>
              <a:ahLst/>
              <a:cxnLst/>
              <a:rect l="l" t="t" r="r" b="b"/>
              <a:pathLst>
                <a:path w="3371" h="3949" fill="none" extrusionOk="0">
                  <a:moveTo>
                    <a:pt x="1503" y="0"/>
                  </a:moveTo>
                  <a:cubicBezTo>
                    <a:pt x="1061" y="343"/>
                    <a:pt x="685" y="761"/>
                    <a:pt x="411" y="1240"/>
                  </a:cubicBezTo>
                  <a:cubicBezTo>
                    <a:pt x="339" y="1366"/>
                    <a:pt x="274" y="1499"/>
                    <a:pt x="217" y="1636"/>
                  </a:cubicBezTo>
                  <a:cubicBezTo>
                    <a:pt x="183" y="1712"/>
                    <a:pt x="156" y="1788"/>
                    <a:pt x="129" y="1868"/>
                  </a:cubicBezTo>
                  <a:cubicBezTo>
                    <a:pt x="68" y="2058"/>
                    <a:pt x="27" y="2252"/>
                    <a:pt x="15" y="2446"/>
                  </a:cubicBezTo>
                  <a:cubicBezTo>
                    <a:pt x="0" y="2697"/>
                    <a:pt x="34" y="2948"/>
                    <a:pt x="129" y="3196"/>
                  </a:cubicBezTo>
                  <a:cubicBezTo>
                    <a:pt x="308" y="3656"/>
                    <a:pt x="810" y="3949"/>
                    <a:pt x="1301" y="3785"/>
                  </a:cubicBezTo>
                  <a:cubicBezTo>
                    <a:pt x="1605" y="3686"/>
                    <a:pt x="1830" y="3432"/>
                    <a:pt x="2016" y="3173"/>
                  </a:cubicBezTo>
                  <a:cubicBezTo>
                    <a:pt x="2328" y="2747"/>
                    <a:pt x="2583" y="2283"/>
                    <a:pt x="2895" y="1857"/>
                  </a:cubicBezTo>
                  <a:cubicBezTo>
                    <a:pt x="3040" y="1651"/>
                    <a:pt x="3195" y="1461"/>
                    <a:pt x="3370" y="129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753688" y="3726921"/>
              <a:ext cx="309866" cy="129516"/>
            </a:xfrm>
            <a:custGeom>
              <a:avLst/>
              <a:gdLst/>
              <a:ahLst/>
              <a:cxnLst/>
              <a:rect l="l" t="t" r="r" b="b"/>
              <a:pathLst>
                <a:path w="2359" h="986" fill="none" extrusionOk="0">
                  <a:moveTo>
                    <a:pt x="2359" y="0"/>
                  </a:moveTo>
                  <a:cubicBezTo>
                    <a:pt x="2347" y="0"/>
                    <a:pt x="2336" y="4"/>
                    <a:pt x="2328" y="4"/>
                  </a:cubicBezTo>
                  <a:cubicBezTo>
                    <a:pt x="1499" y="126"/>
                    <a:pt x="677" y="468"/>
                    <a:pt x="0" y="98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6034914" y="3789839"/>
              <a:ext cx="50178" cy="10640"/>
            </a:xfrm>
            <a:custGeom>
              <a:avLst/>
              <a:gdLst/>
              <a:ahLst/>
              <a:cxnLst/>
              <a:rect l="l" t="t" r="r" b="b"/>
              <a:pathLst>
                <a:path w="382" h="81" fill="none" extrusionOk="0">
                  <a:moveTo>
                    <a:pt x="1" y="81"/>
                  </a:moveTo>
                  <a:cubicBezTo>
                    <a:pt x="126" y="46"/>
                    <a:pt x="252" y="20"/>
                    <a:pt x="38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639674" y="3813877"/>
              <a:ext cx="346514" cy="312888"/>
            </a:xfrm>
            <a:custGeom>
              <a:avLst/>
              <a:gdLst/>
              <a:ahLst/>
              <a:cxnLst/>
              <a:rect l="l" t="t" r="r" b="b"/>
              <a:pathLst>
                <a:path w="2638" h="2382" fill="none" extrusionOk="0">
                  <a:moveTo>
                    <a:pt x="1" y="2382"/>
                  </a:moveTo>
                  <a:cubicBezTo>
                    <a:pt x="24" y="2313"/>
                    <a:pt x="47" y="2245"/>
                    <a:pt x="77" y="2176"/>
                  </a:cubicBezTo>
                  <a:cubicBezTo>
                    <a:pt x="553" y="1043"/>
                    <a:pt x="1519" y="350"/>
                    <a:pt x="263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627721" y="4056226"/>
              <a:ext cx="251939" cy="232892"/>
            </a:xfrm>
            <a:custGeom>
              <a:avLst/>
              <a:gdLst/>
              <a:ahLst/>
              <a:cxnLst/>
              <a:rect l="l" t="t" r="r" b="b"/>
              <a:pathLst>
                <a:path w="1918" h="1773" fill="none" extrusionOk="0">
                  <a:moveTo>
                    <a:pt x="1918" y="0"/>
                  </a:moveTo>
                  <a:cubicBezTo>
                    <a:pt x="1910" y="8"/>
                    <a:pt x="1906" y="15"/>
                    <a:pt x="1903" y="19"/>
                  </a:cubicBezTo>
                  <a:cubicBezTo>
                    <a:pt x="1739" y="248"/>
                    <a:pt x="1591" y="480"/>
                    <a:pt x="1446" y="704"/>
                  </a:cubicBezTo>
                  <a:cubicBezTo>
                    <a:pt x="1305" y="928"/>
                    <a:pt x="1172" y="1138"/>
                    <a:pt x="1024" y="1339"/>
                  </a:cubicBezTo>
                  <a:cubicBezTo>
                    <a:pt x="906" y="1503"/>
                    <a:pt x="746" y="1701"/>
                    <a:pt x="579" y="1754"/>
                  </a:cubicBezTo>
                  <a:cubicBezTo>
                    <a:pt x="545" y="1765"/>
                    <a:pt x="507" y="1773"/>
                    <a:pt x="472" y="1773"/>
                  </a:cubicBezTo>
                  <a:cubicBezTo>
                    <a:pt x="313" y="1773"/>
                    <a:pt x="153" y="1655"/>
                    <a:pt x="84" y="1484"/>
                  </a:cubicBezTo>
                  <a:cubicBezTo>
                    <a:pt x="35" y="1358"/>
                    <a:pt x="8" y="1221"/>
                    <a:pt x="8" y="1081"/>
                  </a:cubicBezTo>
                  <a:cubicBezTo>
                    <a:pt x="1" y="909"/>
                    <a:pt x="31" y="727"/>
                    <a:pt x="92" y="53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880050" y="3886253"/>
              <a:ext cx="207015" cy="169054"/>
            </a:xfrm>
            <a:custGeom>
              <a:avLst/>
              <a:gdLst/>
              <a:ahLst/>
              <a:cxnLst/>
              <a:rect l="l" t="t" r="r" b="b"/>
              <a:pathLst>
                <a:path w="1576" h="1287" fill="none" extrusionOk="0">
                  <a:moveTo>
                    <a:pt x="1576" y="1"/>
                  </a:moveTo>
                  <a:cubicBezTo>
                    <a:pt x="1564" y="5"/>
                    <a:pt x="1557" y="8"/>
                    <a:pt x="1545" y="16"/>
                  </a:cubicBezTo>
                  <a:cubicBezTo>
                    <a:pt x="1100" y="214"/>
                    <a:pt x="742" y="461"/>
                    <a:pt x="427" y="785"/>
                  </a:cubicBezTo>
                  <a:cubicBezTo>
                    <a:pt x="278" y="933"/>
                    <a:pt x="138" y="1100"/>
                    <a:pt x="1" y="128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6063418" y="3801793"/>
              <a:ext cx="21674" cy="9720"/>
            </a:xfrm>
            <a:custGeom>
              <a:avLst/>
              <a:gdLst/>
              <a:ahLst/>
              <a:cxnLst/>
              <a:rect l="l" t="t" r="r" b="b"/>
              <a:pathLst>
                <a:path w="165" h="74" fill="none" extrusionOk="0">
                  <a:moveTo>
                    <a:pt x="1" y="73"/>
                  </a:moveTo>
                  <a:cubicBezTo>
                    <a:pt x="54" y="47"/>
                    <a:pt x="111" y="20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639674" y="3859851"/>
              <a:ext cx="339421" cy="266913"/>
            </a:xfrm>
            <a:custGeom>
              <a:avLst/>
              <a:gdLst/>
              <a:ahLst/>
              <a:cxnLst/>
              <a:rect l="l" t="t" r="r" b="b"/>
              <a:pathLst>
                <a:path w="2584" h="2032" fill="none" extrusionOk="0">
                  <a:moveTo>
                    <a:pt x="1" y="2032"/>
                  </a:moveTo>
                  <a:lnTo>
                    <a:pt x="1" y="2032"/>
                  </a:lnTo>
                  <a:cubicBezTo>
                    <a:pt x="301" y="2032"/>
                    <a:pt x="629" y="1914"/>
                    <a:pt x="826" y="1758"/>
                  </a:cubicBezTo>
                  <a:cubicBezTo>
                    <a:pt x="1070" y="1560"/>
                    <a:pt x="1275" y="1313"/>
                    <a:pt x="1488" y="1050"/>
                  </a:cubicBezTo>
                  <a:cubicBezTo>
                    <a:pt x="1625" y="883"/>
                    <a:pt x="1766" y="708"/>
                    <a:pt x="1922" y="548"/>
                  </a:cubicBezTo>
                  <a:cubicBezTo>
                    <a:pt x="2108" y="350"/>
                    <a:pt x="2337" y="164"/>
                    <a:pt x="258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553244" y="3662426"/>
              <a:ext cx="437412" cy="440433"/>
            </a:xfrm>
            <a:custGeom>
              <a:avLst/>
              <a:gdLst/>
              <a:ahLst/>
              <a:cxnLst/>
              <a:rect l="l" t="t" r="r" b="b"/>
              <a:pathLst>
                <a:path w="3330" h="3353" fill="none" extrusionOk="0">
                  <a:moveTo>
                    <a:pt x="3329" y="1"/>
                  </a:moveTo>
                  <a:cubicBezTo>
                    <a:pt x="3322" y="1"/>
                    <a:pt x="3314" y="4"/>
                    <a:pt x="3307" y="4"/>
                  </a:cubicBezTo>
                  <a:cubicBezTo>
                    <a:pt x="2477" y="202"/>
                    <a:pt x="1682" y="602"/>
                    <a:pt x="1016" y="1168"/>
                  </a:cubicBezTo>
                  <a:cubicBezTo>
                    <a:pt x="640" y="1488"/>
                    <a:pt x="381" y="1758"/>
                    <a:pt x="210" y="2127"/>
                  </a:cubicBezTo>
                  <a:cubicBezTo>
                    <a:pt x="187" y="2180"/>
                    <a:pt x="164" y="2230"/>
                    <a:pt x="145" y="2283"/>
                  </a:cubicBezTo>
                  <a:cubicBezTo>
                    <a:pt x="96" y="2420"/>
                    <a:pt x="62" y="2538"/>
                    <a:pt x="39" y="2644"/>
                  </a:cubicBezTo>
                  <a:cubicBezTo>
                    <a:pt x="8" y="2797"/>
                    <a:pt x="1" y="2930"/>
                    <a:pt x="20" y="3052"/>
                  </a:cubicBezTo>
                  <a:cubicBezTo>
                    <a:pt x="35" y="3177"/>
                    <a:pt x="77" y="3276"/>
                    <a:pt x="145" y="33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6040037" y="3647451"/>
              <a:ext cx="48076" cy="5648"/>
            </a:xfrm>
            <a:custGeom>
              <a:avLst/>
              <a:gdLst/>
              <a:ahLst/>
              <a:cxnLst/>
              <a:rect l="l" t="t" r="r" b="b"/>
              <a:pathLst>
                <a:path w="366" h="43" fill="none" extrusionOk="0">
                  <a:moveTo>
                    <a:pt x="365" y="1"/>
                  </a:moveTo>
                  <a:cubicBezTo>
                    <a:pt x="358" y="1"/>
                    <a:pt x="350" y="1"/>
                    <a:pt x="342" y="1"/>
                  </a:cubicBezTo>
                  <a:cubicBezTo>
                    <a:pt x="228" y="12"/>
                    <a:pt x="114" y="23"/>
                    <a:pt x="0" y="4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6057507" y="3577965"/>
              <a:ext cx="2627" cy="657"/>
            </a:xfrm>
            <a:custGeom>
              <a:avLst/>
              <a:gdLst/>
              <a:ahLst/>
              <a:cxnLst/>
              <a:rect l="l" t="t" r="r" b="b"/>
              <a:pathLst>
                <a:path w="20" h="5" fill="none" extrusionOk="0">
                  <a:moveTo>
                    <a:pt x="0" y="5"/>
                  </a:moveTo>
                  <a:cubicBezTo>
                    <a:pt x="8" y="5"/>
                    <a:pt x="12" y="1"/>
                    <a:pt x="19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5479293" y="3578490"/>
              <a:ext cx="578356" cy="599767"/>
            </a:xfrm>
            <a:custGeom>
              <a:avLst/>
              <a:gdLst/>
              <a:ahLst/>
              <a:cxnLst/>
              <a:rect l="l" t="t" r="r" b="b"/>
              <a:pathLst>
                <a:path w="4403" h="4566" fill="none" extrusionOk="0">
                  <a:moveTo>
                    <a:pt x="571" y="4565"/>
                  </a:moveTo>
                  <a:cubicBezTo>
                    <a:pt x="278" y="4406"/>
                    <a:pt x="92" y="4124"/>
                    <a:pt x="43" y="3767"/>
                  </a:cubicBezTo>
                  <a:cubicBezTo>
                    <a:pt x="1" y="3474"/>
                    <a:pt x="54" y="3196"/>
                    <a:pt x="123" y="2960"/>
                  </a:cubicBezTo>
                  <a:cubicBezTo>
                    <a:pt x="145" y="2880"/>
                    <a:pt x="172" y="2808"/>
                    <a:pt x="199" y="2740"/>
                  </a:cubicBezTo>
                  <a:cubicBezTo>
                    <a:pt x="248" y="2599"/>
                    <a:pt x="309" y="2469"/>
                    <a:pt x="374" y="2351"/>
                  </a:cubicBezTo>
                  <a:cubicBezTo>
                    <a:pt x="499" y="2131"/>
                    <a:pt x="651" y="1941"/>
                    <a:pt x="830" y="1758"/>
                  </a:cubicBezTo>
                  <a:cubicBezTo>
                    <a:pt x="952" y="1636"/>
                    <a:pt x="1081" y="1518"/>
                    <a:pt x="1226" y="1393"/>
                  </a:cubicBezTo>
                  <a:cubicBezTo>
                    <a:pt x="2135" y="621"/>
                    <a:pt x="3253" y="130"/>
                    <a:pt x="440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5628247" y="3881787"/>
              <a:ext cx="446344" cy="316434"/>
            </a:xfrm>
            <a:custGeom>
              <a:avLst/>
              <a:gdLst/>
              <a:ahLst/>
              <a:cxnLst/>
              <a:rect l="l" t="t" r="r" b="b"/>
              <a:pathLst>
                <a:path w="3398" h="2409" fill="none" extrusionOk="0">
                  <a:moveTo>
                    <a:pt x="3397" y="1"/>
                  </a:moveTo>
                  <a:cubicBezTo>
                    <a:pt x="2990" y="187"/>
                    <a:pt x="2717" y="427"/>
                    <a:pt x="2401" y="758"/>
                  </a:cubicBezTo>
                  <a:cubicBezTo>
                    <a:pt x="2382" y="777"/>
                    <a:pt x="2363" y="796"/>
                    <a:pt x="2344" y="819"/>
                  </a:cubicBezTo>
                  <a:cubicBezTo>
                    <a:pt x="2226" y="944"/>
                    <a:pt x="2116" y="1081"/>
                    <a:pt x="1998" y="1226"/>
                  </a:cubicBezTo>
                  <a:cubicBezTo>
                    <a:pt x="1971" y="1256"/>
                    <a:pt x="1944" y="1290"/>
                    <a:pt x="1918" y="1321"/>
                  </a:cubicBezTo>
                  <a:cubicBezTo>
                    <a:pt x="1918" y="1324"/>
                    <a:pt x="1914" y="1328"/>
                    <a:pt x="1914" y="1328"/>
                  </a:cubicBezTo>
                  <a:cubicBezTo>
                    <a:pt x="1716" y="1568"/>
                    <a:pt x="1507" y="1811"/>
                    <a:pt x="1252" y="2013"/>
                  </a:cubicBezTo>
                  <a:cubicBezTo>
                    <a:pt x="974" y="2237"/>
                    <a:pt x="525" y="2409"/>
                    <a:pt x="88" y="2409"/>
                  </a:cubicBezTo>
                  <a:cubicBezTo>
                    <a:pt x="57" y="2409"/>
                    <a:pt x="31" y="2409"/>
                    <a:pt x="4" y="2409"/>
                  </a:cubicBezTo>
                  <a:lnTo>
                    <a:pt x="0" y="2409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5" name="Google Shape;1925;p60"/>
            <p:cNvSpPr/>
            <p:nvPr/>
          </p:nvSpPr>
          <p:spPr>
            <a:xfrm>
              <a:off x="5439887" y="3430060"/>
              <a:ext cx="553793" cy="536848"/>
            </a:xfrm>
            <a:custGeom>
              <a:avLst/>
              <a:gdLst/>
              <a:ahLst/>
              <a:cxnLst/>
              <a:rect l="l" t="t" r="r" b="b"/>
              <a:pathLst>
                <a:path w="4216" h="4087" fill="none" extrusionOk="0">
                  <a:moveTo>
                    <a:pt x="407" y="4086"/>
                  </a:moveTo>
                  <a:cubicBezTo>
                    <a:pt x="0" y="3634"/>
                    <a:pt x="12" y="2911"/>
                    <a:pt x="255" y="2363"/>
                  </a:cubicBezTo>
                  <a:cubicBezTo>
                    <a:pt x="255" y="2359"/>
                    <a:pt x="255" y="2359"/>
                    <a:pt x="259" y="2355"/>
                  </a:cubicBezTo>
                  <a:cubicBezTo>
                    <a:pt x="354" y="2142"/>
                    <a:pt x="480" y="1937"/>
                    <a:pt x="636" y="1747"/>
                  </a:cubicBezTo>
                  <a:cubicBezTo>
                    <a:pt x="898" y="1423"/>
                    <a:pt x="1244" y="1131"/>
                    <a:pt x="1655" y="891"/>
                  </a:cubicBezTo>
                  <a:cubicBezTo>
                    <a:pt x="2439" y="427"/>
                    <a:pt x="3359" y="119"/>
                    <a:pt x="4215" y="1"/>
                  </a:cubicBezTo>
                  <a:lnTo>
                    <a:pt x="4215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6" name="Google Shape;1926;p60"/>
            <p:cNvSpPr/>
            <p:nvPr/>
          </p:nvSpPr>
          <p:spPr>
            <a:xfrm>
              <a:off x="5556791" y="4009201"/>
              <a:ext cx="59110" cy="11165"/>
            </a:xfrm>
            <a:custGeom>
              <a:avLst/>
              <a:gdLst/>
              <a:ahLst/>
              <a:cxnLst/>
              <a:rect l="l" t="t" r="r" b="b"/>
              <a:pathLst>
                <a:path w="450" h="85" fill="none" extrusionOk="0">
                  <a:moveTo>
                    <a:pt x="449" y="84"/>
                  </a:moveTo>
                  <a:cubicBezTo>
                    <a:pt x="434" y="84"/>
                    <a:pt x="415" y="84"/>
                    <a:pt x="400" y="84"/>
                  </a:cubicBezTo>
                  <a:cubicBezTo>
                    <a:pt x="267" y="81"/>
                    <a:pt x="137" y="50"/>
                    <a:pt x="12" y="4"/>
                  </a:cubicBezTo>
                  <a:cubicBezTo>
                    <a:pt x="8" y="4"/>
                    <a:pt x="4" y="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7" name="Google Shape;1927;p60"/>
            <p:cNvSpPr/>
            <p:nvPr/>
          </p:nvSpPr>
          <p:spPr>
            <a:xfrm>
              <a:off x="5580828" y="3856305"/>
              <a:ext cx="172995" cy="96546"/>
            </a:xfrm>
            <a:custGeom>
              <a:avLst/>
              <a:gdLst/>
              <a:ahLst/>
              <a:cxnLst/>
              <a:rect l="l" t="t" r="r" b="b"/>
              <a:pathLst>
                <a:path w="1317" h="735" fill="none" extrusionOk="0">
                  <a:moveTo>
                    <a:pt x="0" y="651"/>
                  </a:moveTo>
                  <a:cubicBezTo>
                    <a:pt x="190" y="727"/>
                    <a:pt x="411" y="735"/>
                    <a:pt x="559" y="602"/>
                  </a:cubicBezTo>
                  <a:cubicBezTo>
                    <a:pt x="784" y="404"/>
                    <a:pt x="1088" y="172"/>
                    <a:pt x="1309" y="8"/>
                  </a:cubicBezTo>
                  <a:lnTo>
                    <a:pt x="131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8" name="Google Shape;1928;p60"/>
            <p:cNvSpPr/>
            <p:nvPr/>
          </p:nvSpPr>
          <p:spPr>
            <a:xfrm>
              <a:off x="5516860" y="3500597"/>
              <a:ext cx="492713" cy="386840"/>
            </a:xfrm>
            <a:custGeom>
              <a:avLst/>
              <a:gdLst/>
              <a:ahLst/>
              <a:cxnLst/>
              <a:rect l="l" t="t" r="r" b="b"/>
              <a:pathLst>
                <a:path w="3751" h="2945" fill="none" extrusionOk="0">
                  <a:moveTo>
                    <a:pt x="3751" y="0"/>
                  </a:moveTo>
                  <a:cubicBezTo>
                    <a:pt x="2956" y="103"/>
                    <a:pt x="2070" y="392"/>
                    <a:pt x="1347" y="822"/>
                  </a:cubicBezTo>
                  <a:cubicBezTo>
                    <a:pt x="989" y="1031"/>
                    <a:pt x="529" y="1381"/>
                    <a:pt x="247" y="1887"/>
                  </a:cubicBezTo>
                  <a:cubicBezTo>
                    <a:pt x="217" y="1940"/>
                    <a:pt x="190" y="1993"/>
                    <a:pt x="164" y="2047"/>
                  </a:cubicBezTo>
                  <a:cubicBezTo>
                    <a:pt x="42" y="2324"/>
                    <a:pt x="0" y="2671"/>
                    <a:pt x="88" y="29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9" name="Google Shape;1929;p60"/>
            <p:cNvSpPr/>
            <p:nvPr/>
          </p:nvSpPr>
          <p:spPr>
            <a:xfrm>
              <a:off x="6011928" y="3495080"/>
              <a:ext cx="76186" cy="5123"/>
            </a:xfrm>
            <a:custGeom>
              <a:avLst/>
              <a:gdLst/>
              <a:ahLst/>
              <a:cxnLst/>
              <a:rect l="l" t="t" r="r" b="b"/>
              <a:pathLst>
                <a:path w="580" h="39" fill="none" extrusionOk="0">
                  <a:moveTo>
                    <a:pt x="579" y="0"/>
                  </a:moveTo>
                  <a:lnTo>
                    <a:pt x="556" y="0"/>
                  </a:lnTo>
                  <a:cubicBezTo>
                    <a:pt x="378" y="4"/>
                    <a:pt x="191" y="15"/>
                    <a:pt x="1" y="3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0" name="Google Shape;1930;p60"/>
            <p:cNvSpPr/>
            <p:nvPr/>
          </p:nvSpPr>
          <p:spPr>
            <a:xfrm>
              <a:off x="6078392" y="3495080"/>
              <a:ext cx="6699" cy="131"/>
            </a:xfrm>
            <a:custGeom>
              <a:avLst/>
              <a:gdLst/>
              <a:ahLst/>
              <a:cxnLst/>
              <a:rect l="l" t="t" r="r" b="b"/>
              <a:pathLst>
                <a:path w="51" h="1" fill="none" extrusionOk="0">
                  <a:moveTo>
                    <a:pt x="1" y="0"/>
                  </a:moveTo>
                  <a:lnTo>
                    <a:pt x="5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1" name="Google Shape;1931;p60"/>
            <p:cNvSpPr/>
            <p:nvPr/>
          </p:nvSpPr>
          <p:spPr>
            <a:xfrm>
              <a:off x="5440807" y="3232240"/>
              <a:ext cx="538818" cy="507818"/>
            </a:xfrm>
            <a:custGeom>
              <a:avLst/>
              <a:gdLst/>
              <a:ahLst/>
              <a:cxnLst/>
              <a:rect l="l" t="t" r="r" b="b"/>
              <a:pathLst>
                <a:path w="4102" h="3866" fill="none" extrusionOk="0">
                  <a:moveTo>
                    <a:pt x="252" y="3865"/>
                  </a:moveTo>
                  <a:cubicBezTo>
                    <a:pt x="252" y="3865"/>
                    <a:pt x="252" y="3861"/>
                    <a:pt x="252" y="3861"/>
                  </a:cubicBezTo>
                  <a:cubicBezTo>
                    <a:pt x="1" y="3416"/>
                    <a:pt x="39" y="2815"/>
                    <a:pt x="248" y="2347"/>
                  </a:cubicBezTo>
                  <a:cubicBezTo>
                    <a:pt x="248" y="2344"/>
                    <a:pt x="248" y="2340"/>
                    <a:pt x="252" y="2340"/>
                  </a:cubicBezTo>
                  <a:cubicBezTo>
                    <a:pt x="511" y="1765"/>
                    <a:pt x="990" y="1259"/>
                    <a:pt x="1648" y="871"/>
                  </a:cubicBezTo>
                  <a:cubicBezTo>
                    <a:pt x="2397" y="430"/>
                    <a:pt x="3276" y="130"/>
                    <a:pt x="4102" y="0"/>
                  </a:cubicBezTo>
                  <a:lnTo>
                    <a:pt x="4102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2" name="Google Shape;1932;p60"/>
            <p:cNvSpPr/>
            <p:nvPr/>
          </p:nvSpPr>
          <p:spPr>
            <a:xfrm>
              <a:off x="5520275" y="3295159"/>
              <a:ext cx="564826" cy="363853"/>
            </a:xfrm>
            <a:custGeom>
              <a:avLst/>
              <a:gdLst/>
              <a:ahLst/>
              <a:cxnLst/>
              <a:rect l="l" t="t" r="r" b="b"/>
              <a:pathLst>
                <a:path w="4300" h="2770" fill="none" extrusionOk="0">
                  <a:moveTo>
                    <a:pt x="4299" y="1"/>
                  </a:moveTo>
                  <a:cubicBezTo>
                    <a:pt x="3383" y="8"/>
                    <a:pt x="2226" y="328"/>
                    <a:pt x="1321" y="864"/>
                  </a:cubicBezTo>
                  <a:cubicBezTo>
                    <a:pt x="929" y="1092"/>
                    <a:pt x="404" y="1496"/>
                    <a:pt x="138" y="2089"/>
                  </a:cubicBezTo>
                  <a:cubicBezTo>
                    <a:pt x="46" y="2294"/>
                    <a:pt x="1" y="2542"/>
                    <a:pt x="20" y="277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3" name="Google Shape;1933;p60"/>
            <p:cNvSpPr/>
            <p:nvPr/>
          </p:nvSpPr>
          <p:spPr>
            <a:xfrm>
              <a:off x="6084960" y="3295159"/>
              <a:ext cx="3153" cy="131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23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4" name="Google Shape;1934;p60"/>
            <p:cNvSpPr/>
            <p:nvPr/>
          </p:nvSpPr>
          <p:spPr>
            <a:xfrm>
              <a:off x="6084960" y="3295159"/>
              <a:ext cx="131" cy="13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5" name="Google Shape;1935;p60"/>
            <p:cNvSpPr/>
            <p:nvPr/>
          </p:nvSpPr>
          <p:spPr>
            <a:xfrm>
              <a:off x="6084960" y="3295159"/>
              <a:ext cx="131" cy="13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6" name="Google Shape;1936;p60"/>
            <p:cNvSpPr/>
            <p:nvPr/>
          </p:nvSpPr>
          <p:spPr>
            <a:xfrm>
              <a:off x="6078392" y="3295159"/>
              <a:ext cx="6699" cy="131"/>
            </a:xfrm>
            <a:custGeom>
              <a:avLst/>
              <a:gdLst/>
              <a:ahLst/>
              <a:cxnLst/>
              <a:rect l="l" t="t" r="r" b="b"/>
              <a:pathLst>
                <a:path w="51" h="1" fill="none" extrusionOk="0">
                  <a:moveTo>
                    <a:pt x="1" y="1"/>
                  </a:moveTo>
                  <a:lnTo>
                    <a:pt x="5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7" name="Google Shape;1937;p60"/>
            <p:cNvSpPr/>
            <p:nvPr/>
          </p:nvSpPr>
          <p:spPr>
            <a:xfrm>
              <a:off x="5812140" y="3023781"/>
              <a:ext cx="272956" cy="50178"/>
            </a:xfrm>
            <a:custGeom>
              <a:avLst/>
              <a:gdLst/>
              <a:ahLst/>
              <a:cxnLst/>
              <a:rect l="l" t="t" r="r" b="b"/>
              <a:pathLst>
                <a:path w="2078" h="382" fill="none" extrusionOk="0">
                  <a:moveTo>
                    <a:pt x="0" y="381"/>
                  </a:moveTo>
                  <a:lnTo>
                    <a:pt x="0" y="381"/>
                  </a:lnTo>
                  <a:cubicBezTo>
                    <a:pt x="681" y="134"/>
                    <a:pt x="1427" y="1"/>
                    <a:pt x="2074" y="1"/>
                  </a:cubicBezTo>
                  <a:lnTo>
                    <a:pt x="2077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8" name="Google Shape;1938;p60"/>
            <p:cNvSpPr/>
            <p:nvPr/>
          </p:nvSpPr>
          <p:spPr>
            <a:xfrm>
              <a:off x="5450395" y="3442538"/>
              <a:ext cx="23513" cy="97597"/>
            </a:xfrm>
            <a:custGeom>
              <a:avLst/>
              <a:gdLst/>
              <a:ahLst/>
              <a:cxnLst/>
              <a:rect l="l" t="t" r="r" b="b"/>
              <a:pathLst>
                <a:path w="179" h="743" fill="none" extrusionOk="0">
                  <a:moveTo>
                    <a:pt x="179" y="743"/>
                  </a:moveTo>
                  <a:cubicBezTo>
                    <a:pt x="179" y="743"/>
                    <a:pt x="179" y="739"/>
                    <a:pt x="179" y="739"/>
                  </a:cubicBezTo>
                  <a:cubicBezTo>
                    <a:pt x="53" y="518"/>
                    <a:pt x="0" y="263"/>
                    <a:pt x="4" y="5"/>
                  </a:cubicBezTo>
                  <a:lnTo>
                    <a:pt x="4" y="1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9" name="Google Shape;1939;p60"/>
            <p:cNvSpPr/>
            <p:nvPr/>
          </p:nvSpPr>
          <p:spPr>
            <a:xfrm>
              <a:off x="5790073" y="3104826"/>
              <a:ext cx="186524" cy="55038"/>
            </a:xfrm>
            <a:custGeom>
              <a:avLst/>
              <a:gdLst/>
              <a:ahLst/>
              <a:cxnLst/>
              <a:rect l="l" t="t" r="r" b="b"/>
              <a:pathLst>
                <a:path w="1420" h="419" fill="none" extrusionOk="0">
                  <a:moveTo>
                    <a:pt x="1420" y="0"/>
                  </a:moveTo>
                  <a:cubicBezTo>
                    <a:pt x="948" y="80"/>
                    <a:pt x="454" y="225"/>
                    <a:pt x="1" y="4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0" name="Google Shape;1940;p60"/>
            <p:cNvSpPr/>
            <p:nvPr/>
          </p:nvSpPr>
          <p:spPr>
            <a:xfrm>
              <a:off x="5550223" y="3749382"/>
              <a:ext cx="36648" cy="58584"/>
            </a:xfrm>
            <a:custGeom>
              <a:avLst/>
              <a:gdLst/>
              <a:ahLst/>
              <a:cxnLst/>
              <a:rect l="l" t="t" r="r" b="b"/>
              <a:pathLst>
                <a:path w="279" h="446" fill="none" extrusionOk="0">
                  <a:moveTo>
                    <a:pt x="1" y="1"/>
                  </a:moveTo>
                  <a:cubicBezTo>
                    <a:pt x="12" y="179"/>
                    <a:pt x="119" y="354"/>
                    <a:pt x="279" y="4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1" name="Google Shape;1941;p60"/>
            <p:cNvSpPr/>
            <p:nvPr/>
          </p:nvSpPr>
          <p:spPr>
            <a:xfrm>
              <a:off x="5341373" y="2561150"/>
              <a:ext cx="637729" cy="78550"/>
            </a:xfrm>
            <a:custGeom>
              <a:avLst/>
              <a:gdLst/>
              <a:ahLst/>
              <a:cxnLst/>
              <a:rect l="l" t="t" r="r" b="b"/>
              <a:pathLst>
                <a:path w="4855" h="598" fill="none" extrusionOk="0">
                  <a:moveTo>
                    <a:pt x="4855" y="590"/>
                  </a:moveTo>
                  <a:lnTo>
                    <a:pt x="4855" y="590"/>
                  </a:lnTo>
                  <a:cubicBezTo>
                    <a:pt x="4756" y="594"/>
                    <a:pt x="4657" y="598"/>
                    <a:pt x="4558" y="579"/>
                  </a:cubicBezTo>
                  <a:cubicBezTo>
                    <a:pt x="4509" y="571"/>
                    <a:pt x="4459" y="560"/>
                    <a:pt x="4414" y="541"/>
                  </a:cubicBezTo>
                  <a:cubicBezTo>
                    <a:pt x="4338" y="518"/>
                    <a:pt x="4269" y="483"/>
                    <a:pt x="4201" y="442"/>
                  </a:cubicBezTo>
                  <a:cubicBezTo>
                    <a:pt x="4003" y="331"/>
                    <a:pt x="3828" y="179"/>
                    <a:pt x="3615" y="95"/>
                  </a:cubicBezTo>
                  <a:cubicBezTo>
                    <a:pt x="3550" y="65"/>
                    <a:pt x="3482" y="46"/>
                    <a:pt x="3406" y="35"/>
                  </a:cubicBezTo>
                  <a:cubicBezTo>
                    <a:pt x="3181" y="0"/>
                    <a:pt x="2919" y="80"/>
                    <a:pt x="2808" y="286"/>
                  </a:cubicBezTo>
                  <a:cubicBezTo>
                    <a:pt x="1888" y="286"/>
                    <a:pt x="963" y="286"/>
                    <a:pt x="39" y="286"/>
                  </a:cubicBezTo>
                  <a:lnTo>
                    <a:pt x="1" y="28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2" name="Google Shape;1942;p60"/>
            <p:cNvSpPr/>
            <p:nvPr/>
          </p:nvSpPr>
          <p:spPr>
            <a:xfrm>
              <a:off x="4617883" y="4381460"/>
              <a:ext cx="27059" cy="71588"/>
            </a:xfrm>
            <a:custGeom>
              <a:avLst/>
              <a:gdLst/>
              <a:ahLst/>
              <a:cxnLst/>
              <a:rect l="l" t="t" r="r" b="b"/>
              <a:pathLst>
                <a:path w="206" h="545" fill="none" extrusionOk="0">
                  <a:moveTo>
                    <a:pt x="1" y="1"/>
                  </a:moveTo>
                  <a:cubicBezTo>
                    <a:pt x="69" y="180"/>
                    <a:pt x="137" y="362"/>
                    <a:pt x="206" y="5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3" name="Google Shape;1943;p60"/>
            <p:cNvSpPr/>
            <p:nvPr/>
          </p:nvSpPr>
          <p:spPr>
            <a:xfrm>
              <a:off x="4657420" y="4352956"/>
              <a:ext cx="29029" cy="85643"/>
            </a:xfrm>
            <a:custGeom>
              <a:avLst/>
              <a:gdLst/>
              <a:ahLst/>
              <a:cxnLst/>
              <a:rect l="l" t="t" r="r" b="b"/>
              <a:pathLst>
                <a:path w="221" h="652" fill="none" extrusionOk="0">
                  <a:moveTo>
                    <a:pt x="0" y="1"/>
                  </a:moveTo>
                  <a:cubicBezTo>
                    <a:pt x="76" y="218"/>
                    <a:pt x="148" y="435"/>
                    <a:pt x="221" y="6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4" name="Google Shape;1944;p60"/>
            <p:cNvSpPr/>
            <p:nvPr/>
          </p:nvSpPr>
          <p:spPr>
            <a:xfrm>
              <a:off x="5407837" y="2825435"/>
              <a:ext cx="102588" cy="453832"/>
            </a:xfrm>
            <a:custGeom>
              <a:avLst/>
              <a:gdLst/>
              <a:ahLst/>
              <a:cxnLst/>
              <a:rect l="l" t="t" r="r" b="b"/>
              <a:pathLst>
                <a:path w="781" h="3455" fill="none" extrusionOk="0">
                  <a:moveTo>
                    <a:pt x="100" y="1"/>
                  </a:moveTo>
                  <a:cubicBezTo>
                    <a:pt x="1" y="259"/>
                    <a:pt x="107" y="552"/>
                    <a:pt x="256" y="788"/>
                  </a:cubicBezTo>
                  <a:cubicBezTo>
                    <a:pt x="495" y="1161"/>
                    <a:pt x="724" y="1435"/>
                    <a:pt x="708" y="1903"/>
                  </a:cubicBezTo>
                  <a:cubicBezTo>
                    <a:pt x="693" y="2424"/>
                    <a:pt x="628" y="2957"/>
                    <a:pt x="781" y="34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5" name="Google Shape;1945;p60"/>
            <p:cNvSpPr/>
            <p:nvPr/>
          </p:nvSpPr>
          <p:spPr>
            <a:xfrm>
              <a:off x="4499009" y="4462899"/>
              <a:ext cx="70538" cy="125050"/>
            </a:xfrm>
            <a:custGeom>
              <a:avLst/>
              <a:gdLst/>
              <a:ahLst/>
              <a:cxnLst/>
              <a:rect l="l" t="t" r="r" b="b"/>
              <a:pathLst>
                <a:path w="537" h="952" fill="none" extrusionOk="0">
                  <a:moveTo>
                    <a:pt x="537" y="85"/>
                  </a:moveTo>
                  <a:cubicBezTo>
                    <a:pt x="320" y="1"/>
                    <a:pt x="118" y="191"/>
                    <a:pt x="57" y="381"/>
                  </a:cubicBezTo>
                  <a:cubicBezTo>
                    <a:pt x="0" y="564"/>
                    <a:pt x="31" y="769"/>
                    <a:pt x="65" y="9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6" name="Google Shape;1946;p60"/>
            <p:cNvSpPr/>
            <p:nvPr/>
          </p:nvSpPr>
          <p:spPr>
            <a:xfrm>
              <a:off x="5881100" y="2467232"/>
              <a:ext cx="112571" cy="151978"/>
            </a:xfrm>
            <a:custGeom>
              <a:avLst/>
              <a:gdLst/>
              <a:ahLst/>
              <a:cxnLst/>
              <a:rect l="l" t="t" r="r" b="b"/>
              <a:pathLst>
                <a:path w="857" h="1157" fill="none" extrusionOk="0">
                  <a:moveTo>
                    <a:pt x="856" y="0"/>
                  </a:moveTo>
                  <a:cubicBezTo>
                    <a:pt x="841" y="4"/>
                    <a:pt x="822" y="8"/>
                    <a:pt x="803" y="12"/>
                  </a:cubicBezTo>
                  <a:cubicBezTo>
                    <a:pt x="533" y="80"/>
                    <a:pt x="335" y="179"/>
                    <a:pt x="198" y="316"/>
                  </a:cubicBezTo>
                  <a:cubicBezTo>
                    <a:pt x="99" y="415"/>
                    <a:pt x="0" y="616"/>
                    <a:pt x="8" y="845"/>
                  </a:cubicBezTo>
                  <a:cubicBezTo>
                    <a:pt x="12" y="947"/>
                    <a:pt x="38" y="1054"/>
                    <a:pt x="92" y="115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7" name="Google Shape;1947;p60"/>
            <p:cNvSpPr/>
            <p:nvPr/>
          </p:nvSpPr>
          <p:spPr>
            <a:xfrm>
              <a:off x="6030974" y="2457643"/>
              <a:ext cx="86563" cy="4729"/>
            </a:xfrm>
            <a:custGeom>
              <a:avLst/>
              <a:gdLst/>
              <a:ahLst/>
              <a:cxnLst/>
              <a:rect l="l" t="t" r="r" b="b"/>
              <a:pathLst>
                <a:path w="659" h="36" fill="none" extrusionOk="0">
                  <a:moveTo>
                    <a:pt x="659" y="35"/>
                  </a:moveTo>
                  <a:cubicBezTo>
                    <a:pt x="449" y="5"/>
                    <a:pt x="202" y="1"/>
                    <a:pt x="1" y="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8" name="Google Shape;1948;p60"/>
            <p:cNvSpPr/>
            <p:nvPr/>
          </p:nvSpPr>
          <p:spPr>
            <a:xfrm>
              <a:off x="5812140" y="2392229"/>
              <a:ext cx="189020" cy="181533"/>
            </a:xfrm>
            <a:custGeom>
              <a:avLst/>
              <a:gdLst/>
              <a:ahLst/>
              <a:cxnLst/>
              <a:rect l="l" t="t" r="r" b="b"/>
              <a:pathLst>
                <a:path w="1439" h="1382" fill="none" extrusionOk="0">
                  <a:moveTo>
                    <a:pt x="31" y="1381"/>
                  </a:moveTo>
                  <a:lnTo>
                    <a:pt x="31" y="1381"/>
                  </a:lnTo>
                  <a:cubicBezTo>
                    <a:pt x="0" y="1119"/>
                    <a:pt x="54" y="788"/>
                    <a:pt x="335" y="503"/>
                  </a:cubicBezTo>
                  <a:cubicBezTo>
                    <a:pt x="544" y="293"/>
                    <a:pt x="826" y="145"/>
                    <a:pt x="1199" y="54"/>
                  </a:cubicBezTo>
                  <a:cubicBezTo>
                    <a:pt x="1282" y="35"/>
                    <a:pt x="1362" y="16"/>
                    <a:pt x="1438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9" name="Google Shape;1949;p60"/>
            <p:cNvSpPr/>
            <p:nvPr/>
          </p:nvSpPr>
          <p:spPr>
            <a:xfrm>
              <a:off x="5882020" y="2513206"/>
              <a:ext cx="95101" cy="65021"/>
            </a:xfrm>
            <a:custGeom>
              <a:avLst/>
              <a:gdLst/>
              <a:ahLst/>
              <a:cxnLst/>
              <a:rect l="l" t="t" r="r" b="b"/>
              <a:pathLst>
                <a:path w="724" h="495" fill="none" extrusionOk="0">
                  <a:moveTo>
                    <a:pt x="1" y="495"/>
                  </a:moveTo>
                  <a:cubicBezTo>
                    <a:pt x="1" y="495"/>
                    <a:pt x="1" y="495"/>
                    <a:pt x="1" y="495"/>
                  </a:cubicBezTo>
                  <a:cubicBezTo>
                    <a:pt x="203" y="247"/>
                    <a:pt x="381" y="110"/>
                    <a:pt x="72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0" name="Google Shape;1950;p60"/>
            <p:cNvSpPr/>
            <p:nvPr/>
          </p:nvSpPr>
          <p:spPr>
            <a:xfrm>
              <a:off x="5921557" y="2566142"/>
              <a:ext cx="174965" cy="65021"/>
            </a:xfrm>
            <a:custGeom>
              <a:avLst/>
              <a:gdLst/>
              <a:ahLst/>
              <a:cxnLst/>
              <a:rect l="l" t="t" r="r" b="b"/>
              <a:pathLst>
                <a:path w="1332" h="495" fill="none" extrusionOk="0">
                  <a:moveTo>
                    <a:pt x="1332" y="0"/>
                  </a:moveTo>
                  <a:cubicBezTo>
                    <a:pt x="1107" y="8"/>
                    <a:pt x="860" y="35"/>
                    <a:pt x="624" y="103"/>
                  </a:cubicBezTo>
                  <a:cubicBezTo>
                    <a:pt x="438" y="160"/>
                    <a:pt x="179" y="274"/>
                    <a:pt x="0" y="4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1" name="Google Shape;1951;p60"/>
            <p:cNvSpPr/>
            <p:nvPr/>
          </p:nvSpPr>
          <p:spPr>
            <a:xfrm>
              <a:off x="5822649" y="4033239"/>
              <a:ext cx="262447" cy="357417"/>
            </a:xfrm>
            <a:custGeom>
              <a:avLst/>
              <a:gdLst/>
              <a:ahLst/>
              <a:cxnLst/>
              <a:rect l="l" t="t" r="r" b="b"/>
              <a:pathLst>
                <a:path w="1998" h="2721" fill="none" extrusionOk="0">
                  <a:moveTo>
                    <a:pt x="1366" y="1092"/>
                  </a:moveTo>
                  <a:cubicBezTo>
                    <a:pt x="982" y="1472"/>
                    <a:pt x="731" y="1952"/>
                    <a:pt x="567" y="2522"/>
                  </a:cubicBezTo>
                  <a:cubicBezTo>
                    <a:pt x="533" y="2644"/>
                    <a:pt x="422" y="2720"/>
                    <a:pt x="305" y="2720"/>
                  </a:cubicBezTo>
                  <a:cubicBezTo>
                    <a:pt x="282" y="2720"/>
                    <a:pt x="255" y="2716"/>
                    <a:pt x="228" y="2713"/>
                  </a:cubicBezTo>
                  <a:cubicBezTo>
                    <a:pt x="84" y="2671"/>
                    <a:pt x="0" y="2519"/>
                    <a:pt x="42" y="2374"/>
                  </a:cubicBezTo>
                  <a:cubicBezTo>
                    <a:pt x="244" y="1674"/>
                    <a:pt x="704" y="1008"/>
                    <a:pt x="1275" y="510"/>
                  </a:cubicBezTo>
                  <a:cubicBezTo>
                    <a:pt x="1491" y="320"/>
                    <a:pt x="1727" y="152"/>
                    <a:pt x="1967" y="16"/>
                  </a:cubicBezTo>
                  <a:cubicBezTo>
                    <a:pt x="1978" y="12"/>
                    <a:pt x="1986" y="4"/>
                    <a:pt x="199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2" name="Google Shape;1952;p60"/>
            <p:cNvSpPr/>
            <p:nvPr/>
          </p:nvSpPr>
          <p:spPr>
            <a:xfrm>
              <a:off x="5785082" y="990152"/>
              <a:ext cx="158545" cy="264943"/>
            </a:xfrm>
            <a:custGeom>
              <a:avLst/>
              <a:gdLst/>
              <a:ahLst/>
              <a:cxnLst/>
              <a:rect l="l" t="t" r="r" b="b"/>
              <a:pathLst>
                <a:path w="1207" h="2017" fill="none" extrusionOk="0">
                  <a:moveTo>
                    <a:pt x="1" y="2016"/>
                  </a:moveTo>
                  <a:cubicBezTo>
                    <a:pt x="119" y="1221"/>
                    <a:pt x="560" y="480"/>
                    <a:pt x="1207" y="0"/>
                  </a:cubicBezTo>
                </a:path>
              </a:pathLst>
            </a:custGeom>
            <a:noFill/>
            <a:ln w="95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3" name="Google Shape;1953;p60"/>
            <p:cNvSpPr/>
            <p:nvPr/>
          </p:nvSpPr>
          <p:spPr>
            <a:xfrm>
              <a:off x="6084950" y="4189150"/>
              <a:ext cx="131" cy="363848"/>
            </a:xfrm>
            <a:custGeom>
              <a:avLst/>
              <a:gdLst/>
              <a:ahLst/>
              <a:cxnLst/>
              <a:rect l="l" t="t" r="r" b="b"/>
              <a:pathLst>
                <a:path w="1" h="2949" fill="none" extrusionOk="0">
                  <a:moveTo>
                    <a:pt x="0" y="0"/>
                  </a:moveTo>
                  <a:lnTo>
                    <a:pt x="0" y="1739"/>
                  </a:lnTo>
                  <a:lnTo>
                    <a:pt x="0" y="2560"/>
                  </a:lnTo>
                  <a:lnTo>
                    <a:pt x="0" y="2815"/>
                  </a:lnTo>
                  <a:lnTo>
                    <a:pt x="0" y="294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4" name="Google Shape;1954;p60"/>
            <p:cNvSpPr/>
            <p:nvPr/>
          </p:nvSpPr>
          <p:spPr>
            <a:xfrm>
              <a:off x="6084960" y="4040201"/>
              <a:ext cx="131" cy="75135"/>
            </a:xfrm>
            <a:custGeom>
              <a:avLst/>
              <a:gdLst/>
              <a:ahLst/>
              <a:cxnLst/>
              <a:rect l="l" t="t" r="r" b="b"/>
              <a:pathLst>
                <a:path w="1" h="572" fill="none" extrusionOk="0">
                  <a:moveTo>
                    <a:pt x="0" y="1"/>
                  </a:moveTo>
                  <a:lnTo>
                    <a:pt x="0" y="57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5" name="Google Shape;1955;p60"/>
            <p:cNvSpPr/>
            <p:nvPr/>
          </p:nvSpPr>
          <p:spPr>
            <a:xfrm>
              <a:off x="6084960" y="3889800"/>
              <a:ext cx="131" cy="78025"/>
            </a:xfrm>
            <a:custGeom>
              <a:avLst/>
              <a:gdLst/>
              <a:ahLst/>
              <a:cxnLst/>
              <a:rect l="l" t="t" r="r" b="b"/>
              <a:pathLst>
                <a:path w="1" h="594" fill="none" extrusionOk="0">
                  <a:moveTo>
                    <a:pt x="0" y="1"/>
                  </a:moveTo>
                  <a:lnTo>
                    <a:pt x="0" y="59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6" name="Google Shape;1956;p60"/>
            <p:cNvSpPr/>
            <p:nvPr/>
          </p:nvSpPr>
          <p:spPr>
            <a:xfrm>
              <a:off x="6084960" y="3741370"/>
              <a:ext cx="131" cy="78156"/>
            </a:xfrm>
            <a:custGeom>
              <a:avLst/>
              <a:gdLst/>
              <a:ahLst/>
              <a:cxnLst/>
              <a:rect l="l" t="t" r="r" b="b"/>
              <a:pathLst>
                <a:path w="1" h="595" fill="none" extrusionOk="0">
                  <a:moveTo>
                    <a:pt x="0" y="1"/>
                  </a:moveTo>
                  <a:lnTo>
                    <a:pt x="0" y="370"/>
                  </a:lnTo>
                  <a:lnTo>
                    <a:pt x="0" y="461"/>
                  </a:lnTo>
                  <a:lnTo>
                    <a:pt x="0" y="59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7" name="Google Shape;1957;p60"/>
            <p:cNvSpPr/>
            <p:nvPr/>
          </p:nvSpPr>
          <p:spPr>
            <a:xfrm>
              <a:off x="6084960" y="3592545"/>
              <a:ext cx="131" cy="78025"/>
            </a:xfrm>
            <a:custGeom>
              <a:avLst/>
              <a:gdLst/>
              <a:ahLst/>
              <a:cxnLst/>
              <a:rect l="l" t="t" r="r" b="b"/>
              <a:pathLst>
                <a:path w="1" h="594" fill="none" extrusionOk="0">
                  <a:moveTo>
                    <a:pt x="0" y="0"/>
                  </a:moveTo>
                  <a:lnTo>
                    <a:pt x="0" y="419"/>
                  </a:lnTo>
                  <a:lnTo>
                    <a:pt x="0" y="59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8" name="Google Shape;1958;p60"/>
            <p:cNvSpPr/>
            <p:nvPr/>
          </p:nvSpPr>
          <p:spPr>
            <a:xfrm>
              <a:off x="6084960" y="3443589"/>
              <a:ext cx="131" cy="78025"/>
            </a:xfrm>
            <a:custGeom>
              <a:avLst/>
              <a:gdLst/>
              <a:ahLst/>
              <a:cxnLst/>
              <a:rect l="l" t="t" r="r" b="b"/>
              <a:pathLst>
                <a:path w="1" h="594" fill="none" extrusionOk="0">
                  <a:moveTo>
                    <a:pt x="0" y="0"/>
                  </a:moveTo>
                  <a:lnTo>
                    <a:pt x="0" y="392"/>
                  </a:lnTo>
                  <a:lnTo>
                    <a:pt x="0" y="59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9" name="Google Shape;1959;p60"/>
            <p:cNvSpPr/>
            <p:nvPr/>
          </p:nvSpPr>
          <p:spPr>
            <a:xfrm>
              <a:off x="6084960" y="3295684"/>
              <a:ext cx="131" cy="77631"/>
            </a:xfrm>
            <a:custGeom>
              <a:avLst/>
              <a:gdLst/>
              <a:ahLst/>
              <a:cxnLst/>
              <a:rect l="l" t="t" r="r" b="b"/>
              <a:pathLst>
                <a:path w="1" h="591" fill="none" extrusionOk="0">
                  <a:moveTo>
                    <a:pt x="0" y="0"/>
                  </a:moveTo>
                  <a:lnTo>
                    <a:pt x="0" y="115"/>
                  </a:lnTo>
                  <a:lnTo>
                    <a:pt x="0" y="59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0" name="Google Shape;1960;p60"/>
            <p:cNvSpPr/>
            <p:nvPr/>
          </p:nvSpPr>
          <p:spPr>
            <a:xfrm>
              <a:off x="6084960" y="3146728"/>
              <a:ext cx="131" cy="77631"/>
            </a:xfrm>
            <a:custGeom>
              <a:avLst/>
              <a:gdLst/>
              <a:ahLst/>
              <a:cxnLst/>
              <a:rect l="l" t="t" r="r" b="b"/>
              <a:pathLst>
                <a:path w="1" h="591" fill="none" extrusionOk="0">
                  <a:moveTo>
                    <a:pt x="0" y="1"/>
                  </a:moveTo>
                  <a:lnTo>
                    <a:pt x="0" y="590"/>
                  </a:lnTo>
                  <a:lnTo>
                    <a:pt x="0" y="59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1" name="Google Shape;1961;p60"/>
            <p:cNvSpPr/>
            <p:nvPr/>
          </p:nvSpPr>
          <p:spPr>
            <a:xfrm>
              <a:off x="6084960" y="2999349"/>
              <a:ext cx="1576" cy="76580"/>
            </a:xfrm>
            <a:custGeom>
              <a:avLst/>
              <a:gdLst/>
              <a:ahLst/>
              <a:cxnLst/>
              <a:rect l="l" t="t" r="r" b="b"/>
              <a:pathLst>
                <a:path w="12" h="583" fill="none" extrusionOk="0">
                  <a:moveTo>
                    <a:pt x="12" y="1"/>
                  </a:moveTo>
                  <a:cubicBezTo>
                    <a:pt x="8" y="65"/>
                    <a:pt x="8" y="126"/>
                    <a:pt x="4" y="187"/>
                  </a:cubicBezTo>
                  <a:cubicBezTo>
                    <a:pt x="0" y="244"/>
                    <a:pt x="0" y="297"/>
                    <a:pt x="0" y="351"/>
                  </a:cubicBezTo>
                  <a:lnTo>
                    <a:pt x="0" y="583"/>
                  </a:lnTo>
                  <a:lnTo>
                    <a:pt x="0" y="58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2" name="Google Shape;1962;p60"/>
            <p:cNvSpPr/>
            <p:nvPr/>
          </p:nvSpPr>
          <p:spPr>
            <a:xfrm>
              <a:off x="6006936" y="2838965"/>
              <a:ext cx="68699" cy="85118"/>
            </a:xfrm>
            <a:custGeom>
              <a:avLst/>
              <a:gdLst/>
              <a:ahLst/>
              <a:cxnLst/>
              <a:rect l="l" t="t" r="r" b="b"/>
              <a:pathLst>
                <a:path w="523" h="648" fill="none" extrusionOk="0">
                  <a:moveTo>
                    <a:pt x="1" y="0"/>
                  </a:moveTo>
                  <a:cubicBezTo>
                    <a:pt x="92" y="160"/>
                    <a:pt x="233" y="305"/>
                    <a:pt x="359" y="442"/>
                  </a:cubicBezTo>
                  <a:cubicBezTo>
                    <a:pt x="400" y="487"/>
                    <a:pt x="438" y="529"/>
                    <a:pt x="476" y="575"/>
                  </a:cubicBezTo>
                  <a:cubicBezTo>
                    <a:pt x="495" y="598"/>
                    <a:pt x="511" y="621"/>
                    <a:pt x="522" y="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3" name="Google Shape;1963;p60"/>
            <p:cNvSpPr/>
            <p:nvPr/>
          </p:nvSpPr>
          <p:spPr>
            <a:xfrm>
              <a:off x="6321263" y="2838965"/>
              <a:ext cx="69093" cy="86038"/>
            </a:xfrm>
            <a:custGeom>
              <a:avLst/>
              <a:gdLst/>
              <a:ahLst/>
              <a:cxnLst/>
              <a:rect l="l" t="t" r="r" b="b"/>
              <a:pathLst>
                <a:path w="526" h="655" fill="none" extrusionOk="0">
                  <a:moveTo>
                    <a:pt x="1" y="655"/>
                  </a:moveTo>
                  <a:cubicBezTo>
                    <a:pt x="16" y="624"/>
                    <a:pt x="31" y="598"/>
                    <a:pt x="50" y="575"/>
                  </a:cubicBezTo>
                  <a:cubicBezTo>
                    <a:pt x="88" y="529"/>
                    <a:pt x="126" y="487"/>
                    <a:pt x="168" y="442"/>
                  </a:cubicBezTo>
                  <a:cubicBezTo>
                    <a:pt x="294" y="305"/>
                    <a:pt x="434" y="164"/>
                    <a:pt x="52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4" name="Google Shape;1964;p60"/>
            <p:cNvSpPr/>
            <p:nvPr/>
          </p:nvSpPr>
          <p:spPr>
            <a:xfrm>
              <a:off x="6310755" y="3000794"/>
              <a:ext cx="1708" cy="75135"/>
            </a:xfrm>
            <a:custGeom>
              <a:avLst/>
              <a:gdLst/>
              <a:ahLst/>
              <a:cxnLst/>
              <a:rect l="l" t="t" r="r" b="b"/>
              <a:pathLst>
                <a:path w="13" h="572" fill="none" extrusionOk="0">
                  <a:moveTo>
                    <a:pt x="12" y="572"/>
                  </a:moveTo>
                  <a:lnTo>
                    <a:pt x="12" y="340"/>
                  </a:lnTo>
                  <a:cubicBezTo>
                    <a:pt x="12" y="286"/>
                    <a:pt x="12" y="233"/>
                    <a:pt x="8" y="176"/>
                  </a:cubicBezTo>
                  <a:cubicBezTo>
                    <a:pt x="5" y="119"/>
                    <a:pt x="5" y="62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5" name="Google Shape;1965;p60"/>
            <p:cNvSpPr/>
            <p:nvPr/>
          </p:nvSpPr>
          <p:spPr>
            <a:xfrm>
              <a:off x="6312331" y="3148305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2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6" name="Google Shape;1966;p60"/>
            <p:cNvSpPr/>
            <p:nvPr/>
          </p:nvSpPr>
          <p:spPr>
            <a:xfrm>
              <a:off x="6312331" y="3296735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2"/>
                  </a:moveTo>
                  <a:lnTo>
                    <a:pt x="0" y="107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1967;p60"/>
            <p:cNvSpPr/>
            <p:nvPr/>
          </p:nvSpPr>
          <p:spPr>
            <a:xfrm>
              <a:off x="6312331" y="3445560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1968;p60"/>
            <p:cNvSpPr/>
            <p:nvPr/>
          </p:nvSpPr>
          <p:spPr>
            <a:xfrm>
              <a:off x="6312331" y="3593990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2"/>
                  </a:moveTo>
                  <a:lnTo>
                    <a:pt x="0" y="40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1969;p60"/>
            <p:cNvSpPr/>
            <p:nvPr/>
          </p:nvSpPr>
          <p:spPr>
            <a:xfrm>
              <a:off x="6312331" y="3742946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2"/>
                  </a:moveTo>
                  <a:lnTo>
                    <a:pt x="0" y="460"/>
                  </a:lnTo>
                  <a:lnTo>
                    <a:pt x="0" y="35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1970;p60"/>
            <p:cNvSpPr/>
            <p:nvPr/>
          </p:nvSpPr>
          <p:spPr>
            <a:xfrm>
              <a:off x="6312331" y="3891770"/>
              <a:ext cx="131" cy="76580"/>
            </a:xfrm>
            <a:custGeom>
              <a:avLst/>
              <a:gdLst/>
              <a:ahLst/>
              <a:cxnLst/>
              <a:rect l="l" t="t" r="r" b="b"/>
              <a:pathLst>
                <a:path w="1" h="583" fill="none" extrusionOk="0">
                  <a:moveTo>
                    <a:pt x="0" y="5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1971;p60"/>
            <p:cNvSpPr/>
            <p:nvPr/>
          </p:nvSpPr>
          <p:spPr>
            <a:xfrm>
              <a:off x="6312331" y="4040201"/>
              <a:ext cx="131" cy="77105"/>
            </a:xfrm>
            <a:custGeom>
              <a:avLst/>
              <a:gdLst/>
              <a:ahLst/>
              <a:cxnLst/>
              <a:rect l="l" t="t" r="r" b="b"/>
              <a:pathLst>
                <a:path w="1" h="587" fill="none" extrusionOk="0">
                  <a:moveTo>
                    <a:pt x="0" y="58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2" name="Google Shape;1972;p60"/>
            <p:cNvSpPr/>
            <p:nvPr/>
          </p:nvSpPr>
          <p:spPr>
            <a:xfrm>
              <a:off x="6312319" y="4189150"/>
              <a:ext cx="131" cy="363848"/>
            </a:xfrm>
            <a:custGeom>
              <a:avLst/>
              <a:gdLst/>
              <a:ahLst/>
              <a:cxnLst/>
              <a:rect l="l" t="t" r="r" b="b"/>
              <a:pathLst>
                <a:path w="1" h="2949" fill="none" extrusionOk="0">
                  <a:moveTo>
                    <a:pt x="0" y="2948"/>
                  </a:moveTo>
                  <a:lnTo>
                    <a:pt x="0" y="2815"/>
                  </a:lnTo>
                  <a:lnTo>
                    <a:pt x="0" y="2560"/>
                  </a:lnTo>
                  <a:lnTo>
                    <a:pt x="0" y="173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3" name="Google Shape;1973;p60"/>
            <p:cNvSpPr/>
            <p:nvPr/>
          </p:nvSpPr>
          <p:spPr>
            <a:xfrm>
              <a:off x="6310361" y="4385006"/>
              <a:ext cx="183503" cy="171024"/>
            </a:xfrm>
            <a:custGeom>
              <a:avLst/>
              <a:gdLst/>
              <a:ahLst/>
              <a:cxnLst/>
              <a:rect l="l" t="t" r="r" b="b"/>
              <a:pathLst>
                <a:path w="1397" h="1302" fill="none" extrusionOk="0">
                  <a:moveTo>
                    <a:pt x="34" y="1301"/>
                  </a:moveTo>
                  <a:cubicBezTo>
                    <a:pt x="19" y="1222"/>
                    <a:pt x="46" y="1142"/>
                    <a:pt x="88" y="1069"/>
                  </a:cubicBezTo>
                  <a:cubicBezTo>
                    <a:pt x="129" y="1001"/>
                    <a:pt x="190" y="932"/>
                    <a:pt x="247" y="875"/>
                  </a:cubicBezTo>
                  <a:cubicBezTo>
                    <a:pt x="323" y="795"/>
                    <a:pt x="399" y="716"/>
                    <a:pt x="502" y="681"/>
                  </a:cubicBezTo>
                  <a:cubicBezTo>
                    <a:pt x="647" y="632"/>
                    <a:pt x="799" y="681"/>
                    <a:pt x="947" y="700"/>
                  </a:cubicBezTo>
                  <a:cubicBezTo>
                    <a:pt x="1096" y="723"/>
                    <a:pt x="1274" y="700"/>
                    <a:pt x="1347" y="571"/>
                  </a:cubicBezTo>
                  <a:cubicBezTo>
                    <a:pt x="1396" y="484"/>
                    <a:pt x="1381" y="373"/>
                    <a:pt x="1328" y="290"/>
                  </a:cubicBezTo>
                  <a:cubicBezTo>
                    <a:pt x="1145" y="0"/>
                    <a:pt x="784" y="130"/>
                    <a:pt x="521" y="221"/>
                  </a:cubicBezTo>
                  <a:cubicBezTo>
                    <a:pt x="358" y="274"/>
                    <a:pt x="171" y="316"/>
                    <a:pt x="15" y="248"/>
                  </a:cubicBezTo>
                  <a:cubicBezTo>
                    <a:pt x="11" y="244"/>
                    <a:pt x="4" y="244"/>
                    <a:pt x="0" y="24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1974;p60"/>
            <p:cNvSpPr/>
            <p:nvPr/>
          </p:nvSpPr>
          <p:spPr>
            <a:xfrm>
              <a:off x="6400206" y="3857356"/>
              <a:ext cx="441878" cy="518721"/>
            </a:xfrm>
            <a:custGeom>
              <a:avLst/>
              <a:gdLst/>
              <a:ahLst/>
              <a:cxnLst/>
              <a:rect l="l" t="t" r="r" b="b"/>
              <a:pathLst>
                <a:path w="3364" h="3949" fill="none" extrusionOk="0">
                  <a:moveTo>
                    <a:pt x="1861" y="0"/>
                  </a:moveTo>
                  <a:cubicBezTo>
                    <a:pt x="2302" y="343"/>
                    <a:pt x="2679" y="761"/>
                    <a:pt x="2953" y="1240"/>
                  </a:cubicBezTo>
                  <a:cubicBezTo>
                    <a:pt x="3025" y="1366"/>
                    <a:pt x="3090" y="1499"/>
                    <a:pt x="3147" y="1636"/>
                  </a:cubicBezTo>
                  <a:cubicBezTo>
                    <a:pt x="3181" y="1712"/>
                    <a:pt x="3208" y="1788"/>
                    <a:pt x="3234" y="1868"/>
                  </a:cubicBezTo>
                  <a:cubicBezTo>
                    <a:pt x="3295" y="2058"/>
                    <a:pt x="3337" y="2252"/>
                    <a:pt x="3348" y="2446"/>
                  </a:cubicBezTo>
                  <a:cubicBezTo>
                    <a:pt x="3364" y="2697"/>
                    <a:pt x="3329" y="2948"/>
                    <a:pt x="3234" y="3196"/>
                  </a:cubicBezTo>
                  <a:cubicBezTo>
                    <a:pt x="3055" y="3656"/>
                    <a:pt x="2553" y="3949"/>
                    <a:pt x="2063" y="3785"/>
                  </a:cubicBezTo>
                  <a:cubicBezTo>
                    <a:pt x="1758" y="3686"/>
                    <a:pt x="1534" y="3432"/>
                    <a:pt x="1347" y="3173"/>
                  </a:cubicBezTo>
                  <a:cubicBezTo>
                    <a:pt x="1035" y="2747"/>
                    <a:pt x="781" y="2283"/>
                    <a:pt x="469" y="1857"/>
                  </a:cubicBezTo>
                  <a:cubicBezTo>
                    <a:pt x="324" y="1655"/>
                    <a:pt x="172" y="1461"/>
                    <a:pt x="1" y="129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1975;p60"/>
            <p:cNvSpPr/>
            <p:nvPr/>
          </p:nvSpPr>
          <p:spPr>
            <a:xfrm>
              <a:off x="6338733" y="3727446"/>
              <a:ext cx="305006" cy="128991"/>
            </a:xfrm>
            <a:custGeom>
              <a:avLst/>
              <a:gdLst/>
              <a:ahLst/>
              <a:cxnLst/>
              <a:rect l="l" t="t" r="r" b="b"/>
              <a:pathLst>
                <a:path w="2322" h="982" fill="none" extrusionOk="0">
                  <a:moveTo>
                    <a:pt x="1" y="0"/>
                  </a:moveTo>
                  <a:cubicBezTo>
                    <a:pt x="1" y="0"/>
                    <a:pt x="1" y="0"/>
                    <a:pt x="5" y="0"/>
                  </a:cubicBezTo>
                  <a:cubicBezTo>
                    <a:pt x="830" y="122"/>
                    <a:pt x="1648" y="464"/>
                    <a:pt x="2321" y="9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1976;p60"/>
            <p:cNvSpPr/>
            <p:nvPr/>
          </p:nvSpPr>
          <p:spPr>
            <a:xfrm>
              <a:off x="6312331" y="3789839"/>
              <a:ext cx="50572" cy="10640"/>
            </a:xfrm>
            <a:custGeom>
              <a:avLst/>
              <a:gdLst/>
              <a:ahLst/>
              <a:cxnLst/>
              <a:rect l="l" t="t" r="r" b="b"/>
              <a:pathLst>
                <a:path w="385" h="81" fill="none" extrusionOk="0">
                  <a:moveTo>
                    <a:pt x="384" y="81"/>
                  </a:moveTo>
                  <a:cubicBezTo>
                    <a:pt x="259" y="50"/>
                    <a:pt x="130" y="2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1977;p60"/>
            <p:cNvSpPr/>
            <p:nvPr/>
          </p:nvSpPr>
          <p:spPr>
            <a:xfrm>
              <a:off x="6413210" y="3814403"/>
              <a:ext cx="356366" cy="474717"/>
            </a:xfrm>
            <a:custGeom>
              <a:avLst/>
              <a:gdLst/>
              <a:ahLst/>
              <a:cxnLst/>
              <a:rect l="l" t="t" r="r" b="b"/>
              <a:pathLst>
                <a:path w="2713" h="3614" fill="none" extrusionOk="0">
                  <a:moveTo>
                    <a:pt x="796" y="1841"/>
                  </a:moveTo>
                  <a:cubicBezTo>
                    <a:pt x="803" y="1849"/>
                    <a:pt x="807" y="1856"/>
                    <a:pt x="811" y="1860"/>
                  </a:cubicBezTo>
                  <a:cubicBezTo>
                    <a:pt x="975" y="2089"/>
                    <a:pt x="1123" y="2321"/>
                    <a:pt x="1267" y="2545"/>
                  </a:cubicBezTo>
                  <a:cubicBezTo>
                    <a:pt x="1408" y="2769"/>
                    <a:pt x="1541" y="2979"/>
                    <a:pt x="1686" y="3180"/>
                  </a:cubicBezTo>
                  <a:cubicBezTo>
                    <a:pt x="1808" y="3344"/>
                    <a:pt x="1967" y="3542"/>
                    <a:pt x="2135" y="3595"/>
                  </a:cubicBezTo>
                  <a:cubicBezTo>
                    <a:pt x="2169" y="3606"/>
                    <a:pt x="2207" y="3614"/>
                    <a:pt x="2241" y="3614"/>
                  </a:cubicBezTo>
                  <a:cubicBezTo>
                    <a:pt x="2401" y="3614"/>
                    <a:pt x="2561" y="3496"/>
                    <a:pt x="2629" y="3325"/>
                  </a:cubicBezTo>
                  <a:cubicBezTo>
                    <a:pt x="2679" y="3199"/>
                    <a:pt x="2705" y="3062"/>
                    <a:pt x="2705" y="2922"/>
                  </a:cubicBezTo>
                  <a:cubicBezTo>
                    <a:pt x="2713" y="2750"/>
                    <a:pt x="2683" y="2568"/>
                    <a:pt x="2622" y="2378"/>
                  </a:cubicBezTo>
                  <a:cubicBezTo>
                    <a:pt x="2599" y="2309"/>
                    <a:pt x="2576" y="2241"/>
                    <a:pt x="2546" y="2172"/>
                  </a:cubicBezTo>
                  <a:cubicBezTo>
                    <a:pt x="2078" y="1054"/>
                    <a:pt x="1100" y="358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1978;p60"/>
            <p:cNvSpPr/>
            <p:nvPr/>
          </p:nvSpPr>
          <p:spPr>
            <a:xfrm>
              <a:off x="6315352" y="3888355"/>
              <a:ext cx="202418" cy="168003"/>
            </a:xfrm>
            <a:custGeom>
              <a:avLst/>
              <a:gdLst/>
              <a:ahLst/>
              <a:cxnLst/>
              <a:rect l="l" t="t" r="r" b="b"/>
              <a:pathLst>
                <a:path w="1541" h="1279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441" y="202"/>
                    <a:pt x="795" y="449"/>
                    <a:pt x="1111" y="769"/>
                  </a:cubicBezTo>
                  <a:cubicBezTo>
                    <a:pt x="1263" y="921"/>
                    <a:pt x="1404" y="1088"/>
                    <a:pt x="1541" y="127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9" name="Google Shape;1979;p60"/>
            <p:cNvSpPr/>
            <p:nvPr/>
          </p:nvSpPr>
          <p:spPr>
            <a:xfrm>
              <a:off x="6312331" y="3803369"/>
              <a:ext cx="20623" cy="9063"/>
            </a:xfrm>
            <a:custGeom>
              <a:avLst/>
              <a:gdLst/>
              <a:ahLst/>
              <a:cxnLst/>
              <a:rect l="l" t="t" r="r" b="b"/>
              <a:pathLst>
                <a:path w="157" h="69" fill="none" extrusionOk="0">
                  <a:moveTo>
                    <a:pt x="156" y="69"/>
                  </a:moveTo>
                  <a:cubicBezTo>
                    <a:pt x="156" y="69"/>
                    <a:pt x="156" y="69"/>
                    <a:pt x="156" y="69"/>
                  </a:cubicBezTo>
                  <a:cubicBezTo>
                    <a:pt x="103" y="46"/>
                    <a:pt x="53" y="2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0" name="Google Shape;1980;p60"/>
            <p:cNvSpPr/>
            <p:nvPr/>
          </p:nvSpPr>
          <p:spPr>
            <a:xfrm>
              <a:off x="6419252" y="3861296"/>
              <a:ext cx="338370" cy="265468"/>
            </a:xfrm>
            <a:custGeom>
              <a:avLst/>
              <a:gdLst/>
              <a:ahLst/>
              <a:cxnLst/>
              <a:rect l="l" t="t" r="r" b="b"/>
              <a:pathLst>
                <a:path w="2576" h="2021" fill="none" extrusionOk="0">
                  <a:moveTo>
                    <a:pt x="2576" y="2021"/>
                  </a:moveTo>
                  <a:cubicBezTo>
                    <a:pt x="2275" y="2021"/>
                    <a:pt x="1948" y="1903"/>
                    <a:pt x="1750" y="1747"/>
                  </a:cubicBezTo>
                  <a:cubicBezTo>
                    <a:pt x="1507" y="1549"/>
                    <a:pt x="1301" y="1302"/>
                    <a:pt x="1088" y="1039"/>
                  </a:cubicBezTo>
                  <a:cubicBezTo>
                    <a:pt x="951" y="872"/>
                    <a:pt x="811" y="697"/>
                    <a:pt x="655" y="537"/>
                  </a:cubicBezTo>
                  <a:cubicBezTo>
                    <a:pt x="468" y="343"/>
                    <a:pt x="244" y="160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1" name="Google Shape;1981;p60"/>
            <p:cNvSpPr/>
            <p:nvPr/>
          </p:nvSpPr>
          <p:spPr>
            <a:xfrm>
              <a:off x="6411239" y="3663476"/>
              <a:ext cx="432815" cy="439382"/>
            </a:xfrm>
            <a:custGeom>
              <a:avLst/>
              <a:gdLst/>
              <a:ahLst/>
              <a:cxnLst/>
              <a:rect l="l" t="t" r="r" b="b"/>
              <a:pathLst>
                <a:path w="3295" h="3345" fill="none" extrusionOk="0">
                  <a:moveTo>
                    <a:pt x="0" y="0"/>
                  </a:moveTo>
                  <a:cubicBezTo>
                    <a:pt x="826" y="198"/>
                    <a:pt x="1617" y="597"/>
                    <a:pt x="2279" y="1160"/>
                  </a:cubicBezTo>
                  <a:cubicBezTo>
                    <a:pt x="2656" y="1480"/>
                    <a:pt x="2914" y="1750"/>
                    <a:pt x="3086" y="2119"/>
                  </a:cubicBezTo>
                  <a:cubicBezTo>
                    <a:pt x="3108" y="2172"/>
                    <a:pt x="3131" y="2222"/>
                    <a:pt x="3150" y="2275"/>
                  </a:cubicBezTo>
                  <a:cubicBezTo>
                    <a:pt x="3200" y="2412"/>
                    <a:pt x="3234" y="2530"/>
                    <a:pt x="3257" y="2636"/>
                  </a:cubicBezTo>
                  <a:cubicBezTo>
                    <a:pt x="3287" y="2789"/>
                    <a:pt x="3295" y="2922"/>
                    <a:pt x="3276" y="3044"/>
                  </a:cubicBezTo>
                  <a:cubicBezTo>
                    <a:pt x="3261" y="3169"/>
                    <a:pt x="3219" y="3268"/>
                    <a:pt x="3150" y="33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2" name="Google Shape;1982;p60"/>
            <p:cNvSpPr/>
            <p:nvPr/>
          </p:nvSpPr>
          <p:spPr>
            <a:xfrm>
              <a:off x="6309310" y="3647451"/>
              <a:ext cx="49127" cy="5648"/>
            </a:xfrm>
            <a:custGeom>
              <a:avLst/>
              <a:gdLst/>
              <a:ahLst/>
              <a:cxnLst/>
              <a:rect l="l" t="t" r="r" b="b"/>
              <a:pathLst>
                <a:path w="374" h="43" fill="none" extrusionOk="0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41" y="12"/>
                    <a:pt x="259" y="23"/>
                    <a:pt x="373" y="4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3" name="Google Shape;1983;p60"/>
            <p:cNvSpPr/>
            <p:nvPr/>
          </p:nvSpPr>
          <p:spPr>
            <a:xfrm>
              <a:off x="6340834" y="3578490"/>
              <a:ext cx="577174" cy="599767"/>
            </a:xfrm>
            <a:custGeom>
              <a:avLst/>
              <a:gdLst/>
              <a:ahLst/>
              <a:cxnLst/>
              <a:rect l="l" t="t" r="r" b="b"/>
              <a:pathLst>
                <a:path w="4394" h="4566" fill="none" extrusionOk="0">
                  <a:moveTo>
                    <a:pt x="3823" y="4565"/>
                  </a:moveTo>
                  <a:cubicBezTo>
                    <a:pt x="4116" y="4406"/>
                    <a:pt x="4303" y="4124"/>
                    <a:pt x="4352" y="3767"/>
                  </a:cubicBezTo>
                  <a:cubicBezTo>
                    <a:pt x="4394" y="3474"/>
                    <a:pt x="4341" y="3196"/>
                    <a:pt x="4272" y="2960"/>
                  </a:cubicBezTo>
                  <a:cubicBezTo>
                    <a:pt x="4249" y="2880"/>
                    <a:pt x="4223" y="2808"/>
                    <a:pt x="4196" y="2740"/>
                  </a:cubicBezTo>
                  <a:cubicBezTo>
                    <a:pt x="4147" y="2599"/>
                    <a:pt x="4086" y="2469"/>
                    <a:pt x="4021" y="2351"/>
                  </a:cubicBezTo>
                  <a:cubicBezTo>
                    <a:pt x="3895" y="2131"/>
                    <a:pt x="3743" y="1944"/>
                    <a:pt x="3565" y="1758"/>
                  </a:cubicBezTo>
                  <a:cubicBezTo>
                    <a:pt x="3443" y="1636"/>
                    <a:pt x="3313" y="1518"/>
                    <a:pt x="3169" y="1393"/>
                  </a:cubicBezTo>
                  <a:cubicBezTo>
                    <a:pt x="2264" y="624"/>
                    <a:pt x="1145" y="13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1984;p60"/>
            <p:cNvSpPr/>
            <p:nvPr/>
          </p:nvSpPr>
          <p:spPr>
            <a:xfrm>
              <a:off x="6323759" y="3882313"/>
              <a:ext cx="445425" cy="315909"/>
            </a:xfrm>
            <a:custGeom>
              <a:avLst/>
              <a:gdLst/>
              <a:ahLst/>
              <a:cxnLst/>
              <a:rect l="l" t="t" r="r" b="b"/>
              <a:pathLst>
                <a:path w="3391" h="2405" fill="none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183"/>
                    <a:pt x="674" y="423"/>
                    <a:pt x="990" y="754"/>
                  </a:cubicBezTo>
                  <a:cubicBezTo>
                    <a:pt x="1009" y="773"/>
                    <a:pt x="1028" y="792"/>
                    <a:pt x="1047" y="815"/>
                  </a:cubicBezTo>
                  <a:cubicBezTo>
                    <a:pt x="1165" y="940"/>
                    <a:pt x="1275" y="1077"/>
                    <a:pt x="1393" y="1222"/>
                  </a:cubicBezTo>
                  <a:lnTo>
                    <a:pt x="1477" y="1324"/>
                  </a:lnTo>
                  <a:lnTo>
                    <a:pt x="1477" y="1324"/>
                  </a:lnTo>
                  <a:cubicBezTo>
                    <a:pt x="1675" y="1564"/>
                    <a:pt x="1884" y="1807"/>
                    <a:pt x="2139" y="2009"/>
                  </a:cubicBezTo>
                  <a:cubicBezTo>
                    <a:pt x="2416" y="2233"/>
                    <a:pt x="2865" y="2405"/>
                    <a:pt x="3303" y="2405"/>
                  </a:cubicBezTo>
                  <a:cubicBezTo>
                    <a:pt x="3333" y="2405"/>
                    <a:pt x="3360" y="2405"/>
                    <a:pt x="3386" y="2405"/>
                  </a:cubicBezTo>
                  <a:lnTo>
                    <a:pt x="3390" y="240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1985;p60"/>
            <p:cNvSpPr/>
            <p:nvPr/>
          </p:nvSpPr>
          <p:spPr>
            <a:xfrm>
              <a:off x="6405723" y="3430060"/>
              <a:ext cx="551822" cy="536848"/>
            </a:xfrm>
            <a:custGeom>
              <a:avLst/>
              <a:gdLst/>
              <a:ahLst/>
              <a:cxnLst/>
              <a:rect l="l" t="t" r="r" b="b"/>
              <a:pathLst>
                <a:path w="4201" h="4087" fill="none" extrusionOk="0">
                  <a:moveTo>
                    <a:pt x="3793" y="4086"/>
                  </a:moveTo>
                  <a:cubicBezTo>
                    <a:pt x="4200" y="3634"/>
                    <a:pt x="4189" y="2911"/>
                    <a:pt x="3945" y="2363"/>
                  </a:cubicBezTo>
                  <a:cubicBezTo>
                    <a:pt x="3945" y="2359"/>
                    <a:pt x="3945" y="2355"/>
                    <a:pt x="3942" y="2355"/>
                  </a:cubicBezTo>
                  <a:cubicBezTo>
                    <a:pt x="3847" y="2142"/>
                    <a:pt x="3721" y="1937"/>
                    <a:pt x="3565" y="1747"/>
                  </a:cubicBezTo>
                  <a:cubicBezTo>
                    <a:pt x="3303" y="1423"/>
                    <a:pt x="2956" y="1131"/>
                    <a:pt x="2546" y="891"/>
                  </a:cubicBezTo>
                  <a:cubicBezTo>
                    <a:pt x="1758" y="423"/>
                    <a:pt x="853" y="111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1986;p60"/>
            <p:cNvSpPr/>
            <p:nvPr/>
          </p:nvSpPr>
          <p:spPr>
            <a:xfrm>
              <a:off x="6781522" y="4009201"/>
              <a:ext cx="59110" cy="11165"/>
            </a:xfrm>
            <a:custGeom>
              <a:avLst/>
              <a:gdLst/>
              <a:ahLst/>
              <a:cxnLst/>
              <a:rect l="l" t="t" r="r" b="b"/>
              <a:pathLst>
                <a:path w="450" h="85" fill="none" extrusionOk="0">
                  <a:moveTo>
                    <a:pt x="0" y="84"/>
                  </a:moveTo>
                  <a:cubicBezTo>
                    <a:pt x="16" y="84"/>
                    <a:pt x="31" y="84"/>
                    <a:pt x="50" y="84"/>
                  </a:cubicBezTo>
                  <a:lnTo>
                    <a:pt x="50" y="84"/>
                  </a:lnTo>
                  <a:cubicBezTo>
                    <a:pt x="183" y="81"/>
                    <a:pt x="312" y="50"/>
                    <a:pt x="438" y="4"/>
                  </a:cubicBezTo>
                  <a:cubicBezTo>
                    <a:pt x="442" y="4"/>
                    <a:pt x="445" y="4"/>
                    <a:pt x="449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1987;p60"/>
            <p:cNvSpPr/>
            <p:nvPr/>
          </p:nvSpPr>
          <p:spPr>
            <a:xfrm>
              <a:off x="6643602" y="3856305"/>
              <a:ext cx="172995" cy="96546"/>
            </a:xfrm>
            <a:custGeom>
              <a:avLst/>
              <a:gdLst/>
              <a:ahLst/>
              <a:cxnLst/>
              <a:rect l="l" t="t" r="r" b="b"/>
              <a:pathLst>
                <a:path w="1317" h="735" fill="none" extrusionOk="0">
                  <a:moveTo>
                    <a:pt x="1317" y="651"/>
                  </a:moveTo>
                  <a:cubicBezTo>
                    <a:pt x="1126" y="727"/>
                    <a:pt x="906" y="735"/>
                    <a:pt x="757" y="602"/>
                  </a:cubicBezTo>
                  <a:cubicBezTo>
                    <a:pt x="533" y="404"/>
                    <a:pt x="232" y="176"/>
                    <a:pt x="8" y="8"/>
                  </a:cubicBezTo>
                  <a:cubicBezTo>
                    <a:pt x="8" y="8"/>
                    <a:pt x="4" y="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1988;p60"/>
            <p:cNvSpPr/>
            <p:nvPr/>
          </p:nvSpPr>
          <p:spPr>
            <a:xfrm>
              <a:off x="6314827" y="3495080"/>
              <a:ext cx="565746" cy="392357"/>
            </a:xfrm>
            <a:custGeom>
              <a:avLst/>
              <a:gdLst/>
              <a:ahLst/>
              <a:cxnLst/>
              <a:rect l="l" t="t" r="r" b="b"/>
              <a:pathLst>
                <a:path w="4307" h="2987" fill="none" extrusionOk="0">
                  <a:moveTo>
                    <a:pt x="0" y="0"/>
                  </a:moveTo>
                  <a:lnTo>
                    <a:pt x="4" y="0"/>
                  </a:lnTo>
                  <a:cubicBezTo>
                    <a:pt x="179" y="0"/>
                    <a:pt x="362" y="12"/>
                    <a:pt x="548" y="34"/>
                  </a:cubicBezTo>
                  <a:cubicBezTo>
                    <a:pt x="1347" y="133"/>
                    <a:pt x="2222" y="426"/>
                    <a:pt x="2960" y="864"/>
                  </a:cubicBezTo>
                  <a:cubicBezTo>
                    <a:pt x="3317" y="1073"/>
                    <a:pt x="3778" y="1423"/>
                    <a:pt x="4059" y="1929"/>
                  </a:cubicBezTo>
                  <a:cubicBezTo>
                    <a:pt x="4090" y="1982"/>
                    <a:pt x="4116" y="2035"/>
                    <a:pt x="4143" y="2089"/>
                  </a:cubicBezTo>
                  <a:cubicBezTo>
                    <a:pt x="4265" y="2366"/>
                    <a:pt x="4307" y="2713"/>
                    <a:pt x="4219" y="298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1989;p60"/>
            <p:cNvSpPr/>
            <p:nvPr/>
          </p:nvSpPr>
          <p:spPr>
            <a:xfrm>
              <a:off x="6314827" y="3223702"/>
              <a:ext cx="657" cy="131"/>
            </a:xfrm>
            <a:custGeom>
              <a:avLst/>
              <a:gdLst/>
              <a:ahLst/>
              <a:cxnLst/>
              <a:rect l="l" t="t" r="r" b="b"/>
              <a:pathLst>
                <a:path w="5" h="1" fill="none" extrusionOk="0">
                  <a:moveTo>
                    <a:pt x="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1990;p60"/>
            <p:cNvSpPr/>
            <p:nvPr/>
          </p:nvSpPr>
          <p:spPr>
            <a:xfrm>
              <a:off x="6419252" y="3231715"/>
              <a:ext cx="537242" cy="508344"/>
            </a:xfrm>
            <a:custGeom>
              <a:avLst/>
              <a:gdLst/>
              <a:ahLst/>
              <a:cxnLst/>
              <a:rect l="l" t="t" r="r" b="b"/>
              <a:pathLst>
                <a:path w="4090" h="3870" fill="none" extrusionOk="0">
                  <a:moveTo>
                    <a:pt x="3839" y="3869"/>
                  </a:moveTo>
                  <a:cubicBezTo>
                    <a:pt x="3839" y="3869"/>
                    <a:pt x="3839" y="3865"/>
                    <a:pt x="3839" y="3865"/>
                  </a:cubicBezTo>
                  <a:cubicBezTo>
                    <a:pt x="4090" y="3420"/>
                    <a:pt x="4052" y="2819"/>
                    <a:pt x="3842" y="2351"/>
                  </a:cubicBezTo>
                  <a:cubicBezTo>
                    <a:pt x="3842" y="2348"/>
                    <a:pt x="3842" y="2344"/>
                    <a:pt x="3839" y="2344"/>
                  </a:cubicBezTo>
                  <a:cubicBezTo>
                    <a:pt x="3580" y="1769"/>
                    <a:pt x="3101" y="1263"/>
                    <a:pt x="2443" y="875"/>
                  </a:cubicBezTo>
                  <a:cubicBezTo>
                    <a:pt x="1686" y="430"/>
                    <a:pt x="822" y="12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60"/>
            <p:cNvSpPr/>
            <p:nvPr/>
          </p:nvSpPr>
          <p:spPr>
            <a:xfrm>
              <a:off x="6314827" y="3295159"/>
              <a:ext cx="562199" cy="363853"/>
            </a:xfrm>
            <a:custGeom>
              <a:avLst/>
              <a:gdLst/>
              <a:ahLst/>
              <a:cxnLst/>
              <a:rect l="l" t="t" r="r" b="b"/>
              <a:pathLst>
                <a:path w="4280" h="2770" fill="none" extrusionOk="0">
                  <a:moveTo>
                    <a:pt x="0" y="1"/>
                  </a:moveTo>
                  <a:lnTo>
                    <a:pt x="4" y="1"/>
                  </a:lnTo>
                  <a:cubicBezTo>
                    <a:pt x="925" y="1"/>
                    <a:pt x="2047" y="324"/>
                    <a:pt x="2960" y="864"/>
                  </a:cubicBezTo>
                  <a:cubicBezTo>
                    <a:pt x="3352" y="1092"/>
                    <a:pt x="3877" y="1496"/>
                    <a:pt x="4143" y="2089"/>
                  </a:cubicBezTo>
                  <a:cubicBezTo>
                    <a:pt x="4234" y="2294"/>
                    <a:pt x="4280" y="2542"/>
                    <a:pt x="4261" y="277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60"/>
            <p:cNvSpPr/>
            <p:nvPr/>
          </p:nvSpPr>
          <p:spPr>
            <a:xfrm>
              <a:off x="6313776" y="3023781"/>
              <a:ext cx="271511" cy="50178"/>
            </a:xfrm>
            <a:custGeom>
              <a:avLst/>
              <a:gdLst/>
              <a:ahLst/>
              <a:cxnLst/>
              <a:rect l="l" t="t" r="r" b="b"/>
              <a:pathLst>
                <a:path w="2067" h="382" fill="none" extrusionOk="0">
                  <a:moveTo>
                    <a:pt x="2066" y="381"/>
                  </a:moveTo>
                  <a:lnTo>
                    <a:pt x="2066" y="381"/>
                  </a:lnTo>
                  <a:cubicBezTo>
                    <a:pt x="1385" y="134"/>
                    <a:pt x="651" y="1"/>
                    <a:pt x="8" y="1"/>
                  </a:cubicBez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60"/>
            <p:cNvSpPr/>
            <p:nvPr/>
          </p:nvSpPr>
          <p:spPr>
            <a:xfrm>
              <a:off x="6923383" y="3442538"/>
              <a:ext cx="23644" cy="97597"/>
            </a:xfrm>
            <a:custGeom>
              <a:avLst/>
              <a:gdLst/>
              <a:ahLst/>
              <a:cxnLst/>
              <a:rect l="l" t="t" r="r" b="b"/>
              <a:pathLst>
                <a:path w="180" h="743" fill="none" extrusionOk="0">
                  <a:moveTo>
                    <a:pt x="1" y="743"/>
                  </a:moveTo>
                  <a:cubicBezTo>
                    <a:pt x="1" y="739"/>
                    <a:pt x="1" y="739"/>
                    <a:pt x="1" y="739"/>
                  </a:cubicBezTo>
                  <a:cubicBezTo>
                    <a:pt x="126" y="518"/>
                    <a:pt x="179" y="263"/>
                    <a:pt x="176" y="5"/>
                  </a:cubicBezTo>
                  <a:lnTo>
                    <a:pt x="176" y="1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60"/>
            <p:cNvSpPr/>
            <p:nvPr/>
          </p:nvSpPr>
          <p:spPr>
            <a:xfrm>
              <a:off x="6421222" y="3104826"/>
              <a:ext cx="185999" cy="55038"/>
            </a:xfrm>
            <a:custGeom>
              <a:avLst/>
              <a:gdLst/>
              <a:ahLst/>
              <a:cxnLst/>
              <a:rect l="l" t="t" r="r" b="b"/>
              <a:pathLst>
                <a:path w="1416" h="419" fill="none" extrusionOk="0">
                  <a:moveTo>
                    <a:pt x="1" y="0"/>
                  </a:moveTo>
                  <a:cubicBezTo>
                    <a:pt x="4" y="0"/>
                    <a:pt x="8" y="0"/>
                    <a:pt x="8" y="4"/>
                  </a:cubicBezTo>
                  <a:cubicBezTo>
                    <a:pt x="476" y="80"/>
                    <a:pt x="963" y="225"/>
                    <a:pt x="1416" y="4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60"/>
            <p:cNvSpPr/>
            <p:nvPr/>
          </p:nvSpPr>
          <p:spPr>
            <a:xfrm>
              <a:off x="6810420" y="3749382"/>
              <a:ext cx="36648" cy="58584"/>
            </a:xfrm>
            <a:custGeom>
              <a:avLst/>
              <a:gdLst/>
              <a:ahLst/>
              <a:cxnLst/>
              <a:rect l="l" t="t" r="r" b="b"/>
              <a:pathLst>
                <a:path w="279" h="446" fill="none" extrusionOk="0">
                  <a:moveTo>
                    <a:pt x="279" y="1"/>
                  </a:moveTo>
                  <a:cubicBezTo>
                    <a:pt x="267" y="179"/>
                    <a:pt x="161" y="354"/>
                    <a:pt x="1" y="4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60"/>
            <p:cNvSpPr/>
            <p:nvPr/>
          </p:nvSpPr>
          <p:spPr>
            <a:xfrm>
              <a:off x="6419777" y="2561150"/>
              <a:ext cx="636152" cy="78025"/>
            </a:xfrm>
            <a:custGeom>
              <a:avLst/>
              <a:gdLst/>
              <a:ahLst/>
              <a:cxnLst/>
              <a:rect l="l" t="t" r="r" b="b"/>
              <a:pathLst>
                <a:path w="4843" h="594" fill="none" extrusionOk="0">
                  <a:moveTo>
                    <a:pt x="0" y="590"/>
                  </a:moveTo>
                  <a:cubicBezTo>
                    <a:pt x="95" y="594"/>
                    <a:pt x="190" y="594"/>
                    <a:pt x="285" y="579"/>
                  </a:cubicBezTo>
                  <a:cubicBezTo>
                    <a:pt x="335" y="571"/>
                    <a:pt x="384" y="560"/>
                    <a:pt x="430" y="541"/>
                  </a:cubicBezTo>
                  <a:cubicBezTo>
                    <a:pt x="506" y="518"/>
                    <a:pt x="575" y="483"/>
                    <a:pt x="643" y="442"/>
                  </a:cubicBezTo>
                  <a:cubicBezTo>
                    <a:pt x="841" y="331"/>
                    <a:pt x="1016" y="179"/>
                    <a:pt x="1229" y="92"/>
                  </a:cubicBezTo>
                  <a:cubicBezTo>
                    <a:pt x="1294" y="65"/>
                    <a:pt x="1362" y="46"/>
                    <a:pt x="1438" y="35"/>
                  </a:cubicBezTo>
                  <a:cubicBezTo>
                    <a:pt x="1663" y="0"/>
                    <a:pt x="1925" y="80"/>
                    <a:pt x="2035" y="286"/>
                  </a:cubicBezTo>
                  <a:cubicBezTo>
                    <a:pt x="2956" y="286"/>
                    <a:pt x="3880" y="286"/>
                    <a:pt x="4805" y="286"/>
                  </a:cubicBezTo>
                  <a:lnTo>
                    <a:pt x="4843" y="28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60"/>
            <p:cNvSpPr/>
            <p:nvPr/>
          </p:nvSpPr>
          <p:spPr>
            <a:xfrm>
              <a:off x="6420171" y="2753979"/>
              <a:ext cx="108105" cy="66072"/>
            </a:xfrm>
            <a:custGeom>
              <a:avLst/>
              <a:gdLst/>
              <a:ahLst/>
              <a:cxnLst/>
              <a:rect l="l" t="t" r="r" b="b"/>
              <a:pathLst>
                <a:path w="823" h="503" fill="none" extrusionOk="0">
                  <a:moveTo>
                    <a:pt x="823" y="1"/>
                  </a:moveTo>
                  <a:cubicBezTo>
                    <a:pt x="682" y="115"/>
                    <a:pt x="572" y="263"/>
                    <a:pt x="427" y="374"/>
                  </a:cubicBezTo>
                  <a:cubicBezTo>
                    <a:pt x="320" y="457"/>
                    <a:pt x="149" y="503"/>
                    <a:pt x="1" y="48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60"/>
            <p:cNvSpPr/>
            <p:nvPr/>
          </p:nvSpPr>
          <p:spPr>
            <a:xfrm>
              <a:off x="7752349" y="4381460"/>
              <a:ext cx="27190" cy="71588"/>
            </a:xfrm>
            <a:custGeom>
              <a:avLst/>
              <a:gdLst/>
              <a:ahLst/>
              <a:cxnLst/>
              <a:rect l="l" t="t" r="r" b="b"/>
              <a:pathLst>
                <a:path w="207" h="545" fill="none" extrusionOk="0">
                  <a:moveTo>
                    <a:pt x="206" y="1"/>
                  </a:moveTo>
                  <a:cubicBezTo>
                    <a:pt x="138" y="180"/>
                    <a:pt x="69" y="362"/>
                    <a:pt x="1" y="5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60"/>
            <p:cNvSpPr/>
            <p:nvPr/>
          </p:nvSpPr>
          <p:spPr>
            <a:xfrm>
              <a:off x="7710842" y="4352956"/>
              <a:ext cx="29161" cy="85643"/>
            </a:xfrm>
            <a:custGeom>
              <a:avLst/>
              <a:gdLst/>
              <a:ahLst/>
              <a:cxnLst/>
              <a:rect l="l" t="t" r="r" b="b"/>
              <a:pathLst>
                <a:path w="222" h="652" fill="none" extrusionOk="0">
                  <a:moveTo>
                    <a:pt x="222" y="1"/>
                  </a:moveTo>
                  <a:cubicBezTo>
                    <a:pt x="145" y="218"/>
                    <a:pt x="73" y="435"/>
                    <a:pt x="1" y="6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60"/>
            <p:cNvSpPr/>
            <p:nvPr/>
          </p:nvSpPr>
          <p:spPr>
            <a:xfrm>
              <a:off x="6886867" y="2825435"/>
              <a:ext cx="102588" cy="453832"/>
            </a:xfrm>
            <a:custGeom>
              <a:avLst/>
              <a:gdLst/>
              <a:ahLst/>
              <a:cxnLst/>
              <a:rect l="l" t="t" r="r" b="b"/>
              <a:pathLst>
                <a:path w="781" h="3455" fill="none" extrusionOk="0">
                  <a:moveTo>
                    <a:pt x="682" y="1"/>
                  </a:moveTo>
                  <a:cubicBezTo>
                    <a:pt x="781" y="259"/>
                    <a:pt x="674" y="552"/>
                    <a:pt x="526" y="788"/>
                  </a:cubicBezTo>
                  <a:cubicBezTo>
                    <a:pt x="286" y="1161"/>
                    <a:pt x="58" y="1435"/>
                    <a:pt x="73" y="1903"/>
                  </a:cubicBezTo>
                  <a:cubicBezTo>
                    <a:pt x="88" y="2424"/>
                    <a:pt x="153" y="2957"/>
                    <a:pt x="1" y="34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60"/>
            <p:cNvSpPr/>
            <p:nvPr/>
          </p:nvSpPr>
          <p:spPr>
            <a:xfrm>
              <a:off x="7827877" y="4462899"/>
              <a:ext cx="70538" cy="125050"/>
            </a:xfrm>
            <a:custGeom>
              <a:avLst/>
              <a:gdLst/>
              <a:ahLst/>
              <a:cxnLst/>
              <a:rect l="l" t="t" r="r" b="b"/>
              <a:pathLst>
                <a:path w="537" h="952" fill="none" extrusionOk="0">
                  <a:moveTo>
                    <a:pt x="0" y="85"/>
                  </a:moveTo>
                  <a:cubicBezTo>
                    <a:pt x="213" y="1"/>
                    <a:pt x="419" y="191"/>
                    <a:pt x="479" y="381"/>
                  </a:cubicBezTo>
                  <a:cubicBezTo>
                    <a:pt x="536" y="564"/>
                    <a:pt x="506" y="769"/>
                    <a:pt x="472" y="9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60"/>
            <p:cNvSpPr/>
            <p:nvPr/>
          </p:nvSpPr>
          <p:spPr>
            <a:xfrm>
              <a:off x="6405723" y="2467626"/>
              <a:ext cx="110601" cy="151584"/>
            </a:xfrm>
            <a:custGeom>
              <a:avLst/>
              <a:gdLst/>
              <a:ahLst/>
              <a:cxnLst/>
              <a:rect l="l" t="t" r="r" b="b"/>
              <a:pathLst>
                <a:path w="842" h="1154" fill="none" extrusionOk="0">
                  <a:moveTo>
                    <a:pt x="1" y="1"/>
                  </a:moveTo>
                  <a:cubicBezTo>
                    <a:pt x="12" y="5"/>
                    <a:pt x="23" y="5"/>
                    <a:pt x="39" y="9"/>
                  </a:cubicBezTo>
                  <a:cubicBezTo>
                    <a:pt x="309" y="77"/>
                    <a:pt x="507" y="176"/>
                    <a:pt x="644" y="313"/>
                  </a:cubicBezTo>
                  <a:cubicBezTo>
                    <a:pt x="742" y="412"/>
                    <a:pt x="841" y="613"/>
                    <a:pt x="830" y="842"/>
                  </a:cubicBezTo>
                  <a:cubicBezTo>
                    <a:pt x="826" y="944"/>
                    <a:pt x="803" y="1051"/>
                    <a:pt x="750" y="1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60"/>
            <p:cNvSpPr/>
            <p:nvPr/>
          </p:nvSpPr>
          <p:spPr>
            <a:xfrm>
              <a:off x="6281332" y="2457643"/>
              <a:ext cx="86038" cy="4729"/>
            </a:xfrm>
            <a:custGeom>
              <a:avLst/>
              <a:gdLst/>
              <a:ahLst/>
              <a:cxnLst/>
              <a:rect l="l" t="t" r="r" b="b"/>
              <a:pathLst>
                <a:path w="655" h="36" fill="none" extrusionOk="0">
                  <a:moveTo>
                    <a:pt x="0" y="35"/>
                  </a:moveTo>
                  <a:cubicBezTo>
                    <a:pt x="213" y="1"/>
                    <a:pt x="449" y="1"/>
                    <a:pt x="655" y="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60"/>
            <p:cNvSpPr/>
            <p:nvPr/>
          </p:nvSpPr>
          <p:spPr>
            <a:xfrm>
              <a:off x="6400206" y="2392754"/>
              <a:ext cx="185079" cy="181007"/>
            </a:xfrm>
            <a:custGeom>
              <a:avLst/>
              <a:gdLst/>
              <a:ahLst/>
              <a:cxnLst/>
              <a:rect l="l" t="t" r="r" b="b"/>
              <a:pathLst>
                <a:path w="1409" h="1378" fill="none" extrusionOk="0">
                  <a:moveTo>
                    <a:pt x="1378" y="1377"/>
                  </a:moveTo>
                  <a:lnTo>
                    <a:pt x="1378" y="1374"/>
                  </a:lnTo>
                  <a:cubicBezTo>
                    <a:pt x="1408" y="1115"/>
                    <a:pt x="1355" y="784"/>
                    <a:pt x="1074" y="499"/>
                  </a:cubicBezTo>
                  <a:cubicBezTo>
                    <a:pt x="864" y="289"/>
                    <a:pt x="583" y="141"/>
                    <a:pt x="210" y="50"/>
                  </a:cubicBezTo>
                  <a:cubicBezTo>
                    <a:pt x="138" y="35"/>
                    <a:pt x="69" y="16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60"/>
            <p:cNvSpPr/>
            <p:nvPr/>
          </p:nvSpPr>
          <p:spPr>
            <a:xfrm>
              <a:off x="6422273" y="2513600"/>
              <a:ext cx="92999" cy="64627"/>
            </a:xfrm>
            <a:custGeom>
              <a:avLst/>
              <a:gdLst/>
              <a:ahLst/>
              <a:cxnLst/>
              <a:rect l="l" t="t" r="r" b="b"/>
              <a:pathLst>
                <a:path w="708" h="492" fill="none" extrusionOk="0">
                  <a:moveTo>
                    <a:pt x="708" y="492"/>
                  </a:moveTo>
                  <a:lnTo>
                    <a:pt x="704" y="492"/>
                  </a:lnTo>
                  <a:cubicBezTo>
                    <a:pt x="510" y="248"/>
                    <a:pt x="335" y="11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60"/>
            <p:cNvSpPr/>
            <p:nvPr/>
          </p:nvSpPr>
          <p:spPr>
            <a:xfrm>
              <a:off x="6300772" y="2566142"/>
              <a:ext cx="175096" cy="65021"/>
            </a:xfrm>
            <a:custGeom>
              <a:avLst/>
              <a:gdLst/>
              <a:ahLst/>
              <a:cxnLst/>
              <a:rect l="l" t="t" r="r" b="b"/>
              <a:pathLst>
                <a:path w="1333" h="495" fill="none" extrusionOk="0">
                  <a:moveTo>
                    <a:pt x="1" y="0"/>
                  </a:moveTo>
                  <a:cubicBezTo>
                    <a:pt x="5" y="0"/>
                    <a:pt x="8" y="0"/>
                    <a:pt x="12" y="0"/>
                  </a:cubicBezTo>
                  <a:cubicBezTo>
                    <a:pt x="237" y="12"/>
                    <a:pt x="476" y="35"/>
                    <a:pt x="708" y="103"/>
                  </a:cubicBezTo>
                  <a:cubicBezTo>
                    <a:pt x="895" y="160"/>
                    <a:pt x="1153" y="274"/>
                    <a:pt x="1332" y="4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60"/>
            <p:cNvSpPr/>
            <p:nvPr/>
          </p:nvSpPr>
          <p:spPr>
            <a:xfrm>
              <a:off x="6316797" y="4035735"/>
              <a:ext cx="257981" cy="354921"/>
            </a:xfrm>
            <a:custGeom>
              <a:avLst/>
              <a:gdLst/>
              <a:ahLst/>
              <a:cxnLst/>
              <a:rect l="l" t="t" r="r" b="b"/>
              <a:pathLst>
                <a:path w="1964" h="2702" fill="none" extrusionOk="0">
                  <a:moveTo>
                    <a:pt x="609" y="1084"/>
                  </a:moveTo>
                  <a:cubicBezTo>
                    <a:pt x="990" y="1465"/>
                    <a:pt x="1233" y="1937"/>
                    <a:pt x="1397" y="2503"/>
                  </a:cubicBezTo>
                  <a:cubicBezTo>
                    <a:pt x="1431" y="2625"/>
                    <a:pt x="1541" y="2701"/>
                    <a:pt x="1659" y="2701"/>
                  </a:cubicBezTo>
                  <a:cubicBezTo>
                    <a:pt x="1682" y="2701"/>
                    <a:pt x="1709" y="2697"/>
                    <a:pt x="1735" y="2694"/>
                  </a:cubicBezTo>
                  <a:cubicBezTo>
                    <a:pt x="1880" y="2652"/>
                    <a:pt x="1963" y="2500"/>
                    <a:pt x="1922" y="2355"/>
                  </a:cubicBezTo>
                  <a:cubicBezTo>
                    <a:pt x="1720" y="1655"/>
                    <a:pt x="1263" y="997"/>
                    <a:pt x="697" y="495"/>
                  </a:cubicBezTo>
                  <a:cubicBezTo>
                    <a:pt x="480" y="305"/>
                    <a:pt x="244" y="137"/>
                    <a:pt x="4" y="0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60"/>
            <p:cNvSpPr/>
            <p:nvPr/>
          </p:nvSpPr>
          <p:spPr>
            <a:xfrm>
              <a:off x="5754214" y="2735983"/>
              <a:ext cx="21017" cy="48076"/>
            </a:xfrm>
            <a:custGeom>
              <a:avLst/>
              <a:gdLst/>
              <a:ahLst/>
              <a:cxnLst/>
              <a:rect l="l" t="t" r="r" b="b"/>
              <a:pathLst>
                <a:path w="160" h="366" fill="none" extrusionOk="0">
                  <a:moveTo>
                    <a:pt x="0" y="1"/>
                  </a:moveTo>
                  <a:cubicBezTo>
                    <a:pt x="53" y="123"/>
                    <a:pt x="107" y="244"/>
                    <a:pt x="160" y="36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60"/>
            <p:cNvSpPr/>
            <p:nvPr/>
          </p:nvSpPr>
          <p:spPr>
            <a:xfrm>
              <a:off x="5777595" y="2720089"/>
              <a:ext cx="20229" cy="44529"/>
            </a:xfrm>
            <a:custGeom>
              <a:avLst/>
              <a:gdLst/>
              <a:ahLst/>
              <a:cxnLst/>
              <a:rect l="l" t="t" r="r" b="b"/>
              <a:pathLst>
                <a:path w="154" h="339" fill="none" extrusionOk="0">
                  <a:moveTo>
                    <a:pt x="1" y="0"/>
                  </a:moveTo>
                  <a:cubicBezTo>
                    <a:pt x="43" y="118"/>
                    <a:pt x="92" y="232"/>
                    <a:pt x="153" y="33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60"/>
            <p:cNvSpPr/>
            <p:nvPr/>
          </p:nvSpPr>
          <p:spPr>
            <a:xfrm>
              <a:off x="6686029" y="3144233"/>
              <a:ext cx="8144" cy="56614"/>
            </a:xfrm>
            <a:custGeom>
              <a:avLst/>
              <a:gdLst/>
              <a:ahLst/>
              <a:cxnLst/>
              <a:rect l="l" t="t" r="r" b="b"/>
              <a:pathLst>
                <a:path w="62" h="431" fill="none" extrusionOk="0">
                  <a:moveTo>
                    <a:pt x="62" y="1"/>
                  </a:moveTo>
                  <a:cubicBezTo>
                    <a:pt x="39" y="142"/>
                    <a:pt x="20" y="286"/>
                    <a:pt x="1" y="43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60"/>
            <p:cNvSpPr/>
            <p:nvPr/>
          </p:nvSpPr>
          <p:spPr>
            <a:xfrm>
              <a:off x="6714007" y="3153296"/>
              <a:ext cx="4203" cy="59504"/>
            </a:xfrm>
            <a:custGeom>
              <a:avLst/>
              <a:gdLst/>
              <a:ahLst/>
              <a:cxnLst/>
              <a:rect l="l" t="t" r="r" b="b"/>
              <a:pathLst>
                <a:path w="32" h="453" fill="none" extrusionOk="0">
                  <a:moveTo>
                    <a:pt x="31" y="0"/>
                  </a:moveTo>
                  <a:cubicBezTo>
                    <a:pt x="27" y="152"/>
                    <a:pt x="16" y="305"/>
                    <a:pt x="1" y="45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60"/>
            <p:cNvSpPr/>
            <p:nvPr/>
          </p:nvSpPr>
          <p:spPr>
            <a:xfrm>
              <a:off x="7304174" y="3091822"/>
              <a:ext cx="156575" cy="421387"/>
            </a:xfrm>
            <a:custGeom>
              <a:avLst/>
              <a:gdLst/>
              <a:ahLst/>
              <a:cxnLst/>
              <a:rect l="l" t="t" r="r" b="b"/>
              <a:pathLst>
                <a:path w="1192" h="3208" fill="none" extrusionOk="0">
                  <a:moveTo>
                    <a:pt x="0" y="0"/>
                  </a:moveTo>
                  <a:cubicBezTo>
                    <a:pt x="419" y="1062"/>
                    <a:pt x="814" y="2131"/>
                    <a:pt x="1191" y="32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60"/>
            <p:cNvSpPr/>
            <p:nvPr/>
          </p:nvSpPr>
          <p:spPr>
            <a:xfrm>
              <a:off x="7470598" y="3543550"/>
              <a:ext cx="14580" cy="35597"/>
            </a:xfrm>
            <a:custGeom>
              <a:avLst/>
              <a:gdLst/>
              <a:ahLst/>
              <a:cxnLst/>
              <a:rect l="l" t="t" r="r" b="b"/>
              <a:pathLst>
                <a:path w="111" h="271" fill="none" extrusionOk="0">
                  <a:moveTo>
                    <a:pt x="0" y="0"/>
                  </a:moveTo>
                  <a:cubicBezTo>
                    <a:pt x="38" y="92"/>
                    <a:pt x="72" y="183"/>
                    <a:pt x="110" y="27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60"/>
            <p:cNvSpPr/>
            <p:nvPr/>
          </p:nvSpPr>
          <p:spPr>
            <a:xfrm>
              <a:off x="5097582" y="2754504"/>
              <a:ext cx="6568" cy="75135"/>
            </a:xfrm>
            <a:custGeom>
              <a:avLst/>
              <a:gdLst/>
              <a:ahLst/>
              <a:cxnLst/>
              <a:rect l="l" t="t" r="r" b="b"/>
              <a:pathLst>
                <a:path w="50" h="572" fill="none" extrusionOk="0">
                  <a:moveTo>
                    <a:pt x="27" y="1"/>
                  </a:moveTo>
                  <a:cubicBezTo>
                    <a:pt x="0" y="191"/>
                    <a:pt x="8" y="385"/>
                    <a:pt x="50" y="57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60"/>
            <p:cNvSpPr/>
            <p:nvPr/>
          </p:nvSpPr>
          <p:spPr>
            <a:xfrm>
              <a:off x="5129501" y="2766457"/>
              <a:ext cx="4203" cy="49127"/>
            </a:xfrm>
            <a:custGeom>
              <a:avLst/>
              <a:gdLst/>
              <a:ahLst/>
              <a:cxnLst/>
              <a:rect l="l" t="t" r="r" b="b"/>
              <a:pathLst>
                <a:path w="32" h="374" fill="none" extrusionOk="0">
                  <a:moveTo>
                    <a:pt x="1" y="1"/>
                  </a:moveTo>
                  <a:cubicBezTo>
                    <a:pt x="1" y="126"/>
                    <a:pt x="12" y="248"/>
                    <a:pt x="31" y="3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60"/>
            <p:cNvSpPr/>
            <p:nvPr/>
          </p:nvSpPr>
          <p:spPr>
            <a:xfrm>
              <a:off x="4908697" y="3285701"/>
              <a:ext cx="119008" cy="317354"/>
            </a:xfrm>
            <a:custGeom>
              <a:avLst/>
              <a:gdLst/>
              <a:ahLst/>
              <a:cxnLst/>
              <a:rect l="l" t="t" r="r" b="b"/>
              <a:pathLst>
                <a:path w="906" h="2416" fill="none" extrusionOk="0">
                  <a:moveTo>
                    <a:pt x="1" y="2416"/>
                  </a:moveTo>
                  <a:cubicBezTo>
                    <a:pt x="335" y="1625"/>
                    <a:pt x="640" y="818"/>
                    <a:pt x="90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60"/>
            <p:cNvSpPr/>
            <p:nvPr/>
          </p:nvSpPr>
          <p:spPr>
            <a:xfrm>
              <a:off x="5040575" y="3200190"/>
              <a:ext cx="19703" cy="51097"/>
            </a:xfrm>
            <a:custGeom>
              <a:avLst/>
              <a:gdLst/>
              <a:ahLst/>
              <a:cxnLst/>
              <a:rect l="l" t="t" r="r" b="b"/>
              <a:pathLst>
                <a:path w="150" h="389" fill="none" extrusionOk="0">
                  <a:moveTo>
                    <a:pt x="1" y="389"/>
                  </a:moveTo>
                  <a:lnTo>
                    <a:pt x="149" y="1"/>
                  </a:lnTo>
                </a:path>
              </a:pathLst>
            </a:custGeom>
            <a:noFill/>
            <a:ln w="95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60"/>
            <p:cNvSpPr/>
            <p:nvPr/>
          </p:nvSpPr>
          <p:spPr>
            <a:xfrm>
              <a:off x="6615099" y="1203471"/>
              <a:ext cx="36648" cy="212007"/>
            </a:xfrm>
            <a:custGeom>
              <a:avLst/>
              <a:gdLst/>
              <a:ahLst/>
              <a:cxnLst/>
              <a:rect l="l" t="t" r="r" b="b"/>
              <a:pathLst>
                <a:path w="279" h="1614" fill="none" extrusionOk="0">
                  <a:moveTo>
                    <a:pt x="8" y="1"/>
                  </a:moveTo>
                  <a:cubicBezTo>
                    <a:pt x="198" y="552"/>
                    <a:pt x="278" y="1058"/>
                    <a:pt x="1" y="1613"/>
                  </a:cubicBezTo>
                </a:path>
              </a:pathLst>
            </a:custGeom>
            <a:noFill/>
            <a:ln w="95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60"/>
            <p:cNvSpPr/>
            <p:nvPr/>
          </p:nvSpPr>
          <p:spPr>
            <a:xfrm>
              <a:off x="6321788" y="2099965"/>
              <a:ext cx="73559" cy="43084"/>
            </a:xfrm>
            <a:custGeom>
              <a:avLst/>
              <a:gdLst/>
              <a:ahLst/>
              <a:cxnLst/>
              <a:rect l="l" t="t" r="r" b="b"/>
              <a:pathLst>
                <a:path w="560" h="328" fill="none" extrusionOk="0">
                  <a:moveTo>
                    <a:pt x="560" y="0"/>
                  </a:moveTo>
                  <a:lnTo>
                    <a:pt x="1" y="293"/>
                  </a:lnTo>
                  <a:lnTo>
                    <a:pt x="187" y="327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60"/>
            <p:cNvSpPr/>
            <p:nvPr/>
          </p:nvSpPr>
          <p:spPr>
            <a:xfrm>
              <a:off x="6001551" y="2099965"/>
              <a:ext cx="74478" cy="43084"/>
            </a:xfrm>
            <a:custGeom>
              <a:avLst/>
              <a:gdLst/>
              <a:ahLst/>
              <a:cxnLst/>
              <a:rect l="l" t="t" r="r" b="b"/>
              <a:pathLst>
                <a:path w="567" h="328" fill="none" extrusionOk="0">
                  <a:moveTo>
                    <a:pt x="388" y="327"/>
                  </a:moveTo>
                  <a:lnTo>
                    <a:pt x="567" y="293"/>
                  </a:lnTo>
                  <a:lnTo>
                    <a:pt x="0" y="0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60"/>
            <p:cNvSpPr/>
            <p:nvPr/>
          </p:nvSpPr>
          <p:spPr>
            <a:xfrm>
              <a:off x="5973967" y="4085124"/>
              <a:ext cx="225537" cy="407989"/>
            </a:xfrm>
            <a:custGeom>
              <a:avLst/>
              <a:gdLst/>
              <a:ahLst/>
              <a:cxnLst/>
              <a:rect l="l" t="t" r="r" b="b"/>
              <a:pathLst>
                <a:path w="1717" h="3106" fill="none" extrusionOk="0">
                  <a:moveTo>
                    <a:pt x="1115" y="206"/>
                  </a:moveTo>
                  <a:cubicBezTo>
                    <a:pt x="1032" y="263"/>
                    <a:pt x="937" y="263"/>
                    <a:pt x="842" y="241"/>
                  </a:cubicBezTo>
                  <a:cubicBezTo>
                    <a:pt x="792" y="225"/>
                    <a:pt x="746" y="206"/>
                    <a:pt x="701" y="187"/>
                  </a:cubicBezTo>
                  <a:cubicBezTo>
                    <a:pt x="526" y="111"/>
                    <a:pt x="301" y="1"/>
                    <a:pt x="145" y="138"/>
                  </a:cubicBezTo>
                  <a:cubicBezTo>
                    <a:pt x="111" y="168"/>
                    <a:pt x="85" y="206"/>
                    <a:pt x="58" y="260"/>
                  </a:cubicBezTo>
                  <a:cubicBezTo>
                    <a:pt x="16" y="347"/>
                    <a:pt x="1" y="469"/>
                    <a:pt x="43" y="560"/>
                  </a:cubicBezTo>
                  <a:cubicBezTo>
                    <a:pt x="77" y="640"/>
                    <a:pt x="142" y="682"/>
                    <a:pt x="214" y="697"/>
                  </a:cubicBezTo>
                  <a:cubicBezTo>
                    <a:pt x="263" y="708"/>
                    <a:pt x="313" y="705"/>
                    <a:pt x="362" y="697"/>
                  </a:cubicBezTo>
                  <a:cubicBezTo>
                    <a:pt x="522" y="667"/>
                    <a:pt x="667" y="632"/>
                    <a:pt x="815" y="750"/>
                  </a:cubicBezTo>
                  <a:cubicBezTo>
                    <a:pt x="830" y="762"/>
                    <a:pt x="842" y="773"/>
                    <a:pt x="853" y="785"/>
                  </a:cubicBezTo>
                  <a:cubicBezTo>
                    <a:pt x="887" y="823"/>
                    <a:pt x="918" y="864"/>
                    <a:pt x="948" y="910"/>
                  </a:cubicBezTo>
                  <a:cubicBezTo>
                    <a:pt x="1032" y="1047"/>
                    <a:pt x="1100" y="1207"/>
                    <a:pt x="1131" y="1378"/>
                  </a:cubicBezTo>
                  <a:cubicBezTo>
                    <a:pt x="1184" y="1667"/>
                    <a:pt x="1218" y="1971"/>
                    <a:pt x="1332" y="2006"/>
                  </a:cubicBezTo>
                  <a:cubicBezTo>
                    <a:pt x="1332" y="2006"/>
                    <a:pt x="1545" y="2207"/>
                    <a:pt x="1530" y="2496"/>
                  </a:cubicBezTo>
                  <a:cubicBezTo>
                    <a:pt x="1515" y="2782"/>
                    <a:pt x="1545" y="3105"/>
                    <a:pt x="1717" y="31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60"/>
            <p:cNvSpPr/>
            <p:nvPr/>
          </p:nvSpPr>
          <p:spPr>
            <a:xfrm>
              <a:off x="6199368" y="4085124"/>
              <a:ext cx="225537" cy="407989"/>
            </a:xfrm>
            <a:custGeom>
              <a:avLst/>
              <a:gdLst/>
              <a:ahLst/>
              <a:cxnLst/>
              <a:rect l="l" t="t" r="r" b="b"/>
              <a:pathLst>
                <a:path w="1717" h="3106" fill="none" extrusionOk="0">
                  <a:moveTo>
                    <a:pt x="602" y="206"/>
                  </a:moveTo>
                  <a:cubicBezTo>
                    <a:pt x="681" y="263"/>
                    <a:pt x="773" y="263"/>
                    <a:pt x="860" y="244"/>
                  </a:cubicBezTo>
                  <a:cubicBezTo>
                    <a:pt x="913" y="229"/>
                    <a:pt x="967" y="210"/>
                    <a:pt x="1016" y="187"/>
                  </a:cubicBezTo>
                  <a:cubicBezTo>
                    <a:pt x="1191" y="111"/>
                    <a:pt x="1416" y="1"/>
                    <a:pt x="1572" y="138"/>
                  </a:cubicBezTo>
                  <a:cubicBezTo>
                    <a:pt x="1606" y="168"/>
                    <a:pt x="1632" y="206"/>
                    <a:pt x="1659" y="260"/>
                  </a:cubicBezTo>
                  <a:cubicBezTo>
                    <a:pt x="1701" y="347"/>
                    <a:pt x="1716" y="469"/>
                    <a:pt x="1674" y="560"/>
                  </a:cubicBezTo>
                  <a:cubicBezTo>
                    <a:pt x="1640" y="640"/>
                    <a:pt x="1575" y="682"/>
                    <a:pt x="1503" y="697"/>
                  </a:cubicBezTo>
                  <a:cubicBezTo>
                    <a:pt x="1454" y="708"/>
                    <a:pt x="1404" y="705"/>
                    <a:pt x="1355" y="697"/>
                  </a:cubicBezTo>
                  <a:cubicBezTo>
                    <a:pt x="1195" y="667"/>
                    <a:pt x="1050" y="632"/>
                    <a:pt x="902" y="750"/>
                  </a:cubicBezTo>
                  <a:cubicBezTo>
                    <a:pt x="887" y="766"/>
                    <a:pt x="872" y="777"/>
                    <a:pt x="860" y="792"/>
                  </a:cubicBezTo>
                  <a:cubicBezTo>
                    <a:pt x="826" y="826"/>
                    <a:pt x="799" y="868"/>
                    <a:pt x="773" y="910"/>
                  </a:cubicBezTo>
                  <a:cubicBezTo>
                    <a:pt x="685" y="1047"/>
                    <a:pt x="617" y="1207"/>
                    <a:pt x="586" y="1378"/>
                  </a:cubicBezTo>
                  <a:cubicBezTo>
                    <a:pt x="533" y="1667"/>
                    <a:pt x="499" y="1971"/>
                    <a:pt x="385" y="2006"/>
                  </a:cubicBezTo>
                  <a:cubicBezTo>
                    <a:pt x="385" y="2006"/>
                    <a:pt x="172" y="2207"/>
                    <a:pt x="187" y="2496"/>
                  </a:cubicBezTo>
                  <a:cubicBezTo>
                    <a:pt x="202" y="2782"/>
                    <a:pt x="172" y="3105"/>
                    <a:pt x="1" y="31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60"/>
            <p:cNvSpPr/>
            <p:nvPr/>
          </p:nvSpPr>
          <p:spPr>
            <a:xfrm>
              <a:off x="5973967" y="3930257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1115" y="256"/>
                  </a:moveTo>
                  <a:cubicBezTo>
                    <a:pt x="1032" y="313"/>
                    <a:pt x="937" y="309"/>
                    <a:pt x="845" y="286"/>
                  </a:cubicBezTo>
                  <a:cubicBezTo>
                    <a:pt x="796" y="275"/>
                    <a:pt x="746" y="256"/>
                    <a:pt x="701" y="233"/>
                  </a:cubicBezTo>
                  <a:cubicBezTo>
                    <a:pt x="492" y="141"/>
                    <a:pt x="206" y="1"/>
                    <a:pt x="58" y="309"/>
                  </a:cubicBezTo>
                  <a:cubicBezTo>
                    <a:pt x="16" y="396"/>
                    <a:pt x="1" y="514"/>
                    <a:pt x="43" y="605"/>
                  </a:cubicBezTo>
                  <a:cubicBezTo>
                    <a:pt x="69" y="674"/>
                    <a:pt x="123" y="716"/>
                    <a:pt x="183" y="735"/>
                  </a:cubicBezTo>
                  <a:cubicBezTo>
                    <a:pt x="241" y="754"/>
                    <a:pt x="301" y="754"/>
                    <a:pt x="362" y="742"/>
                  </a:cubicBezTo>
                  <a:cubicBezTo>
                    <a:pt x="522" y="712"/>
                    <a:pt x="667" y="678"/>
                    <a:pt x="815" y="800"/>
                  </a:cubicBezTo>
                  <a:lnTo>
                    <a:pt x="815" y="800"/>
                  </a:lnTo>
                  <a:cubicBezTo>
                    <a:pt x="826" y="811"/>
                    <a:pt x="838" y="819"/>
                    <a:pt x="849" y="830"/>
                  </a:cubicBezTo>
                  <a:cubicBezTo>
                    <a:pt x="887" y="868"/>
                    <a:pt x="918" y="914"/>
                    <a:pt x="948" y="959"/>
                  </a:cubicBezTo>
                  <a:cubicBezTo>
                    <a:pt x="1028" y="1085"/>
                    <a:pt x="1089" y="1229"/>
                    <a:pt x="1123" y="1385"/>
                  </a:cubicBezTo>
                  <a:cubicBezTo>
                    <a:pt x="1127" y="1401"/>
                    <a:pt x="1131" y="1412"/>
                    <a:pt x="1131" y="1427"/>
                  </a:cubicBezTo>
                  <a:cubicBezTo>
                    <a:pt x="1184" y="1716"/>
                    <a:pt x="1218" y="2021"/>
                    <a:pt x="1332" y="2051"/>
                  </a:cubicBezTo>
                  <a:cubicBezTo>
                    <a:pt x="1332" y="2051"/>
                    <a:pt x="1545" y="2256"/>
                    <a:pt x="1530" y="2542"/>
                  </a:cubicBezTo>
                  <a:cubicBezTo>
                    <a:pt x="1515" y="2827"/>
                    <a:pt x="1545" y="3154"/>
                    <a:pt x="1717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60"/>
            <p:cNvSpPr/>
            <p:nvPr/>
          </p:nvSpPr>
          <p:spPr>
            <a:xfrm>
              <a:off x="6199368" y="3930257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602" y="256"/>
                  </a:moveTo>
                  <a:cubicBezTo>
                    <a:pt x="681" y="309"/>
                    <a:pt x="773" y="309"/>
                    <a:pt x="860" y="290"/>
                  </a:cubicBezTo>
                  <a:cubicBezTo>
                    <a:pt x="913" y="278"/>
                    <a:pt x="967" y="256"/>
                    <a:pt x="1016" y="233"/>
                  </a:cubicBezTo>
                  <a:cubicBezTo>
                    <a:pt x="1225" y="141"/>
                    <a:pt x="1511" y="1"/>
                    <a:pt x="1659" y="309"/>
                  </a:cubicBezTo>
                  <a:cubicBezTo>
                    <a:pt x="1701" y="396"/>
                    <a:pt x="1716" y="514"/>
                    <a:pt x="1674" y="605"/>
                  </a:cubicBezTo>
                  <a:cubicBezTo>
                    <a:pt x="1644" y="678"/>
                    <a:pt x="1591" y="720"/>
                    <a:pt x="1530" y="739"/>
                  </a:cubicBezTo>
                  <a:cubicBezTo>
                    <a:pt x="1473" y="754"/>
                    <a:pt x="1412" y="754"/>
                    <a:pt x="1355" y="742"/>
                  </a:cubicBezTo>
                  <a:cubicBezTo>
                    <a:pt x="1195" y="712"/>
                    <a:pt x="1050" y="678"/>
                    <a:pt x="902" y="800"/>
                  </a:cubicBezTo>
                  <a:cubicBezTo>
                    <a:pt x="898" y="800"/>
                    <a:pt x="898" y="803"/>
                    <a:pt x="898" y="803"/>
                  </a:cubicBezTo>
                  <a:cubicBezTo>
                    <a:pt x="883" y="815"/>
                    <a:pt x="872" y="826"/>
                    <a:pt x="860" y="838"/>
                  </a:cubicBezTo>
                  <a:lnTo>
                    <a:pt x="860" y="838"/>
                  </a:lnTo>
                  <a:cubicBezTo>
                    <a:pt x="826" y="872"/>
                    <a:pt x="799" y="914"/>
                    <a:pt x="773" y="959"/>
                  </a:cubicBezTo>
                  <a:cubicBezTo>
                    <a:pt x="693" y="1085"/>
                    <a:pt x="628" y="1229"/>
                    <a:pt x="594" y="1385"/>
                  </a:cubicBezTo>
                  <a:cubicBezTo>
                    <a:pt x="590" y="1401"/>
                    <a:pt x="590" y="1412"/>
                    <a:pt x="586" y="1427"/>
                  </a:cubicBezTo>
                  <a:cubicBezTo>
                    <a:pt x="533" y="1716"/>
                    <a:pt x="499" y="2021"/>
                    <a:pt x="385" y="2051"/>
                  </a:cubicBezTo>
                  <a:cubicBezTo>
                    <a:pt x="385" y="2051"/>
                    <a:pt x="172" y="2256"/>
                    <a:pt x="187" y="2542"/>
                  </a:cubicBezTo>
                  <a:cubicBezTo>
                    <a:pt x="202" y="2827"/>
                    <a:pt x="172" y="3154"/>
                    <a:pt x="1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60"/>
            <p:cNvSpPr/>
            <p:nvPr/>
          </p:nvSpPr>
          <p:spPr>
            <a:xfrm>
              <a:off x="5974492" y="3794831"/>
              <a:ext cx="225011" cy="400895"/>
            </a:xfrm>
            <a:custGeom>
              <a:avLst/>
              <a:gdLst/>
              <a:ahLst/>
              <a:cxnLst/>
              <a:rect l="l" t="t" r="r" b="b"/>
              <a:pathLst>
                <a:path w="1713" h="3052" fill="none" extrusionOk="0">
                  <a:moveTo>
                    <a:pt x="1111" y="153"/>
                  </a:moveTo>
                  <a:cubicBezTo>
                    <a:pt x="1028" y="210"/>
                    <a:pt x="933" y="210"/>
                    <a:pt x="841" y="187"/>
                  </a:cubicBezTo>
                  <a:cubicBezTo>
                    <a:pt x="792" y="172"/>
                    <a:pt x="742" y="153"/>
                    <a:pt x="697" y="134"/>
                  </a:cubicBezTo>
                  <a:cubicBezTo>
                    <a:pt x="689" y="130"/>
                    <a:pt x="685" y="126"/>
                    <a:pt x="678" y="126"/>
                  </a:cubicBezTo>
                  <a:cubicBezTo>
                    <a:pt x="613" y="96"/>
                    <a:pt x="537" y="62"/>
                    <a:pt x="461" y="43"/>
                  </a:cubicBezTo>
                  <a:cubicBezTo>
                    <a:pt x="324" y="1"/>
                    <a:pt x="187" y="5"/>
                    <a:pt x="88" y="145"/>
                  </a:cubicBezTo>
                  <a:cubicBezTo>
                    <a:pt x="77" y="164"/>
                    <a:pt x="65" y="183"/>
                    <a:pt x="54" y="206"/>
                  </a:cubicBezTo>
                  <a:cubicBezTo>
                    <a:pt x="12" y="290"/>
                    <a:pt x="1" y="404"/>
                    <a:pt x="35" y="495"/>
                  </a:cubicBezTo>
                  <a:cubicBezTo>
                    <a:pt x="35" y="499"/>
                    <a:pt x="35" y="503"/>
                    <a:pt x="39" y="503"/>
                  </a:cubicBezTo>
                  <a:cubicBezTo>
                    <a:pt x="96" y="644"/>
                    <a:pt x="240" y="666"/>
                    <a:pt x="358" y="644"/>
                  </a:cubicBezTo>
                  <a:cubicBezTo>
                    <a:pt x="499" y="617"/>
                    <a:pt x="628" y="587"/>
                    <a:pt x="761" y="663"/>
                  </a:cubicBezTo>
                  <a:cubicBezTo>
                    <a:pt x="777" y="670"/>
                    <a:pt x="796" y="685"/>
                    <a:pt x="811" y="697"/>
                  </a:cubicBezTo>
                  <a:cubicBezTo>
                    <a:pt x="819" y="701"/>
                    <a:pt x="822" y="704"/>
                    <a:pt x="826" y="712"/>
                  </a:cubicBezTo>
                  <a:cubicBezTo>
                    <a:pt x="830" y="716"/>
                    <a:pt x="838" y="720"/>
                    <a:pt x="841" y="724"/>
                  </a:cubicBezTo>
                  <a:cubicBezTo>
                    <a:pt x="879" y="762"/>
                    <a:pt x="910" y="811"/>
                    <a:pt x="944" y="857"/>
                  </a:cubicBezTo>
                  <a:cubicBezTo>
                    <a:pt x="1024" y="982"/>
                    <a:pt x="1085" y="1127"/>
                    <a:pt x="1119" y="1283"/>
                  </a:cubicBezTo>
                  <a:cubicBezTo>
                    <a:pt x="1123" y="1298"/>
                    <a:pt x="1127" y="1313"/>
                    <a:pt x="1127" y="1325"/>
                  </a:cubicBezTo>
                  <a:cubicBezTo>
                    <a:pt x="1180" y="1614"/>
                    <a:pt x="1214" y="1918"/>
                    <a:pt x="1328" y="1952"/>
                  </a:cubicBezTo>
                  <a:cubicBezTo>
                    <a:pt x="1328" y="1952"/>
                    <a:pt x="1541" y="2154"/>
                    <a:pt x="1526" y="2439"/>
                  </a:cubicBezTo>
                  <a:cubicBezTo>
                    <a:pt x="1511" y="2728"/>
                    <a:pt x="1541" y="3052"/>
                    <a:pt x="1713" y="30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60"/>
            <p:cNvSpPr/>
            <p:nvPr/>
          </p:nvSpPr>
          <p:spPr>
            <a:xfrm>
              <a:off x="6199368" y="3794831"/>
              <a:ext cx="225537" cy="400895"/>
            </a:xfrm>
            <a:custGeom>
              <a:avLst/>
              <a:gdLst/>
              <a:ahLst/>
              <a:cxnLst/>
              <a:rect l="l" t="t" r="r" b="b"/>
              <a:pathLst>
                <a:path w="1717" h="3052" fill="none" extrusionOk="0">
                  <a:moveTo>
                    <a:pt x="602" y="153"/>
                  </a:moveTo>
                  <a:cubicBezTo>
                    <a:pt x="681" y="210"/>
                    <a:pt x="773" y="210"/>
                    <a:pt x="860" y="187"/>
                  </a:cubicBezTo>
                  <a:cubicBezTo>
                    <a:pt x="913" y="176"/>
                    <a:pt x="967" y="157"/>
                    <a:pt x="1016" y="134"/>
                  </a:cubicBezTo>
                  <a:cubicBezTo>
                    <a:pt x="1016" y="134"/>
                    <a:pt x="1016" y="134"/>
                    <a:pt x="1016" y="134"/>
                  </a:cubicBezTo>
                  <a:cubicBezTo>
                    <a:pt x="1088" y="103"/>
                    <a:pt x="1165" y="65"/>
                    <a:pt x="1244" y="43"/>
                  </a:cubicBezTo>
                  <a:cubicBezTo>
                    <a:pt x="1385" y="1"/>
                    <a:pt x="1530" y="5"/>
                    <a:pt x="1629" y="149"/>
                  </a:cubicBezTo>
                  <a:cubicBezTo>
                    <a:pt x="1640" y="168"/>
                    <a:pt x="1648" y="187"/>
                    <a:pt x="1659" y="206"/>
                  </a:cubicBezTo>
                  <a:cubicBezTo>
                    <a:pt x="1701" y="294"/>
                    <a:pt x="1716" y="412"/>
                    <a:pt x="1674" y="503"/>
                  </a:cubicBezTo>
                  <a:lnTo>
                    <a:pt x="1674" y="507"/>
                  </a:lnTo>
                  <a:cubicBezTo>
                    <a:pt x="1617" y="644"/>
                    <a:pt x="1477" y="666"/>
                    <a:pt x="1355" y="644"/>
                  </a:cubicBezTo>
                  <a:cubicBezTo>
                    <a:pt x="1214" y="617"/>
                    <a:pt x="1085" y="587"/>
                    <a:pt x="952" y="663"/>
                  </a:cubicBezTo>
                  <a:cubicBezTo>
                    <a:pt x="952" y="663"/>
                    <a:pt x="952" y="663"/>
                    <a:pt x="948" y="666"/>
                  </a:cubicBezTo>
                  <a:cubicBezTo>
                    <a:pt x="933" y="674"/>
                    <a:pt x="917" y="685"/>
                    <a:pt x="902" y="697"/>
                  </a:cubicBezTo>
                  <a:cubicBezTo>
                    <a:pt x="894" y="704"/>
                    <a:pt x="891" y="708"/>
                    <a:pt x="883" y="712"/>
                  </a:cubicBezTo>
                  <a:cubicBezTo>
                    <a:pt x="875" y="720"/>
                    <a:pt x="868" y="727"/>
                    <a:pt x="860" y="735"/>
                  </a:cubicBezTo>
                  <a:cubicBezTo>
                    <a:pt x="860" y="735"/>
                    <a:pt x="860" y="735"/>
                    <a:pt x="860" y="739"/>
                  </a:cubicBezTo>
                  <a:cubicBezTo>
                    <a:pt x="826" y="773"/>
                    <a:pt x="799" y="815"/>
                    <a:pt x="773" y="857"/>
                  </a:cubicBezTo>
                  <a:cubicBezTo>
                    <a:pt x="693" y="982"/>
                    <a:pt x="628" y="1127"/>
                    <a:pt x="594" y="1283"/>
                  </a:cubicBezTo>
                  <a:cubicBezTo>
                    <a:pt x="590" y="1298"/>
                    <a:pt x="590" y="1313"/>
                    <a:pt x="586" y="1325"/>
                  </a:cubicBezTo>
                  <a:cubicBezTo>
                    <a:pt x="533" y="1614"/>
                    <a:pt x="499" y="1918"/>
                    <a:pt x="385" y="1952"/>
                  </a:cubicBezTo>
                  <a:cubicBezTo>
                    <a:pt x="385" y="1952"/>
                    <a:pt x="172" y="2154"/>
                    <a:pt x="187" y="2439"/>
                  </a:cubicBezTo>
                  <a:cubicBezTo>
                    <a:pt x="202" y="2728"/>
                    <a:pt x="172" y="3052"/>
                    <a:pt x="1" y="30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60"/>
            <p:cNvSpPr/>
            <p:nvPr/>
          </p:nvSpPr>
          <p:spPr>
            <a:xfrm>
              <a:off x="5973967" y="3644955"/>
              <a:ext cx="225537" cy="402340"/>
            </a:xfrm>
            <a:custGeom>
              <a:avLst/>
              <a:gdLst/>
              <a:ahLst/>
              <a:cxnLst/>
              <a:rect l="l" t="t" r="r" b="b"/>
              <a:pathLst>
                <a:path w="1717" h="3063" fill="none" extrusionOk="0">
                  <a:moveTo>
                    <a:pt x="1115" y="164"/>
                  </a:moveTo>
                  <a:cubicBezTo>
                    <a:pt x="1032" y="217"/>
                    <a:pt x="937" y="217"/>
                    <a:pt x="845" y="194"/>
                  </a:cubicBezTo>
                  <a:cubicBezTo>
                    <a:pt x="796" y="183"/>
                    <a:pt x="746" y="164"/>
                    <a:pt x="701" y="141"/>
                  </a:cubicBezTo>
                  <a:cubicBezTo>
                    <a:pt x="640" y="115"/>
                    <a:pt x="571" y="84"/>
                    <a:pt x="503" y="61"/>
                  </a:cubicBezTo>
                  <a:cubicBezTo>
                    <a:pt x="358" y="12"/>
                    <a:pt x="210" y="0"/>
                    <a:pt x="104" y="137"/>
                  </a:cubicBezTo>
                  <a:cubicBezTo>
                    <a:pt x="88" y="160"/>
                    <a:pt x="73" y="187"/>
                    <a:pt x="58" y="214"/>
                  </a:cubicBezTo>
                  <a:cubicBezTo>
                    <a:pt x="16" y="305"/>
                    <a:pt x="1" y="423"/>
                    <a:pt x="43" y="514"/>
                  </a:cubicBezTo>
                  <a:cubicBezTo>
                    <a:pt x="100" y="651"/>
                    <a:pt x="244" y="674"/>
                    <a:pt x="362" y="651"/>
                  </a:cubicBezTo>
                  <a:cubicBezTo>
                    <a:pt x="461" y="632"/>
                    <a:pt x="556" y="613"/>
                    <a:pt x="651" y="628"/>
                  </a:cubicBezTo>
                  <a:cubicBezTo>
                    <a:pt x="705" y="640"/>
                    <a:pt x="762" y="662"/>
                    <a:pt x="815" y="708"/>
                  </a:cubicBezTo>
                  <a:cubicBezTo>
                    <a:pt x="826" y="716"/>
                    <a:pt x="834" y="723"/>
                    <a:pt x="845" y="735"/>
                  </a:cubicBezTo>
                  <a:cubicBezTo>
                    <a:pt x="883" y="773"/>
                    <a:pt x="914" y="818"/>
                    <a:pt x="948" y="868"/>
                  </a:cubicBezTo>
                  <a:cubicBezTo>
                    <a:pt x="1028" y="993"/>
                    <a:pt x="1089" y="1138"/>
                    <a:pt x="1123" y="1294"/>
                  </a:cubicBezTo>
                  <a:cubicBezTo>
                    <a:pt x="1127" y="1305"/>
                    <a:pt x="1131" y="1321"/>
                    <a:pt x="1131" y="1336"/>
                  </a:cubicBezTo>
                  <a:cubicBezTo>
                    <a:pt x="1184" y="1621"/>
                    <a:pt x="1218" y="1925"/>
                    <a:pt x="1332" y="1960"/>
                  </a:cubicBezTo>
                  <a:cubicBezTo>
                    <a:pt x="1332" y="1960"/>
                    <a:pt x="1545" y="2165"/>
                    <a:pt x="1530" y="2450"/>
                  </a:cubicBezTo>
                  <a:cubicBezTo>
                    <a:pt x="1515" y="2736"/>
                    <a:pt x="1545" y="3063"/>
                    <a:pt x="1717" y="3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60"/>
            <p:cNvSpPr/>
            <p:nvPr/>
          </p:nvSpPr>
          <p:spPr>
            <a:xfrm>
              <a:off x="6199368" y="3644955"/>
              <a:ext cx="225537" cy="402340"/>
            </a:xfrm>
            <a:custGeom>
              <a:avLst/>
              <a:gdLst/>
              <a:ahLst/>
              <a:cxnLst/>
              <a:rect l="l" t="t" r="r" b="b"/>
              <a:pathLst>
                <a:path w="1717" h="3063" fill="none" extrusionOk="0">
                  <a:moveTo>
                    <a:pt x="602" y="164"/>
                  </a:moveTo>
                  <a:cubicBezTo>
                    <a:pt x="681" y="217"/>
                    <a:pt x="773" y="217"/>
                    <a:pt x="860" y="198"/>
                  </a:cubicBezTo>
                  <a:cubicBezTo>
                    <a:pt x="913" y="183"/>
                    <a:pt x="967" y="164"/>
                    <a:pt x="1016" y="141"/>
                  </a:cubicBezTo>
                  <a:cubicBezTo>
                    <a:pt x="1077" y="115"/>
                    <a:pt x="1146" y="84"/>
                    <a:pt x="1210" y="61"/>
                  </a:cubicBezTo>
                  <a:cubicBezTo>
                    <a:pt x="1359" y="12"/>
                    <a:pt x="1511" y="0"/>
                    <a:pt x="1613" y="141"/>
                  </a:cubicBezTo>
                  <a:cubicBezTo>
                    <a:pt x="1632" y="164"/>
                    <a:pt x="1648" y="187"/>
                    <a:pt x="1659" y="214"/>
                  </a:cubicBezTo>
                  <a:cubicBezTo>
                    <a:pt x="1701" y="305"/>
                    <a:pt x="1716" y="423"/>
                    <a:pt x="1674" y="514"/>
                  </a:cubicBezTo>
                  <a:cubicBezTo>
                    <a:pt x="1617" y="651"/>
                    <a:pt x="1477" y="674"/>
                    <a:pt x="1355" y="651"/>
                  </a:cubicBezTo>
                  <a:cubicBezTo>
                    <a:pt x="1256" y="632"/>
                    <a:pt x="1161" y="609"/>
                    <a:pt x="1066" y="628"/>
                  </a:cubicBezTo>
                  <a:cubicBezTo>
                    <a:pt x="1009" y="640"/>
                    <a:pt x="955" y="662"/>
                    <a:pt x="902" y="708"/>
                  </a:cubicBezTo>
                  <a:cubicBezTo>
                    <a:pt x="887" y="719"/>
                    <a:pt x="875" y="731"/>
                    <a:pt x="860" y="746"/>
                  </a:cubicBezTo>
                  <a:lnTo>
                    <a:pt x="860" y="746"/>
                  </a:lnTo>
                  <a:cubicBezTo>
                    <a:pt x="826" y="780"/>
                    <a:pt x="799" y="822"/>
                    <a:pt x="773" y="868"/>
                  </a:cubicBezTo>
                  <a:cubicBezTo>
                    <a:pt x="693" y="993"/>
                    <a:pt x="628" y="1138"/>
                    <a:pt x="594" y="1294"/>
                  </a:cubicBezTo>
                  <a:cubicBezTo>
                    <a:pt x="590" y="1305"/>
                    <a:pt x="590" y="1321"/>
                    <a:pt x="586" y="1336"/>
                  </a:cubicBezTo>
                  <a:cubicBezTo>
                    <a:pt x="533" y="1621"/>
                    <a:pt x="499" y="1925"/>
                    <a:pt x="385" y="1960"/>
                  </a:cubicBezTo>
                  <a:cubicBezTo>
                    <a:pt x="385" y="1960"/>
                    <a:pt x="172" y="2165"/>
                    <a:pt x="187" y="2450"/>
                  </a:cubicBezTo>
                  <a:cubicBezTo>
                    <a:pt x="202" y="2736"/>
                    <a:pt x="172" y="3063"/>
                    <a:pt x="1" y="3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60"/>
            <p:cNvSpPr/>
            <p:nvPr/>
          </p:nvSpPr>
          <p:spPr>
            <a:xfrm>
              <a:off x="5973967" y="3498101"/>
              <a:ext cx="225537" cy="400370"/>
            </a:xfrm>
            <a:custGeom>
              <a:avLst/>
              <a:gdLst/>
              <a:ahLst/>
              <a:cxnLst/>
              <a:rect l="l" t="t" r="r" b="b"/>
              <a:pathLst>
                <a:path w="1717" h="3048" fill="none" extrusionOk="0">
                  <a:moveTo>
                    <a:pt x="1115" y="148"/>
                  </a:moveTo>
                  <a:cubicBezTo>
                    <a:pt x="1032" y="205"/>
                    <a:pt x="937" y="205"/>
                    <a:pt x="845" y="179"/>
                  </a:cubicBezTo>
                  <a:cubicBezTo>
                    <a:pt x="796" y="167"/>
                    <a:pt x="746" y="148"/>
                    <a:pt x="701" y="129"/>
                  </a:cubicBezTo>
                  <a:cubicBezTo>
                    <a:pt x="575" y="72"/>
                    <a:pt x="423" y="0"/>
                    <a:pt x="290" y="15"/>
                  </a:cubicBezTo>
                  <a:cubicBezTo>
                    <a:pt x="282" y="19"/>
                    <a:pt x="275" y="19"/>
                    <a:pt x="271" y="19"/>
                  </a:cubicBezTo>
                  <a:cubicBezTo>
                    <a:pt x="187" y="34"/>
                    <a:pt x="111" y="88"/>
                    <a:pt x="58" y="202"/>
                  </a:cubicBezTo>
                  <a:cubicBezTo>
                    <a:pt x="16" y="289"/>
                    <a:pt x="1" y="407"/>
                    <a:pt x="43" y="498"/>
                  </a:cubicBezTo>
                  <a:cubicBezTo>
                    <a:pt x="100" y="635"/>
                    <a:pt x="244" y="658"/>
                    <a:pt x="362" y="639"/>
                  </a:cubicBezTo>
                  <a:cubicBezTo>
                    <a:pt x="457" y="620"/>
                    <a:pt x="549" y="601"/>
                    <a:pt x="636" y="613"/>
                  </a:cubicBezTo>
                  <a:cubicBezTo>
                    <a:pt x="636" y="613"/>
                    <a:pt x="636" y="613"/>
                    <a:pt x="636" y="613"/>
                  </a:cubicBezTo>
                  <a:cubicBezTo>
                    <a:pt x="697" y="620"/>
                    <a:pt x="758" y="643"/>
                    <a:pt x="815" y="692"/>
                  </a:cubicBezTo>
                  <a:cubicBezTo>
                    <a:pt x="826" y="700"/>
                    <a:pt x="834" y="711"/>
                    <a:pt x="845" y="719"/>
                  </a:cubicBezTo>
                  <a:cubicBezTo>
                    <a:pt x="883" y="757"/>
                    <a:pt x="914" y="803"/>
                    <a:pt x="948" y="852"/>
                  </a:cubicBezTo>
                  <a:cubicBezTo>
                    <a:pt x="1028" y="978"/>
                    <a:pt x="1089" y="1122"/>
                    <a:pt x="1123" y="1278"/>
                  </a:cubicBezTo>
                  <a:cubicBezTo>
                    <a:pt x="1127" y="1293"/>
                    <a:pt x="1131" y="1305"/>
                    <a:pt x="1131" y="1320"/>
                  </a:cubicBezTo>
                  <a:cubicBezTo>
                    <a:pt x="1184" y="1609"/>
                    <a:pt x="1218" y="1914"/>
                    <a:pt x="1332" y="1948"/>
                  </a:cubicBezTo>
                  <a:cubicBezTo>
                    <a:pt x="1332" y="1948"/>
                    <a:pt x="1545" y="2149"/>
                    <a:pt x="1530" y="2435"/>
                  </a:cubicBezTo>
                  <a:cubicBezTo>
                    <a:pt x="1515" y="2724"/>
                    <a:pt x="1545" y="3047"/>
                    <a:pt x="1717" y="30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6199368" y="3498101"/>
              <a:ext cx="225537" cy="400370"/>
            </a:xfrm>
            <a:custGeom>
              <a:avLst/>
              <a:gdLst/>
              <a:ahLst/>
              <a:cxnLst/>
              <a:rect l="l" t="t" r="r" b="b"/>
              <a:pathLst>
                <a:path w="1717" h="3048" fill="none" extrusionOk="0">
                  <a:moveTo>
                    <a:pt x="602" y="148"/>
                  </a:moveTo>
                  <a:cubicBezTo>
                    <a:pt x="681" y="202"/>
                    <a:pt x="773" y="205"/>
                    <a:pt x="860" y="183"/>
                  </a:cubicBezTo>
                  <a:cubicBezTo>
                    <a:pt x="913" y="171"/>
                    <a:pt x="967" y="152"/>
                    <a:pt x="1016" y="129"/>
                  </a:cubicBezTo>
                  <a:cubicBezTo>
                    <a:pt x="1142" y="72"/>
                    <a:pt x="1294" y="0"/>
                    <a:pt x="1427" y="15"/>
                  </a:cubicBezTo>
                  <a:cubicBezTo>
                    <a:pt x="1518" y="27"/>
                    <a:pt x="1598" y="80"/>
                    <a:pt x="1659" y="202"/>
                  </a:cubicBezTo>
                  <a:cubicBezTo>
                    <a:pt x="1701" y="289"/>
                    <a:pt x="1716" y="407"/>
                    <a:pt x="1674" y="498"/>
                  </a:cubicBezTo>
                  <a:cubicBezTo>
                    <a:pt x="1617" y="635"/>
                    <a:pt x="1477" y="658"/>
                    <a:pt x="1355" y="639"/>
                  </a:cubicBezTo>
                  <a:cubicBezTo>
                    <a:pt x="1271" y="620"/>
                    <a:pt x="1187" y="601"/>
                    <a:pt x="1104" y="609"/>
                  </a:cubicBezTo>
                  <a:cubicBezTo>
                    <a:pt x="1096" y="609"/>
                    <a:pt x="1088" y="613"/>
                    <a:pt x="1077" y="613"/>
                  </a:cubicBezTo>
                  <a:cubicBezTo>
                    <a:pt x="1020" y="620"/>
                    <a:pt x="959" y="643"/>
                    <a:pt x="902" y="692"/>
                  </a:cubicBezTo>
                  <a:cubicBezTo>
                    <a:pt x="887" y="704"/>
                    <a:pt x="875" y="719"/>
                    <a:pt x="860" y="730"/>
                  </a:cubicBezTo>
                  <a:cubicBezTo>
                    <a:pt x="826" y="769"/>
                    <a:pt x="799" y="810"/>
                    <a:pt x="773" y="852"/>
                  </a:cubicBezTo>
                  <a:cubicBezTo>
                    <a:pt x="693" y="978"/>
                    <a:pt x="628" y="1122"/>
                    <a:pt x="594" y="1278"/>
                  </a:cubicBezTo>
                  <a:cubicBezTo>
                    <a:pt x="590" y="1293"/>
                    <a:pt x="590" y="1305"/>
                    <a:pt x="586" y="1320"/>
                  </a:cubicBezTo>
                  <a:cubicBezTo>
                    <a:pt x="533" y="1609"/>
                    <a:pt x="499" y="1914"/>
                    <a:pt x="385" y="1948"/>
                  </a:cubicBezTo>
                  <a:cubicBezTo>
                    <a:pt x="385" y="1948"/>
                    <a:pt x="172" y="2149"/>
                    <a:pt x="187" y="2435"/>
                  </a:cubicBezTo>
                  <a:cubicBezTo>
                    <a:pt x="202" y="2724"/>
                    <a:pt x="172" y="3047"/>
                    <a:pt x="1" y="30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5973967" y="3335616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1115" y="252"/>
                  </a:moveTo>
                  <a:cubicBezTo>
                    <a:pt x="1032" y="309"/>
                    <a:pt x="937" y="309"/>
                    <a:pt x="845" y="286"/>
                  </a:cubicBezTo>
                  <a:cubicBezTo>
                    <a:pt x="796" y="271"/>
                    <a:pt x="746" y="252"/>
                    <a:pt x="701" y="233"/>
                  </a:cubicBezTo>
                  <a:cubicBezTo>
                    <a:pt x="492" y="138"/>
                    <a:pt x="206" y="1"/>
                    <a:pt x="58" y="305"/>
                  </a:cubicBezTo>
                  <a:cubicBezTo>
                    <a:pt x="16" y="393"/>
                    <a:pt x="1" y="514"/>
                    <a:pt x="43" y="606"/>
                  </a:cubicBezTo>
                  <a:cubicBezTo>
                    <a:pt x="66" y="663"/>
                    <a:pt x="104" y="701"/>
                    <a:pt x="149" y="720"/>
                  </a:cubicBezTo>
                  <a:cubicBezTo>
                    <a:pt x="214" y="754"/>
                    <a:pt x="290" y="754"/>
                    <a:pt x="362" y="743"/>
                  </a:cubicBezTo>
                  <a:cubicBezTo>
                    <a:pt x="522" y="712"/>
                    <a:pt x="667" y="678"/>
                    <a:pt x="815" y="800"/>
                  </a:cubicBezTo>
                  <a:cubicBezTo>
                    <a:pt x="826" y="807"/>
                    <a:pt x="834" y="815"/>
                    <a:pt x="845" y="822"/>
                  </a:cubicBezTo>
                  <a:cubicBezTo>
                    <a:pt x="883" y="860"/>
                    <a:pt x="914" y="910"/>
                    <a:pt x="948" y="956"/>
                  </a:cubicBezTo>
                  <a:cubicBezTo>
                    <a:pt x="1028" y="1081"/>
                    <a:pt x="1089" y="1226"/>
                    <a:pt x="1123" y="1385"/>
                  </a:cubicBezTo>
                  <a:cubicBezTo>
                    <a:pt x="1127" y="1397"/>
                    <a:pt x="1131" y="1412"/>
                    <a:pt x="1131" y="1423"/>
                  </a:cubicBezTo>
                  <a:cubicBezTo>
                    <a:pt x="1184" y="1713"/>
                    <a:pt x="1218" y="2017"/>
                    <a:pt x="1332" y="2051"/>
                  </a:cubicBezTo>
                  <a:cubicBezTo>
                    <a:pt x="1332" y="2051"/>
                    <a:pt x="1545" y="2253"/>
                    <a:pt x="1530" y="2542"/>
                  </a:cubicBezTo>
                  <a:cubicBezTo>
                    <a:pt x="1515" y="2827"/>
                    <a:pt x="1545" y="3154"/>
                    <a:pt x="1717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6199368" y="3335616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602" y="252"/>
                  </a:moveTo>
                  <a:cubicBezTo>
                    <a:pt x="681" y="309"/>
                    <a:pt x="773" y="309"/>
                    <a:pt x="860" y="286"/>
                  </a:cubicBezTo>
                  <a:cubicBezTo>
                    <a:pt x="913" y="275"/>
                    <a:pt x="967" y="256"/>
                    <a:pt x="1016" y="233"/>
                  </a:cubicBezTo>
                  <a:cubicBezTo>
                    <a:pt x="1225" y="138"/>
                    <a:pt x="1511" y="1"/>
                    <a:pt x="1659" y="305"/>
                  </a:cubicBezTo>
                  <a:cubicBezTo>
                    <a:pt x="1701" y="393"/>
                    <a:pt x="1716" y="514"/>
                    <a:pt x="1674" y="606"/>
                  </a:cubicBezTo>
                  <a:cubicBezTo>
                    <a:pt x="1651" y="659"/>
                    <a:pt x="1617" y="697"/>
                    <a:pt x="1572" y="720"/>
                  </a:cubicBezTo>
                  <a:cubicBezTo>
                    <a:pt x="1507" y="754"/>
                    <a:pt x="1427" y="758"/>
                    <a:pt x="1355" y="743"/>
                  </a:cubicBezTo>
                  <a:cubicBezTo>
                    <a:pt x="1195" y="712"/>
                    <a:pt x="1050" y="678"/>
                    <a:pt x="902" y="800"/>
                  </a:cubicBezTo>
                  <a:cubicBezTo>
                    <a:pt x="887" y="811"/>
                    <a:pt x="875" y="822"/>
                    <a:pt x="860" y="838"/>
                  </a:cubicBezTo>
                  <a:lnTo>
                    <a:pt x="860" y="838"/>
                  </a:lnTo>
                  <a:cubicBezTo>
                    <a:pt x="826" y="872"/>
                    <a:pt x="799" y="914"/>
                    <a:pt x="773" y="956"/>
                  </a:cubicBezTo>
                  <a:cubicBezTo>
                    <a:pt x="693" y="1081"/>
                    <a:pt x="628" y="1226"/>
                    <a:pt x="594" y="1385"/>
                  </a:cubicBezTo>
                  <a:cubicBezTo>
                    <a:pt x="590" y="1397"/>
                    <a:pt x="590" y="1412"/>
                    <a:pt x="586" y="1423"/>
                  </a:cubicBezTo>
                  <a:cubicBezTo>
                    <a:pt x="533" y="1713"/>
                    <a:pt x="499" y="2017"/>
                    <a:pt x="385" y="2051"/>
                  </a:cubicBezTo>
                  <a:cubicBezTo>
                    <a:pt x="385" y="2051"/>
                    <a:pt x="172" y="2253"/>
                    <a:pt x="187" y="2542"/>
                  </a:cubicBezTo>
                  <a:cubicBezTo>
                    <a:pt x="202" y="2827"/>
                    <a:pt x="172" y="3154"/>
                    <a:pt x="1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5975018" y="3187185"/>
              <a:ext cx="224486" cy="413900"/>
            </a:xfrm>
            <a:custGeom>
              <a:avLst/>
              <a:gdLst/>
              <a:ahLst/>
              <a:cxnLst/>
              <a:rect l="l" t="t" r="r" b="b"/>
              <a:pathLst>
                <a:path w="1709" h="3151" fill="none" extrusionOk="0">
                  <a:moveTo>
                    <a:pt x="1107" y="252"/>
                  </a:moveTo>
                  <a:cubicBezTo>
                    <a:pt x="1024" y="309"/>
                    <a:pt x="929" y="309"/>
                    <a:pt x="837" y="282"/>
                  </a:cubicBezTo>
                  <a:cubicBezTo>
                    <a:pt x="788" y="271"/>
                    <a:pt x="738" y="252"/>
                    <a:pt x="693" y="229"/>
                  </a:cubicBezTo>
                  <a:cubicBezTo>
                    <a:pt x="484" y="138"/>
                    <a:pt x="198" y="1"/>
                    <a:pt x="50" y="305"/>
                  </a:cubicBezTo>
                  <a:cubicBezTo>
                    <a:pt x="42" y="317"/>
                    <a:pt x="39" y="332"/>
                    <a:pt x="35" y="343"/>
                  </a:cubicBezTo>
                  <a:cubicBezTo>
                    <a:pt x="4" y="427"/>
                    <a:pt x="0" y="526"/>
                    <a:pt x="35" y="602"/>
                  </a:cubicBezTo>
                  <a:cubicBezTo>
                    <a:pt x="92" y="739"/>
                    <a:pt x="236" y="762"/>
                    <a:pt x="354" y="739"/>
                  </a:cubicBezTo>
                  <a:cubicBezTo>
                    <a:pt x="514" y="708"/>
                    <a:pt x="659" y="674"/>
                    <a:pt x="807" y="796"/>
                  </a:cubicBezTo>
                  <a:cubicBezTo>
                    <a:pt x="818" y="804"/>
                    <a:pt x="830" y="815"/>
                    <a:pt x="837" y="823"/>
                  </a:cubicBezTo>
                  <a:cubicBezTo>
                    <a:pt x="875" y="861"/>
                    <a:pt x="910" y="906"/>
                    <a:pt x="940" y="956"/>
                  </a:cubicBezTo>
                  <a:cubicBezTo>
                    <a:pt x="1020" y="1081"/>
                    <a:pt x="1081" y="1226"/>
                    <a:pt x="1115" y="1382"/>
                  </a:cubicBezTo>
                  <a:cubicBezTo>
                    <a:pt x="1119" y="1397"/>
                    <a:pt x="1123" y="1408"/>
                    <a:pt x="1123" y="1424"/>
                  </a:cubicBezTo>
                  <a:cubicBezTo>
                    <a:pt x="1176" y="1713"/>
                    <a:pt x="1210" y="2017"/>
                    <a:pt x="1324" y="2051"/>
                  </a:cubicBezTo>
                  <a:cubicBezTo>
                    <a:pt x="1324" y="2051"/>
                    <a:pt x="1537" y="2253"/>
                    <a:pt x="1522" y="2538"/>
                  </a:cubicBezTo>
                  <a:cubicBezTo>
                    <a:pt x="1507" y="2827"/>
                    <a:pt x="1537" y="3151"/>
                    <a:pt x="1709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6199368" y="3187185"/>
              <a:ext cx="224486" cy="413900"/>
            </a:xfrm>
            <a:custGeom>
              <a:avLst/>
              <a:gdLst/>
              <a:ahLst/>
              <a:cxnLst/>
              <a:rect l="l" t="t" r="r" b="b"/>
              <a:pathLst>
                <a:path w="1709" h="3151" fill="none" extrusionOk="0">
                  <a:moveTo>
                    <a:pt x="602" y="252"/>
                  </a:moveTo>
                  <a:cubicBezTo>
                    <a:pt x="681" y="305"/>
                    <a:pt x="773" y="309"/>
                    <a:pt x="860" y="286"/>
                  </a:cubicBezTo>
                  <a:cubicBezTo>
                    <a:pt x="913" y="275"/>
                    <a:pt x="967" y="252"/>
                    <a:pt x="1016" y="229"/>
                  </a:cubicBezTo>
                  <a:cubicBezTo>
                    <a:pt x="1225" y="138"/>
                    <a:pt x="1511" y="1"/>
                    <a:pt x="1659" y="305"/>
                  </a:cubicBezTo>
                  <a:cubicBezTo>
                    <a:pt x="1667" y="317"/>
                    <a:pt x="1671" y="328"/>
                    <a:pt x="1674" y="339"/>
                  </a:cubicBezTo>
                  <a:cubicBezTo>
                    <a:pt x="1705" y="423"/>
                    <a:pt x="1709" y="522"/>
                    <a:pt x="1674" y="602"/>
                  </a:cubicBezTo>
                  <a:cubicBezTo>
                    <a:pt x="1617" y="739"/>
                    <a:pt x="1477" y="762"/>
                    <a:pt x="1355" y="739"/>
                  </a:cubicBezTo>
                  <a:cubicBezTo>
                    <a:pt x="1195" y="708"/>
                    <a:pt x="1050" y="674"/>
                    <a:pt x="902" y="796"/>
                  </a:cubicBezTo>
                  <a:cubicBezTo>
                    <a:pt x="894" y="804"/>
                    <a:pt x="883" y="811"/>
                    <a:pt x="875" y="819"/>
                  </a:cubicBezTo>
                  <a:cubicBezTo>
                    <a:pt x="872" y="823"/>
                    <a:pt x="864" y="830"/>
                    <a:pt x="860" y="834"/>
                  </a:cubicBezTo>
                  <a:cubicBezTo>
                    <a:pt x="826" y="868"/>
                    <a:pt x="799" y="914"/>
                    <a:pt x="773" y="956"/>
                  </a:cubicBezTo>
                  <a:cubicBezTo>
                    <a:pt x="693" y="1081"/>
                    <a:pt x="628" y="1226"/>
                    <a:pt x="594" y="1382"/>
                  </a:cubicBezTo>
                  <a:cubicBezTo>
                    <a:pt x="590" y="1397"/>
                    <a:pt x="590" y="1408"/>
                    <a:pt x="586" y="1424"/>
                  </a:cubicBezTo>
                  <a:cubicBezTo>
                    <a:pt x="533" y="1713"/>
                    <a:pt x="499" y="2017"/>
                    <a:pt x="385" y="2051"/>
                  </a:cubicBezTo>
                  <a:cubicBezTo>
                    <a:pt x="385" y="2051"/>
                    <a:pt x="172" y="2253"/>
                    <a:pt x="187" y="2538"/>
                  </a:cubicBezTo>
                  <a:cubicBezTo>
                    <a:pt x="202" y="2827"/>
                    <a:pt x="172" y="3151"/>
                    <a:pt x="1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5975543" y="3038361"/>
              <a:ext cx="223960" cy="413900"/>
            </a:xfrm>
            <a:custGeom>
              <a:avLst/>
              <a:gdLst/>
              <a:ahLst/>
              <a:cxnLst/>
              <a:rect l="l" t="t" r="r" b="b"/>
              <a:pathLst>
                <a:path w="1705" h="3151" fill="none" extrusionOk="0">
                  <a:moveTo>
                    <a:pt x="1103" y="251"/>
                  </a:moveTo>
                  <a:cubicBezTo>
                    <a:pt x="1020" y="308"/>
                    <a:pt x="925" y="308"/>
                    <a:pt x="833" y="286"/>
                  </a:cubicBezTo>
                  <a:cubicBezTo>
                    <a:pt x="784" y="270"/>
                    <a:pt x="734" y="251"/>
                    <a:pt x="689" y="232"/>
                  </a:cubicBezTo>
                  <a:cubicBezTo>
                    <a:pt x="480" y="137"/>
                    <a:pt x="194" y="0"/>
                    <a:pt x="46" y="305"/>
                  </a:cubicBezTo>
                  <a:cubicBezTo>
                    <a:pt x="19" y="365"/>
                    <a:pt x="0" y="438"/>
                    <a:pt x="8" y="506"/>
                  </a:cubicBezTo>
                  <a:cubicBezTo>
                    <a:pt x="8" y="540"/>
                    <a:pt x="15" y="575"/>
                    <a:pt x="31" y="601"/>
                  </a:cubicBezTo>
                  <a:cubicBezTo>
                    <a:pt x="88" y="742"/>
                    <a:pt x="232" y="765"/>
                    <a:pt x="350" y="742"/>
                  </a:cubicBezTo>
                  <a:cubicBezTo>
                    <a:pt x="510" y="712"/>
                    <a:pt x="655" y="677"/>
                    <a:pt x="803" y="795"/>
                  </a:cubicBezTo>
                  <a:cubicBezTo>
                    <a:pt x="814" y="807"/>
                    <a:pt x="826" y="814"/>
                    <a:pt x="833" y="826"/>
                  </a:cubicBezTo>
                  <a:cubicBezTo>
                    <a:pt x="871" y="860"/>
                    <a:pt x="902" y="909"/>
                    <a:pt x="936" y="955"/>
                  </a:cubicBezTo>
                  <a:cubicBezTo>
                    <a:pt x="1016" y="1081"/>
                    <a:pt x="1077" y="1225"/>
                    <a:pt x="1111" y="1381"/>
                  </a:cubicBezTo>
                  <a:cubicBezTo>
                    <a:pt x="1115" y="1396"/>
                    <a:pt x="1119" y="1412"/>
                    <a:pt x="1119" y="1423"/>
                  </a:cubicBezTo>
                  <a:cubicBezTo>
                    <a:pt x="1172" y="1712"/>
                    <a:pt x="1206" y="2016"/>
                    <a:pt x="1320" y="2051"/>
                  </a:cubicBezTo>
                  <a:cubicBezTo>
                    <a:pt x="1320" y="2051"/>
                    <a:pt x="1533" y="2252"/>
                    <a:pt x="1518" y="2541"/>
                  </a:cubicBezTo>
                  <a:cubicBezTo>
                    <a:pt x="1503" y="2827"/>
                    <a:pt x="1533" y="3150"/>
                    <a:pt x="1705" y="31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6199368" y="3038361"/>
              <a:ext cx="223960" cy="413900"/>
            </a:xfrm>
            <a:custGeom>
              <a:avLst/>
              <a:gdLst/>
              <a:ahLst/>
              <a:cxnLst/>
              <a:rect l="l" t="t" r="r" b="b"/>
              <a:pathLst>
                <a:path w="1705" h="3151" fill="none" extrusionOk="0">
                  <a:moveTo>
                    <a:pt x="602" y="251"/>
                  </a:moveTo>
                  <a:cubicBezTo>
                    <a:pt x="681" y="308"/>
                    <a:pt x="773" y="308"/>
                    <a:pt x="860" y="286"/>
                  </a:cubicBezTo>
                  <a:cubicBezTo>
                    <a:pt x="913" y="274"/>
                    <a:pt x="967" y="255"/>
                    <a:pt x="1016" y="232"/>
                  </a:cubicBezTo>
                  <a:cubicBezTo>
                    <a:pt x="1225" y="137"/>
                    <a:pt x="1511" y="0"/>
                    <a:pt x="1659" y="305"/>
                  </a:cubicBezTo>
                  <a:cubicBezTo>
                    <a:pt x="1690" y="365"/>
                    <a:pt x="1705" y="438"/>
                    <a:pt x="1697" y="510"/>
                  </a:cubicBezTo>
                  <a:cubicBezTo>
                    <a:pt x="1697" y="540"/>
                    <a:pt x="1690" y="575"/>
                    <a:pt x="1674" y="601"/>
                  </a:cubicBezTo>
                  <a:cubicBezTo>
                    <a:pt x="1617" y="742"/>
                    <a:pt x="1477" y="765"/>
                    <a:pt x="1355" y="742"/>
                  </a:cubicBezTo>
                  <a:cubicBezTo>
                    <a:pt x="1195" y="712"/>
                    <a:pt x="1050" y="677"/>
                    <a:pt x="902" y="795"/>
                  </a:cubicBezTo>
                  <a:cubicBezTo>
                    <a:pt x="887" y="807"/>
                    <a:pt x="875" y="822"/>
                    <a:pt x="860" y="833"/>
                  </a:cubicBezTo>
                  <a:lnTo>
                    <a:pt x="860" y="837"/>
                  </a:lnTo>
                  <a:cubicBezTo>
                    <a:pt x="826" y="871"/>
                    <a:pt x="799" y="913"/>
                    <a:pt x="773" y="955"/>
                  </a:cubicBezTo>
                  <a:cubicBezTo>
                    <a:pt x="693" y="1081"/>
                    <a:pt x="628" y="1225"/>
                    <a:pt x="594" y="1381"/>
                  </a:cubicBezTo>
                  <a:cubicBezTo>
                    <a:pt x="590" y="1396"/>
                    <a:pt x="590" y="1412"/>
                    <a:pt x="586" y="1423"/>
                  </a:cubicBezTo>
                  <a:cubicBezTo>
                    <a:pt x="533" y="1712"/>
                    <a:pt x="499" y="2016"/>
                    <a:pt x="385" y="2051"/>
                  </a:cubicBezTo>
                  <a:cubicBezTo>
                    <a:pt x="385" y="2051"/>
                    <a:pt x="172" y="2252"/>
                    <a:pt x="187" y="2541"/>
                  </a:cubicBezTo>
                  <a:cubicBezTo>
                    <a:pt x="202" y="2827"/>
                    <a:pt x="172" y="3150"/>
                    <a:pt x="1" y="31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60"/>
            <p:cNvSpPr/>
            <p:nvPr/>
          </p:nvSpPr>
          <p:spPr>
            <a:xfrm>
              <a:off x="5973967" y="2889405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1115" y="256"/>
                  </a:moveTo>
                  <a:cubicBezTo>
                    <a:pt x="1013" y="324"/>
                    <a:pt x="891" y="305"/>
                    <a:pt x="773" y="263"/>
                  </a:cubicBezTo>
                  <a:cubicBezTo>
                    <a:pt x="750" y="256"/>
                    <a:pt x="724" y="244"/>
                    <a:pt x="701" y="233"/>
                  </a:cubicBezTo>
                  <a:cubicBezTo>
                    <a:pt x="492" y="141"/>
                    <a:pt x="206" y="1"/>
                    <a:pt x="58" y="305"/>
                  </a:cubicBezTo>
                  <a:cubicBezTo>
                    <a:pt x="16" y="396"/>
                    <a:pt x="1" y="514"/>
                    <a:pt x="43" y="606"/>
                  </a:cubicBezTo>
                  <a:cubicBezTo>
                    <a:pt x="100" y="742"/>
                    <a:pt x="244" y="765"/>
                    <a:pt x="362" y="742"/>
                  </a:cubicBezTo>
                  <a:cubicBezTo>
                    <a:pt x="522" y="712"/>
                    <a:pt x="667" y="678"/>
                    <a:pt x="815" y="800"/>
                  </a:cubicBezTo>
                  <a:cubicBezTo>
                    <a:pt x="830" y="811"/>
                    <a:pt x="845" y="822"/>
                    <a:pt x="857" y="838"/>
                  </a:cubicBezTo>
                  <a:cubicBezTo>
                    <a:pt x="891" y="876"/>
                    <a:pt x="918" y="917"/>
                    <a:pt x="948" y="959"/>
                  </a:cubicBezTo>
                  <a:cubicBezTo>
                    <a:pt x="1028" y="1085"/>
                    <a:pt x="1089" y="1226"/>
                    <a:pt x="1123" y="1385"/>
                  </a:cubicBezTo>
                  <a:cubicBezTo>
                    <a:pt x="1127" y="1401"/>
                    <a:pt x="1131" y="1412"/>
                    <a:pt x="1131" y="1427"/>
                  </a:cubicBezTo>
                  <a:cubicBezTo>
                    <a:pt x="1184" y="1716"/>
                    <a:pt x="1218" y="2017"/>
                    <a:pt x="1332" y="2051"/>
                  </a:cubicBezTo>
                  <a:cubicBezTo>
                    <a:pt x="1332" y="2051"/>
                    <a:pt x="1545" y="2256"/>
                    <a:pt x="1530" y="2542"/>
                  </a:cubicBezTo>
                  <a:cubicBezTo>
                    <a:pt x="1515" y="2827"/>
                    <a:pt x="1545" y="3154"/>
                    <a:pt x="1717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60"/>
            <p:cNvSpPr/>
            <p:nvPr/>
          </p:nvSpPr>
          <p:spPr>
            <a:xfrm>
              <a:off x="6199368" y="2889405"/>
              <a:ext cx="225537" cy="414425"/>
            </a:xfrm>
            <a:custGeom>
              <a:avLst/>
              <a:gdLst/>
              <a:ahLst/>
              <a:cxnLst/>
              <a:rect l="l" t="t" r="r" b="b"/>
              <a:pathLst>
                <a:path w="1717" h="3155" fill="none" extrusionOk="0">
                  <a:moveTo>
                    <a:pt x="602" y="256"/>
                  </a:moveTo>
                  <a:cubicBezTo>
                    <a:pt x="700" y="324"/>
                    <a:pt x="818" y="309"/>
                    <a:pt x="929" y="271"/>
                  </a:cubicBezTo>
                  <a:cubicBezTo>
                    <a:pt x="959" y="259"/>
                    <a:pt x="990" y="248"/>
                    <a:pt x="1016" y="233"/>
                  </a:cubicBezTo>
                  <a:cubicBezTo>
                    <a:pt x="1225" y="141"/>
                    <a:pt x="1511" y="1"/>
                    <a:pt x="1659" y="305"/>
                  </a:cubicBezTo>
                  <a:cubicBezTo>
                    <a:pt x="1701" y="396"/>
                    <a:pt x="1716" y="514"/>
                    <a:pt x="1674" y="606"/>
                  </a:cubicBezTo>
                  <a:cubicBezTo>
                    <a:pt x="1617" y="742"/>
                    <a:pt x="1477" y="765"/>
                    <a:pt x="1355" y="742"/>
                  </a:cubicBezTo>
                  <a:cubicBezTo>
                    <a:pt x="1195" y="712"/>
                    <a:pt x="1050" y="678"/>
                    <a:pt x="902" y="800"/>
                  </a:cubicBezTo>
                  <a:cubicBezTo>
                    <a:pt x="883" y="815"/>
                    <a:pt x="868" y="830"/>
                    <a:pt x="849" y="849"/>
                  </a:cubicBezTo>
                  <a:cubicBezTo>
                    <a:pt x="822" y="883"/>
                    <a:pt x="796" y="921"/>
                    <a:pt x="773" y="959"/>
                  </a:cubicBezTo>
                  <a:cubicBezTo>
                    <a:pt x="693" y="1085"/>
                    <a:pt x="628" y="1226"/>
                    <a:pt x="594" y="1385"/>
                  </a:cubicBezTo>
                  <a:cubicBezTo>
                    <a:pt x="590" y="1401"/>
                    <a:pt x="590" y="1412"/>
                    <a:pt x="586" y="1427"/>
                  </a:cubicBezTo>
                  <a:cubicBezTo>
                    <a:pt x="533" y="1716"/>
                    <a:pt x="499" y="2017"/>
                    <a:pt x="385" y="2051"/>
                  </a:cubicBezTo>
                  <a:cubicBezTo>
                    <a:pt x="385" y="2051"/>
                    <a:pt x="172" y="2256"/>
                    <a:pt x="187" y="2542"/>
                  </a:cubicBezTo>
                  <a:cubicBezTo>
                    <a:pt x="202" y="2827"/>
                    <a:pt x="172" y="3154"/>
                    <a:pt x="1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60"/>
            <p:cNvSpPr/>
            <p:nvPr/>
          </p:nvSpPr>
          <p:spPr>
            <a:xfrm>
              <a:off x="5974492" y="2740975"/>
              <a:ext cx="225011" cy="413900"/>
            </a:xfrm>
            <a:custGeom>
              <a:avLst/>
              <a:gdLst/>
              <a:ahLst/>
              <a:cxnLst/>
              <a:rect l="l" t="t" r="r" b="b"/>
              <a:pathLst>
                <a:path w="1713" h="3151" fill="none" extrusionOk="0">
                  <a:moveTo>
                    <a:pt x="1111" y="252"/>
                  </a:moveTo>
                  <a:cubicBezTo>
                    <a:pt x="986" y="339"/>
                    <a:pt x="830" y="294"/>
                    <a:pt x="697" y="233"/>
                  </a:cubicBezTo>
                  <a:cubicBezTo>
                    <a:pt x="488" y="138"/>
                    <a:pt x="202" y="1"/>
                    <a:pt x="54" y="305"/>
                  </a:cubicBezTo>
                  <a:cubicBezTo>
                    <a:pt x="12" y="393"/>
                    <a:pt x="1" y="507"/>
                    <a:pt x="35" y="594"/>
                  </a:cubicBezTo>
                  <a:cubicBezTo>
                    <a:pt x="35" y="598"/>
                    <a:pt x="35" y="602"/>
                    <a:pt x="39" y="602"/>
                  </a:cubicBezTo>
                  <a:cubicBezTo>
                    <a:pt x="54" y="640"/>
                    <a:pt x="77" y="670"/>
                    <a:pt x="103" y="693"/>
                  </a:cubicBezTo>
                  <a:cubicBezTo>
                    <a:pt x="141" y="727"/>
                    <a:pt x="195" y="743"/>
                    <a:pt x="248" y="746"/>
                  </a:cubicBezTo>
                  <a:cubicBezTo>
                    <a:pt x="286" y="750"/>
                    <a:pt x="320" y="746"/>
                    <a:pt x="358" y="743"/>
                  </a:cubicBezTo>
                  <a:cubicBezTo>
                    <a:pt x="518" y="712"/>
                    <a:pt x="663" y="674"/>
                    <a:pt x="811" y="796"/>
                  </a:cubicBezTo>
                  <a:cubicBezTo>
                    <a:pt x="864" y="838"/>
                    <a:pt x="902" y="895"/>
                    <a:pt x="944" y="956"/>
                  </a:cubicBezTo>
                  <a:cubicBezTo>
                    <a:pt x="1024" y="1081"/>
                    <a:pt x="1085" y="1226"/>
                    <a:pt x="1119" y="1382"/>
                  </a:cubicBezTo>
                  <a:cubicBezTo>
                    <a:pt x="1123" y="1397"/>
                    <a:pt x="1127" y="1408"/>
                    <a:pt x="1127" y="1424"/>
                  </a:cubicBezTo>
                  <a:cubicBezTo>
                    <a:pt x="1180" y="1713"/>
                    <a:pt x="1214" y="2017"/>
                    <a:pt x="1328" y="2051"/>
                  </a:cubicBezTo>
                  <a:cubicBezTo>
                    <a:pt x="1328" y="2051"/>
                    <a:pt x="1541" y="2253"/>
                    <a:pt x="1526" y="2538"/>
                  </a:cubicBezTo>
                  <a:cubicBezTo>
                    <a:pt x="1511" y="2827"/>
                    <a:pt x="1541" y="3151"/>
                    <a:pt x="1713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60"/>
            <p:cNvSpPr/>
            <p:nvPr/>
          </p:nvSpPr>
          <p:spPr>
            <a:xfrm>
              <a:off x="6199368" y="2740975"/>
              <a:ext cx="225011" cy="413900"/>
            </a:xfrm>
            <a:custGeom>
              <a:avLst/>
              <a:gdLst/>
              <a:ahLst/>
              <a:cxnLst/>
              <a:rect l="l" t="t" r="r" b="b"/>
              <a:pathLst>
                <a:path w="1713" h="3151" fill="none" extrusionOk="0">
                  <a:moveTo>
                    <a:pt x="602" y="252"/>
                  </a:moveTo>
                  <a:cubicBezTo>
                    <a:pt x="727" y="339"/>
                    <a:pt x="883" y="294"/>
                    <a:pt x="1016" y="233"/>
                  </a:cubicBezTo>
                  <a:cubicBezTo>
                    <a:pt x="1225" y="138"/>
                    <a:pt x="1511" y="1"/>
                    <a:pt x="1659" y="305"/>
                  </a:cubicBezTo>
                  <a:cubicBezTo>
                    <a:pt x="1701" y="389"/>
                    <a:pt x="1712" y="499"/>
                    <a:pt x="1682" y="587"/>
                  </a:cubicBezTo>
                  <a:cubicBezTo>
                    <a:pt x="1678" y="594"/>
                    <a:pt x="1678" y="598"/>
                    <a:pt x="1674" y="602"/>
                  </a:cubicBezTo>
                  <a:cubicBezTo>
                    <a:pt x="1663" y="636"/>
                    <a:pt x="1644" y="663"/>
                    <a:pt x="1621" y="686"/>
                  </a:cubicBezTo>
                  <a:cubicBezTo>
                    <a:pt x="1575" y="727"/>
                    <a:pt x="1515" y="746"/>
                    <a:pt x="1454" y="746"/>
                  </a:cubicBezTo>
                  <a:cubicBezTo>
                    <a:pt x="1419" y="750"/>
                    <a:pt x="1389" y="746"/>
                    <a:pt x="1355" y="743"/>
                  </a:cubicBezTo>
                  <a:cubicBezTo>
                    <a:pt x="1195" y="712"/>
                    <a:pt x="1050" y="674"/>
                    <a:pt x="902" y="796"/>
                  </a:cubicBezTo>
                  <a:cubicBezTo>
                    <a:pt x="853" y="838"/>
                    <a:pt x="811" y="895"/>
                    <a:pt x="773" y="956"/>
                  </a:cubicBezTo>
                  <a:cubicBezTo>
                    <a:pt x="693" y="1081"/>
                    <a:pt x="628" y="1226"/>
                    <a:pt x="594" y="1382"/>
                  </a:cubicBezTo>
                  <a:cubicBezTo>
                    <a:pt x="590" y="1397"/>
                    <a:pt x="590" y="1408"/>
                    <a:pt x="586" y="1424"/>
                  </a:cubicBezTo>
                  <a:cubicBezTo>
                    <a:pt x="533" y="1713"/>
                    <a:pt x="499" y="2017"/>
                    <a:pt x="385" y="2051"/>
                  </a:cubicBezTo>
                  <a:cubicBezTo>
                    <a:pt x="385" y="2051"/>
                    <a:pt x="172" y="2253"/>
                    <a:pt x="187" y="2538"/>
                  </a:cubicBezTo>
                  <a:cubicBezTo>
                    <a:pt x="202" y="2827"/>
                    <a:pt x="172" y="3151"/>
                    <a:pt x="1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60"/>
            <p:cNvSpPr/>
            <p:nvPr/>
          </p:nvSpPr>
          <p:spPr>
            <a:xfrm>
              <a:off x="5975018" y="2592150"/>
              <a:ext cx="224486" cy="414294"/>
            </a:xfrm>
            <a:custGeom>
              <a:avLst/>
              <a:gdLst/>
              <a:ahLst/>
              <a:cxnLst/>
              <a:rect l="l" t="t" r="r" b="b"/>
              <a:pathLst>
                <a:path w="1709" h="3154" fill="none" extrusionOk="0">
                  <a:moveTo>
                    <a:pt x="1107" y="251"/>
                  </a:moveTo>
                  <a:cubicBezTo>
                    <a:pt x="982" y="339"/>
                    <a:pt x="826" y="293"/>
                    <a:pt x="693" y="232"/>
                  </a:cubicBezTo>
                  <a:cubicBezTo>
                    <a:pt x="484" y="137"/>
                    <a:pt x="198" y="0"/>
                    <a:pt x="50" y="305"/>
                  </a:cubicBezTo>
                  <a:cubicBezTo>
                    <a:pt x="42" y="320"/>
                    <a:pt x="35" y="339"/>
                    <a:pt x="31" y="354"/>
                  </a:cubicBezTo>
                  <a:cubicBezTo>
                    <a:pt x="4" y="434"/>
                    <a:pt x="0" y="529"/>
                    <a:pt x="35" y="605"/>
                  </a:cubicBezTo>
                  <a:cubicBezTo>
                    <a:pt x="92" y="742"/>
                    <a:pt x="236" y="765"/>
                    <a:pt x="354" y="742"/>
                  </a:cubicBezTo>
                  <a:cubicBezTo>
                    <a:pt x="514" y="712"/>
                    <a:pt x="659" y="677"/>
                    <a:pt x="807" y="799"/>
                  </a:cubicBezTo>
                  <a:cubicBezTo>
                    <a:pt x="860" y="837"/>
                    <a:pt x="898" y="898"/>
                    <a:pt x="940" y="959"/>
                  </a:cubicBezTo>
                  <a:cubicBezTo>
                    <a:pt x="1020" y="1081"/>
                    <a:pt x="1081" y="1225"/>
                    <a:pt x="1115" y="1385"/>
                  </a:cubicBezTo>
                  <a:cubicBezTo>
                    <a:pt x="1119" y="1396"/>
                    <a:pt x="1123" y="1412"/>
                    <a:pt x="1123" y="1427"/>
                  </a:cubicBezTo>
                  <a:cubicBezTo>
                    <a:pt x="1176" y="1712"/>
                    <a:pt x="1210" y="2016"/>
                    <a:pt x="1324" y="2051"/>
                  </a:cubicBezTo>
                  <a:cubicBezTo>
                    <a:pt x="1324" y="2051"/>
                    <a:pt x="1537" y="2252"/>
                    <a:pt x="1522" y="2541"/>
                  </a:cubicBezTo>
                  <a:cubicBezTo>
                    <a:pt x="1507" y="2827"/>
                    <a:pt x="1537" y="3154"/>
                    <a:pt x="1709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60"/>
            <p:cNvSpPr/>
            <p:nvPr/>
          </p:nvSpPr>
          <p:spPr>
            <a:xfrm>
              <a:off x="6199368" y="2592150"/>
              <a:ext cx="224486" cy="414294"/>
            </a:xfrm>
            <a:custGeom>
              <a:avLst/>
              <a:gdLst/>
              <a:ahLst/>
              <a:cxnLst/>
              <a:rect l="l" t="t" r="r" b="b"/>
              <a:pathLst>
                <a:path w="1709" h="3154" fill="none" extrusionOk="0">
                  <a:moveTo>
                    <a:pt x="602" y="251"/>
                  </a:moveTo>
                  <a:cubicBezTo>
                    <a:pt x="727" y="339"/>
                    <a:pt x="883" y="293"/>
                    <a:pt x="1016" y="232"/>
                  </a:cubicBezTo>
                  <a:cubicBezTo>
                    <a:pt x="1225" y="137"/>
                    <a:pt x="1511" y="0"/>
                    <a:pt x="1659" y="305"/>
                  </a:cubicBezTo>
                  <a:cubicBezTo>
                    <a:pt x="1667" y="320"/>
                    <a:pt x="1674" y="339"/>
                    <a:pt x="1678" y="354"/>
                  </a:cubicBezTo>
                  <a:cubicBezTo>
                    <a:pt x="1705" y="434"/>
                    <a:pt x="1709" y="529"/>
                    <a:pt x="1674" y="605"/>
                  </a:cubicBezTo>
                  <a:cubicBezTo>
                    <a:pt x="1617" y="742"/>
                    <a:pt x="1477" y="765"/>
                    <a:pt x="1355" y="742"/>
                  </a:cubicBezTo>
                  <a:cubicBezTo>
                    <a:pt x="1195" y="712"/>
                    <a:pt x="1050" y="677"/>
                    <a:pt x="902" y="799"/>
                  </a:cubicBezTo>
                  <a:cubicBezTo>
                    <a:pt x="853" y="837"/>
                    <a:pt x="811" y="898"/>
                    <a:pt x="773" y="959"/>
                  </a:cubicBezTo>
                  <a:cubicBezTo>
                    <a:pt x="693" y="1081"/>
                    <a:pt x="628" y="1225"/>
                    <a:pt x="594" y="1385"/>
                  </a:cubicBezTo>
                  <a:cubicBezTo>
                    <a:pt x="590" y="1396"/>
                    <a:pt x="590" y="1412"/>
                    <a:pt x="586" y="1427"/>
                  </a:cubicBezTo>
                  <a:cubicBezTo>
                    <a:pt x="533" y="1712"/>
                    <a:pt x="499" y="2016"/>
                    <a:pt x="385" y="2051"/>
                  </a:cubicBezTo>
                  <a:cubicBezTo>
                    <a:pt x="385" y="2051"/>
                    <a:pt x="172" y="2252"/>
                    <a:pt x="187" y="2541"/>
                  </a:cubicBezTo>
                  <a:cubicBezTo>
                    <a:pt x="202" y="2827"/>
                    <a:pt x="172" y="3154"/>
                    <a:pt x="1" y="31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60"/>
            <p:cNvSpPr/>
            <p:nvPr/>
          </p:nvSpPr>
          <p:spPr>
            <a:xfrm>
              <a:off x="5975543" y="2457643"/>
              <a:ext cx="223960" cy="399976"/>
            </a:xfrm>
            <a:custGeom>
              <a:avLst/>
              <a:gdLst/>
              <a:ahLst/>
              <a:cxnLst/>
              <a:rect l="l" t="t" r="r" b="b"/>
              <a:pathLst>
                <a:path w="1705" h="3045" fill="none" extrusionOk="0">
                  <a:moveTo>
                    <a:pt x="1103" y="145"/>
                  </a:moveTo>
                  <a:cubicBezTo>
                    <a:pt x="978" y="233"/>
                    <a:pt x="822" y="183"/>
                    <a:pt x="689" y="123"/>
                  </a:cubicBezTo>
                  <a:cubicBezTo>
                    <a:pt x="605" y="88"/>
                    <a:pt x="514" y="47"/>
                    <a:pt x="423" y="24"/>
                  </a:cubicBezTo>
                  <a:cubicBezTo>
                    <a:pt x="320" y="1"/>
                    <a:pt x="221" y="5"/>
                    <a:pt x="137" y="73"/>
                  </a:cubicBezTo>
                  <a:cubicBezTo>
                    <a:pt x="103" y="104"/>
                    <a:pt x="73" y="142"/>
                    <a:pt x="46" y="199"/>
                  </a:cubicBezTo>
                  <a:cubicBezTo>
                    <a:pt x="15" y="263"/>
                    <a:pt x="0" y="347"/>
                    <a:pt x="12" y="423"/>
                  </a:cubicBezTo>
                  <a:cubicBezTo>
                    <a:pt x="12" y="450"/>
                    <a:pt x="19" y="473"/>
                    <a:pt x="31" y="495"/>
                  </a:cubicBezTo>
                  <a:cubicBezTo>
                    <a:pt x="88" y="632"/>
                    <a:pt x="232" y="655"/>
                    <a:pt x="350" y="632"/>
                  </a:cubicBezTo>
                  <a:cubicBezTo>
                    <a:pt x="510" y="602"/>
                    <a:pt x="655" y="568"/>
                    <a:pt x="803" y="689"/>
                  </a:cubicBezTo>
                  <a:cubicBezTo>
                    <a:pt x="849" y="727"/>
                    <a:pt x="887" y="773"/>
                    <a:pt x="921" y="826"/>
                  </a:cubicBezTo>
                  <a:lnTo>
                    <a:pt x="936" y="849"/>
                  </a:lnTo>
                  <a:cubicBezTo>
                    <a:pt x="1016" y="975"/>
                    <a:pt x="1077" y="1119"/>
                    <a:pt x="1111" y="1275"/>
                  </a:cubicBezTo>
                  <a:cubicBezTo>
                    <a:pt x="1115" y="1290"/>
                    <a:pt x="1119" y="1302"/>
                    <a:pt x="1119" y="1317"/>
                  </a:cubicBezTo>
                  <a:cubicBezTo>
                    <a:pt x="1172" y="1606"/>
                    <a:pt x="1206" y="1911"/>
                    <a:pt x="1320" y="1945"/>
                  </a:cubicBezTo>
                  <a:cubicBezTo>
                    <a:pt x="1320" y="1945"/>
                    <a:pt x="1533" y="2146"/>
                    <a:pt x="1518" y="2432"/>
                  </a:cubicBezTo>
                  <a:cubicBezTo>
                    <a:pt x="1503" y="2721"/>
                    <a:pt x="1533" y="3044"/>
                    <a:pt x="1705" y="30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60"/>
            <p:cNvSpPr/>
            <p:nvPr/>
          </p:nvSpPr>
          <p:spPr>
            <a:xfrm>
              <a:off x="6199368" y="2457643"/>
              <a:ext cx="224486" cy="399976"/>
            </a:xfrm>
            <a:custGeom>
              <a:avLst/>
              <a:gdLst/>
              <a:ahLst/>
              <a:cxnLst/>
              <a:rect l="l" t="t" r="r" b="b"/>
              <a:pathLst>
                <a:path w="1709" h="3045" fill="none" extrusionOk="0">
                  <a:moveTo>
                    <a:pt x="602" y="145"/>
                  </a:moveTo>
                  <a:cubicBezTo>
                    <a:pt x="727" y="233"/>
                    <a:pt x="883" y="183"/>
                    <a:pt x="1016" y="123"/>
                  </a:cubicBezTo>
                  <a:cubicBezTo>
                    <a:pt x="1096" y="88"/>
                    <a:pt x="1187" y="47"/>
                    <a:pt x="1279" y="24"/>
                  </a:cubicBezTo>
                  <a:cubicBezTo>
                    <a:pt x="1385" y="1"/>
                    <a:pt x="1488" y="5"/>
                    <a:pt x="1572" y="77"/>
                  </a:cubicBezTo>
                  <a:lnTo>
                    <a:pt x="1572" y="77"/>
                  </a:lnTo>
                  <a:cubicBezTo>
                    <a:pt x="1606" y="104"/>
                    <a:pt x="1632" y="145"/>
                    <a:pt x="1659" y="199"/>
                  </a:cubicBezTo>
                  <a:cubicBezTo>
                    <a:pt x="1693" y="263"/>
                    <a:pt x="1709" y="351"/>
                    <a:pt x="1693" y="427"/>
                  </a:cubicBezTo>
                  <a:cubicBezTo>
                    <a:pt x="1690" y="450"/>
                    <a:pt x="1686" y="473"/>
                    <a:pt x="1674" y="495"/>
                  </a:cubicBezTo>
                  <a:cubicBezTo>
                    <a:pt x="1617" y="632"/>
                    <a:pt x="1477" y="655"/>
                    <a:pt x="1355" y="632"/>
                  </a:cubicBezTo>
                  <a:cubicBezTo>
                    <a:pt x="1195" y="602"/>
                    <a:pt x="1050" y="568"/>
                    <a:pt x="902" y="689"/>
                  </a:cubicBezTo>
                  <a:cubicBezTo>
                    <a:pt x="856" y="727"/>
                    <a:pt x="818" y="773"/>
                    <a:pt x="784" y="826"/>
                  </a:cubicBezTo>
                  <a:cubicBezTo>
                    <a:pt x="780" y="834"/>
                    <a:pt x="777" y="842"/>
                    <a:pt x="773" y="849"/>
                  </a:cubicBezTo>
                  <a:cubicBezTo>
                    <a:pt x="693" y="975"/>
                    <a:pt x="628" y="1119"/>
                    <a:pt x="594" y="1275"/>
                  </a:cubicBezTo>
                  <a:cubicBezTo>
                    <a:pt x="590" y="1290"/>
                    <a:pt x="590" y="1302"/>
                    <a:pt x="586" y="1317"/>
                  </a:cubicBezTo>
                  <a:cubicBezTo>
                    <a:pt x="533" y="1606"/>
                    <a:pt x="499" y="1911"/>
                    <a:pt x="385" y="1945"/>
                  </a:cubicBezTo>
                  <a:cubicBezTo>
                    <a:pt x="385" y="1945"/>
                    <a:pt x="172" y="2146"/>
                    <a:pt x="187" y="2432"/>
                  </a:cubicBezTo>
                  <a:cubicBezTo>
                    <a:pt x="202" y="2721"/>
                    <a:pt x="172" y="3044"/>
                    <a:pt x="1" y="30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60"/>
            <p:cNvSpPr/>
            <p:nvPr/>
          </p:nvSpPr>
          <p:spPr>
            <a:xfrm>
              <a:off x="5973967" y="2294764"/>
              <a:ext cx="225537" cy="413900"/>
            </a:xfrm>
            <a:custGeom>
              <a:avLst/>
              <a:gdLst/>
              <a:ahLst/>
              <a:cxnLst/>
              <a:rect l="l" t="t" r="r" b="b"/>
              <a:pathLst>
                <a:path w="1717" h="3151" fill="none" extrusionOk="0">
                  <a:moveTo>
                    <a:pt x="1115" y="252"/>
                  </a:moveTo>
                  <a:cubicBezTo>
                    <a:pt x="1112" y="256"/>
                    <a:pt x="1108" y="259"/>
                    <a:pt x="1100" y="263"/>
                  </a:cubicBezTo>
                  <a:cubicBezTo>
                    <a:pt x="979" y="336"/>
                    <a:pt x="830" y="290"/>
                    <a:pt x="701" y="233"/>
                  </a:cubicBezTo>
                  <a:cubicBezTo>
                    <a:pt x="492" y="138"/>
                    <a:pt x="206" y="1"/>
                    <a:pt x="58" y="305"/>
                  </a:cubicBezTo>
                  <a:cubicBezTo>
                    <a:pt x="16" y="393"/>
                    <a:pt x="1" y="511"/>
                    <a:pt x="43" y="602"/>
                  </a:cubicBezTo>
                  <a:cubicBezTo>
                    <a:pt x="73" y="685"/>
                    <a:pt x="138" y="724"/>
                    <a:pt x="206" y="743"/>
                  </a:cubicBezTo>
                  <a:cubicBezTo>
                    <a:pt x="256" y="754"/>
                    <a:pt x="313" y="750"/>
                    <a:pt x="362" y="743"/>
                  </a:cubicBezTo>
                  <a:cubicBezTo>
                    <a:pt x="522" y="712"/>
                    <a:pt x="667" y="678"/>
                    <a:pt x="815" y="796"/>
                  </a:cubicBezTo>
                  <a:cubicBezTo>
                    <a:pt x="868" y="838"/>
                    <a:pt x="906" y="899"/>
                    <a:pt x="948" y="956"/>
                  </a:cubicBezTo>
                  <a:cubicBezTo>
                    <a:pt x="1009" y="1051"/>
                    <a:pt x="1058" y="1161"/>
                    <a:pt x="1093" y="1275"/>
                  </a:cubicBezTo>
                  <a:lnTo>
                    <a:pt x="1096" y="1275"/>
                  </a:lnTo>
                  <a:cubicBezTo>
                    <a:pt x="1108" y="1309"/>
                    <a:pt x="1115" y="1347"/>
                    <a:pt x="1123" y="1385"/>
                  </a:cubicBezTo>
                  <a:cubicBezTo>
                    <a:pt x="1127" y="1397"/>
                    <a:pt x="1131" y="1412"/>
                    <a:pt x="1131" y="1423"/>
                  </a:cubicBezTo>
                  <a:cubicBezTo>
                    <a:pt x="1184" y="1713"/>
                    <a:pt x="1218" y="2017"/>
                    <a:pt x="1332" y="2051"/>
                  </a:cubicBezTo>
                  <a:cubicBezTo>
                    <a:pt x="1332" y="2051"/>
                    <a:pt x="1545" y="2253"/>
                    <a:pt x="1530" y="2542"/>
                  </a:cubicBezTo>
                  <a:cubicBezTo>
                    <a:pt x="1515" y="2827"/>
                    <a:pt x="1545" y="3151"/>
                    <a:pt x="1717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60"/>
            <p:cNvSpPr/>
            <p:nvPr/>
          </p:nvSpPr>
          <p:spPr>
            <a:xfrm>
              <a:off x="6199368" y="2294764"/>
              <a:ext cx="225537" cy="413900"/>
            </a:xfrm>
            <a:custGeom>
              <a:avLst/>
              <a:gdLst/>
              <a:ahLst/>
              <a:cxnLst/>
              <a:rect l="l" t="t" r="r" b="b"/>
              <a:pathLst>
                <a:path w="1717" h="3151" fill="none" extrusionOk="0">
                  <a:moveTo>
                    <a:pt x="602" y="252"/>
                  </a:moveTo>
                  <a:cubicBezTo>
                    <a:pt x="605" y="256"/>
                    <a:pt x="609" y="259"/>
                    <a:pt x="617" y="263"/>
                  </a:cubicBezTo>
                  <a:cubicBezTo>
                    <a:pt x="742" y="336"/>
                    <a:pt x="887" y="290"/>
                    <a:pt x="1016" y="233"/>
                  </a:cubicBezTo>
                  <a:cubicBezTo>
                    <a:pt x="1225" y="138"/>
                    <a:pt x="1511" y="1"/>
                    <a:pt x="1659" y="305"/>
                  </a:cubicBezTo>
                  <a:cubicBezTo>
                    <a:pt x="1701" y="393"/>
                    <a:pt x="1716" y="511"/>
                    <a:pt x="1674" y="602"/>
                  </a:cubicBezTo>
                  <a:cubicBezTo>
                    <a:pt x="1644" y="678"/>
                    <a:pt x="1591" y="720"/>
                    <a:pt x="1526" y="735"/>
                  </a:cubicBezTo>
                  <a:cubicBezTo>
                    <a:pt x="1473" y="754"/>
                    <a:pt x="1412" y="754"/>
                    <a:pt x="1355" y="743"/>
                  </a:cubicBezTo>
                  <a:cubicBezTo>
                    <a:pt x="1195" y="712"/>
                    <a:pt x="1050" y="678"/>
                    <a:pt x="902" y="796"/>
                  </a:cubicBezTo>
                  <a:cubicBezTo>
                    <a:pt x="853" y="838"/>
                    <a:pt x="811" y="899"/>
                    <a:pt x="773" y="956"/>
                  </a:cubicBezTo>
                  <a:cubicBezTo>
                    <a:pt x="712" y="1051"/>
                    <a:pt x="659" y="1161"/>
                    <a:pt x="624" y="1275"/>
                  </a:cubicBezTo>
                  <a:cubicBezTo>
                    <a:pt x="613" y="1309"/>
                    <a:pt x="602" y="1347"/>
                    <a:pt x="594" y="1385"/>
                  </a:cubicBezTo>
                  <a:cubicBezTo>
                    <a:pt x="590" y="1397"/>
                    <a:pt x="590" y="1412"/>
                    <a:pt x="586" y="1423"/>
                  </a:cubicBezTo>
                  <a:cubicBezTo>
                    <a:pt x="533" y="1713"/>
                    <a:pt x="499" y="2017"/>
                    <a:pt x="385" y="2051"/>
                  </a:cubicBezTo>
                  <a:cubicBezTo>
                    <a:pt x="385" y="2051"/>
                    <a:pt x="172" y="2253"/>
                    <a:pt x="187" y="2542"/>
                  </a:cubicBezTo>
                  <a:cubicBezTo>
                    <a:pt x="202" y="2827"/>
                    <a:pt x="172" y="3151"/>
                    <a:pt x="1" y="31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60"/>
            <p:cNvSpPr/>
            <p:nvPr/>
          </p:nvSpPr>
          <p:spPr>
            <a:xfrm>
              <a:off x="5973967" y="2221862"/>
              <a:ext cx="450942" cy="227507"/>
            </a:xfrm>
            <a:custGeom>
              <a:avLst/>
              <a:gdLst/>
              <a:ahLst/>
              <a:cxnLst/>
              <a:rect l="l" t="t" r="r" b="b"/>
              <a:pathLst>
                <a:path w="3433" h="1732" fill="none" extrusionOk="0">
                  <a:moveTo>
                    <a:pt x="1115" y="160"/>
                  </a:moveTo>
                  <a:cubicBezTo>
                    <a:pt x="990" y="213"/>
                    <a:pt x="834" y="183"/>
                    <a:pt x="701" y="145"/>
                  </a:cubicBezTo>
                  <a:cubicBezTo>
                    <a:pt x="492" y="88"/>
                    <a:pt x="206" y="0"/>
                    <a:pt x="58" y="191"/>
                  </a:cubicBezTo>
                  <a:cubicBezTo>
                    <a:pt x="16" y="248"/>
                    <a:pt x="1" y="324"/>
                    <a:pt x="43" y="381"/>
                  </a:cubicBezTo>
                  <a:cubicBezTo>
                    <a:pt x="100" y="468"/>
                    <a:pt x="244" y="483"/>
                    <a:pt x="362" y="468"/>
                  </a:cubicBezTo>
                  <a:cubicBezTo>
                    <a:pt x="522" y="449"/>
                    <a:pt x="667" y="426"/>
                    <a:pt x="815" y="502"/>
                  </a:cubicBezTo>
                  <a:cubicBezTo>
                    <a:pt x="868" y="529"/>
                    <a:pt x="906" y="567"/>
                    <a:pt x="948" y="605"/>
                  </a:cubicBezTo>
                  <a:cubicBezTo>
                    <a:pt x="1013" y="666"/>
                    <a:pt x="1066" y="738"/>
                    <a:pt x="1100" y="818"/>
                  </a:cubicBezTo>
                  <a:cubicBezTo>
                    <a:pt x="1112" y="845"/>
                    <a:pt x="1123" y="871"/>
                    <a:pt x="1131" y="902"/>
                  </a:cubicBezTo>
                  <a:cubicBezTo>
                    <a:pt x="1161" y="1008"/>
                    <a:pt x="1180" y="1142"/>
                    <a:pt x="1249" y="1233"/>
                  </a:cubicBezTo>
                  <a:cubicBezTo>
                    <a:pt x="1309" y="1317"/>
                    <a:pt x="1416" y="1351"/>
                    <a:pt x="1473" y="1442"/>
                  </a:cubicBezTo>
                  <a:cubicBezTo>
                    <a:pt x="1507" y="1492"/>
                    <a:pt x="1523" y="1549"/>
                    <a:pt x="1553" y="1598"/>
                  </a:cubicBezTo>
                  <a:cubicBezTo>
                    <a:pt x="1587" y="1655"/>
                    <a:pt x="1640" y="1701"/>
                    <a:pt x="1705" y="1716"/>
                  </a:cubicBezTo>
                  <a:cubicBezTo>
                    <a:pt x="1766" y="1731"/>
                    <a:pt x="1842" y="1708"/>
                    <a:pt x="1876" y="1651"/>
                  </a:cubicBezTo>
                  <a:cubicBezTo>
                    <a:pt x="1895" y="1629"/>
                    <a:pt x="1899" y="1598"/>
                    <a:pt x="1907" y="1571"/>
                  </a:cubicBezTo>
                  <a:cubicBezTo>
                    <a:pt x="1941" y="1438"/>
                    <a:pt x="1983" y="1374"/>
                    <a:pt x="2101" y="1298"/>
                  </a:cubicBezTo>
                  <a:cubicBezTo>
                    <a:pt x="2215" y="1275"/>
                    <a:pt x="2249" y="1085"/>
                    <a:pt x="2302" y="902"/>
                  </a:cubicBezTo>
                  <a:cubicBezTo>
                    <a:pt x="2310" y="871"/>
                    <a:pt x="2321" y="845"/>
                    <a:pt x="2333" y="818"/>
                  </a:cubicBezTo>
                  <a:cubicBezTo>
                    <a:pt x="2367" y="738"/>
                    <a:pt x="2424" y="670"/>
                    <a:pt x="2489" y="605"/>
                  </a:cubicBezTo>
                  <a:cubicBezTo>
                    <a:pt x="2527" y="567"/>
                    <a:pt x="2569" y="529"/>
                    <a:pt x="2618" y="502"/>
                  </a:cubicBezTo>
                  <a:cubicBezTo>
                    <a:pt x="2766" y="426"/>
                    <a:pt x="2911" y="449"/>
                    <a:pt x="3071" y="468"/>
                  </a:cubicBezTo>
                  <a:cubicBezTo>
                    <a:pt x="3193" y="483"/>
                    <a:pt x="3333" y="468"/>
                    <a:pt x="3390" y="381"/>
                  </a:cubicBezTo>
                  <a:cubicBezTo>
                    <a:pt x="3432" y="324"/>
                    <a:pt x="3417" y="248"/>
                    <a:pt x="3375" y="191"/>
                  </a:cubicBezTo>
                  <a:cubicBezTo>
                    <a:pt x="3227" y="0"/>
                    <a:pt x="2941" y="88"/>
                    <a:pt x="2732" y="145"/>
                  </a:cubicBezTo>
                  <a:cubicBezTo>
                    <a:pt x="2599" y="183"/>
                    <a:pt x="2443" y="213"/>
                    <a:pt x="2318" y="16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5975543" y="2131359"/>
              <a:ext cx="447789" cy="165113"/>
            </a:xfrm>
            <a:custGeom>
              <a:avLst/>
              <a:gdLst/>
              <a:ahLst/>
              <a:cxnLst/>
              <a:rect l="l" t="t" r="r" b="b"/>
              <a:pathLst>
                <a:path w="3409" h="1257" fill="none" extrusionOk="0">
                  <a:moveTo>
                    <a:pt x="1103" y="130"/>
                  </a:moveTo>
                  <a:cubicBezTo>
                    <a:pt x="1100" y="134"/>
                    <a:pt x="1096" y="134"/>
                    <a:pt x="1092" y="138"/>
                  </a:cubicBezTo>
                  <a:cubicBezTo>
                    <a:pt x="967" y="183"/>
                    <a:pt x="818" y="157"/>
                    <a:pt x="689" y="119"/>
                  </a:cubicBezTo>
                  <a:cubicBezTo>
                    <a:pt x="655" y="111"/>
                    <a:pt x="620" y="100"/>
                    <a:pt x="586" y="88"/>
                  </a:cubicBezTo>
                  <a:lnTo>
                    <a:pt x="586" y="88"/>
                  </a:lnTo>
                  <a:cubicBezTo>
                    <a:pt x="392" y="39"/>
                    <a:pt x="171" y="1"/>
                    <a:pt x="46" y="164"/>
                  </a:cubicBezTo>
                  <a:cubicBezTo>
                    <a:pt x="38" y="176"/>
                    <a:pt x="27" y="191"/>
                    <a:pt x="23" y="206"/>
                  </a:cubicBezTo>
                  <a:cubicBezTo>
                    <a:pt x="0" y="252"/>
                    <a:pt x="0" y="309"/>
                    <a:pt x="31" y="355"/>
                  </a:cubicBezTo>
                  <a:cubicBezTo>
                    <a:pt x="88" y="442"/>
                    <a:pt x="232" y="453"/>
                    <a:pt x="350" y="442"/>
                  </a:cubicBezTo>
                  <a:cubicBezTo>
                    <a:pt x="510" y="423"/>
                    <a:pt x="655" y="400"/>
                    <a:pt x="803" y="476"/>
                  </a:cubicBezTo>
                  <a:cubicBezTo>
                    <a:pt x="856" y="503"/>
                    <a:pt x="894" y="537"/>
                    <a:pt x="936" y="575"/>
                  </a:cubicBezTo>
                  <a:cubicBezTo>
                    <a:pt x="1016" y="659"/>
                    <a:pt x="1058" y="750"/>
                    <a:pt x="1107" y="845"/>
                  </a:cubicBezTo>
                  <a:cubicBezTo>
                    <a:pt x="1130" y="891"/>
                    <a:pt x="1153" y="937"/>
                    <a:pt x="1183" y="982"/>
                  </a:cubicBezTo>
                  <a:cubicBezTo>
                    <a:pt x="1275" y="1123"/>
                    <a:pt x="1434" y="1218"/>
                    <a:pt x="1606" y="1237"/>
                  </a:cubicBezTo>
                  <a:cubicBezTo>
                    <a:pt x="1773" y="1256"/>
                    <a:pt x="1952" y="1203"/>
                    <a:pt x="2077" y="1089"/>
                  </a:cubicBezTo>
                  <a:cubicBezTo>
                    <a:pt x="2161" y="1020"/>
                    <a:pt x="2222" y="929"/>
                    <a:pt x="2279" y="838"/>
                  </a:cubicBezTo>
                  <a:cubicBezTo>
                    <a:pt x="2340" y="746"/>
                    <a:pt x="2397" y="655"/>
                    <a:pt x="2477" y="575"/>
                  </a:cubicBezTo>
                  <a:cubicBezTo>
                    <a:pt x="2515" y="537"/>
                    <a:pt x="2557" y="503"/>
                    <a:pt x="2606" y="476"/>
                  </a:cubicBezTo>
                  <a:cubicBezTo>
                    <a:pt x="2754" y="400"/>
                    <a:pt x="2899" y="423"/>
                    <a:pt x="3059" y="442"/>
                  </a:cubicBezTo>
                  <a:cubicBezTo>
                    <a:pt x="3181" y="453"/>
                    <a:pt x="3321" y="442"/>
                    <a:pt x="3378" y="355"/>
                  </a:cubicBezTo>
                  <a:cubicBezTo>
                    <a:pt x="3409" y="309"/>
                    <a:pt x="3409" y="256"/>
                    <a:pt x="3390" y="206"/>
                  </a:cubicBezTo>
                  <a:cubicBezTo>
                    <a:pt x="3382" y="191"/>
                    <a:pt x="3375" y="180"/>
                    <a:pt x="3363" y="164"/>
                  </a:cubicBezTo>
                  <a:cubicBezTo>
                    <a:pt x="3241" y="1"/>
                    <a:pt x="3017" y="39"/>
                    <a:pt x="2823" y="88"/>
                  </a:cubicBezTo>
                  <a:cubicBezTo>
                    <a:pt x="2789" y="100"/>
                    <a:pt x="2754" y="111"/>
                    <a:pt x="2720" y="119"/>
                  </a:cubicBezTo>
                  <a:cubicBezTo>
                    <a:pt x="2587" y="157"/>
                    <a:pt x="2431" y="187"/>
                    <a:pt x="2306" y="130"/>
                  </a:cubicBez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5974492" y="2038491"/>
              <a:ext cx="449891" cy="169054"/>
            </a:xfrm>
            <a:custGeom>
              <a:avLst/>
              <a:gdLst/>
              <a:ahLst/>
              <a:cxnLst/>
              <a:rect l="l" t="t" r="r" b="b"/>
              <a:pathLst>
                <a:path w="3425" h="1287" fill="none" extrusionOk="0">
                  <a:moveTo>
                    <a:pt x="1111" y="160"/>
                  </a:moveTo>
                  <a:cubicBezTo>
                    <a:pt x="1043" y="190"/>
                    <a:pt x="963" y="194"/>
                    <a:pt x="879" y="183"/>
                  </a:cubicBezTo>
                  <a:cubicBezTo>
                    <a:pt x="819" y="175"/>
                    <a:pt x="754" y="164"/>
                    <a:pt x="697" y="145"/>
                  </a:cubicBezTo>
                  <a:cubicBezTo>
                    <a:pt x="488" y="88"/>
                    <a:pt x="202" y="0"/>
                    <a:pt x="54" y="190"/>
                  </a:cubicBezTo>
                  <a:cubicBezTo>
                    <a:pt x="12" y="248"/>
                    <a:pt x="1" y="320"/>
                    <a:pt x="35" y="377"/>
                  </a:cubicBezTo>
                  <a:cubicBezTo>
                    <a:pt x="35" y="377"/>
                    <a:pt x="35" y="377"/>
                    <a:pt x="39" y="381"/>
                  </a:cubicBezTo>
                  <a:cubicBezTo>
                    <a:pt x="73" y="430"/>
                    <a:pt x="134" y="457"/>
                    <a:pt x="206" y="468"/>
                  </a:cubicBezTo>
                  <a:cubicBezTo>
                    <a:pt x="256" y="476"/>
                    <a:pt x="309" y="472"/>
                    <a:pt x="358" y="468"/>
                  </a:cubicBezTo>
                  <a:cubicBezTo>
                    <a:pt x="518" y="449"/>
                    <a:pt x="663" y="426"/>
                    <a:pt x="811" y="502"/>
                  </a:cubicBezTo>
                  <a:cubicBezTo>
                    <a:pt x="864" y="529"/>
                    <a:pt x="902" y="567"/>
                    <a:pt x="944" y="605"/>
                  </a:cubicBezTo>
                  <a:cubicBezTo>
                    <a:pt x="1016" y="677"/>
                    <a:pt x="1058" y="757"/>
                    <a:pt x="1100" y="845"/>
                  </a:cubicBezTo>
                  <a:cubicBezTo>
                    <a:pt x="1127" y="898"/>
                    <a:pt x="1153" y="951"/>
                    <a:pt x="1191" y="1008"/>
                  </a:cubicBezTo>
                  <a:cubicBezTo>
                    <a:pt x="1283" y="1149"/>
                    <a:pt x="1442" y="1244"/>
                    <a:pt x="1614" y="1267"/>
                  </a:cubicBezTo>
                  <a:cubicBezTo>
                    <a:pt x="1781" y="1286"/>
                    <a:pt x="1960" y="1229"/>
                    <a:pt x="2085" y="1119"/>
                  </a:cubicBezTo>
                  <a:cubicBezTo>
                    <a:pt x="2180" y="1039"/>
                    <a:pt x="2241" y="936"/>
                    <a:pt x="2306" y="837"/>
                  </a:cubicBezTo>
                  <a:cubicBezTo>
                    <a:pt x="2359" y="753"/>
                    <a:pt x="2412" y="674"/>
                    <a:pt x="2485" y="605"/>
                  </a:cubicBezTo>
                  <a:cubicBezTo>
                    <a:pt x="2523" y="567"/>
                    <a:pt x="2565" y="529"/>
                    <a:pt x="2614" y="502"/>
                  </a:cubicBezTo>
                  <a:cubicBezTo>
                    <a:pt x="2762" y="426"/>
                    <a:pt x="2907" y="449"/>
                    <a:pt x="3067" y="468"/>
                  </a:cubicBezTo>
                  <a:cubicBezTo>
                    <a:pt x="3112" y="472"/>
                    <a:pt x="3158" y="476"/>
                    <a:pt x="3204" y="468"/>
                  </a:cubicBezTo>
                  <a:cubicBezTo>
                    <a:pt x="3280" y="461"/>
                    <a:pt x="3352" y="434"/>
                    <a:pt x="3386" y="381"/>
                  </a:cubicBezTo>
                  <a:cubicBezTo>
                    <a:pt x="3390" y="377"/>
                    <a:pt x="3394" y="373"/>
                    <a:pt x="3394" y="365"/>
                  </a:cubicBezTo>
                  <a:cubicBezTo>
                    <a:pt x="3424" y="312"/>
                    <a:pt x="3409" y="244"/>
                    <a:pt x="3371" y="190"/>
                  </a:cubicBezTo>
                  <a:cubicBezTo>
                    <a:pt x="3223" y="0"/>
                    <a:pt x="2937" y="88"/>
                    <a:pt x="2728" y="145"/>
                  </a:cubicBezTo>
                  <a:cubicBezTo>
                    <a:pt x="2667" y="164"/>
                    <a:pt x="2603" y="179"/>
                    <a:pt x="2538" y="187"/>
                  </a:cubicBezTo>
                  <a:cubicBezTo>
                    <a:pt x="2462" y="194"/>
                    <a:pt x="2382" y="187"/>
                    <a:pt x="2314" y="160"/>
                  </a:cubicBezTo>
                  <a:lnTo>
                    <a:pt x="2314" y="160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6022961" y="1945492"/>
              <a:ext cx="352951" cy="188100"/>
            </a:xfrm>
            <a:custGeom>
              <a:avLst/>
              <a:gdLst/>
              <a:ahLst/>
              <a:cxnLst/>
              <a:rect l="l" t="t" r="r" b="b"/>
              <a:pathLst>
                <a:path w="2687" h="1432" fill="none" extrusionOk="0">
                  <a:moveTo>
                    <a:pt x="1344" y="1431"/>
                  </a:moveTo>
                  <a:cubicBezTo>
                    <a:pt x="1663" y="1389"/>
                    <a:pt x="1697" y="1123"/>
                    <a:pt x="1891" y="917"/>
                  </a:cubicBezTo>
                  <a:cubicBezTo>
                    <a:pt x="1910" y="898"/>
                    <a:pt x="1926" y="883"/>
                    <a:pt x="1945" y="868"/>
                  </a:cubicBezTo>
                  <a:cubicBezTo>
                    <a:pt x="2055" y="761"/>
                    <a:pt x="2177" y="678"/>
                    <a:pt x="2310" y="613"/>
                  </a:cubicBezTo>
                  <a:cubicBezTo>
                    <a:pt x="2451" y="545"/>
                    <a:pt x="2686" y="491"/>
                    <a:pt x="2645" y="256"/>
                  </a:cubicBezTo>
                  <a:cubicBezTo>
                    <a:pt x="2603" y="1"/>
                    <a:pt x="2405" y="103"/>
                    <a:pt x="2260" y="153"/>
                  </a:cubicBezTo>
                  <a:cubicBezTo>
                    <a:pt x="2230" y="160"/>
                    <a:pt x="2199" y="168"/>
                    <a:pt x="2169" y="172"/>
                  </a:cubicBezTo>
                  <a:cubicBezTo>
                    <a:pt x="2078" y="183"/>
                    <a:pt x="1983" y="176"/>
                    <a:pt x="1891" y="195"/>
                  </a:cubicBezTo>
                  <a:cubicBezTo>
                    <a:pt x="1796" y="221"/>
                    <a:pt x="1735" y="301"/>
                    <a:pt x="1663" y="362"/>
                  </a:cubicBezTo>
                  <a:cubicBezTo>
                    <a:pt x="1591" y="423"/>
                    <a:pt x="1499" y="457"/>
                    <a:pt x="1408" y="480"/>
                  </a:cubicBezTo>
                  <a:cubicBezTo>
                    <a:pt x="1302" y="507"/>
                    <a:pt x="1184" y="522"/>
                    <a:pt x="1081" y="484"/>
                  </a:cubicBezTo>
                  <a:cubicBezTo>
                    <a:pt x="975" y="442"/>
                    <a:pt x="895" y="351"/>
                    <a:pt x="803" y="275"/>
                  </a:cubicBezTo>
                  <a:cubicBezTo>
                    <a:pt x="704" y="195"/>
                    <a:pt x="567" y="172"/>
                    <a:pt x="438" y="145"/>
                  </a:cubicBezTo>
                  <a:cubicBezTo>
                    <a:pt x="400" y="134"/>
                    <a:pt x="362" y="126"/>
                    <a:pt x="328" y="119"/>
                  </a:cubicBezTo>
                  <a:cubicBezTo>
                    <a:pt x="187" y="77"/>
                    <a:pt x="73" y="88"/>
                    <a:pt x="43" y="256"/>
                  </a:cubicBezTo>
                  <a:cubicBezTo>
                    <a:pt x="1" y="491"/>
                    <a:pt x="237" y="545"/>
                    <a:pt x="377" y="613"/>
                  </a:cubicBezTo>
                  <a:cubicBezTo>
                    <a:pt x="510" y="678"/>
                    <a:pt x="632" y="761"/>
                    <a:pt x="742" y="868"/>
                  </a:cubicBezTo>
                  <a:cubicBezTo>
                    <a:pt x="761" y="883"/>
                    <a:pt x="781" y="898"/>
                    <a:pt x="796" y="917"/>
                  </a:cubicBezTo>
                  <a:cubicBezTo>
                    <a:pt x="990" y="1123"/>
                    <a:pt x="1024" y="1389"/>
                    <a:pt x="1344" y="1431"/>
                  </a:cubicBezTo>
                  <a:close/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5984475" y="1886514"/>
              <a:ext cx="437412" cy="51623"/>
            </a:xfrm>
            <a:custGeom>
              <a:avLst/>
              <a:gdLst/>
              <a:ahLst/>
              <a:cxnLst/>
              <a:rect l="l" t="t" r="r" b="b"/>
              <a:pathLst>
                <a:path w="3330" h="393" fill="none" extrusionOk="0">
                  <a:moveTo>
                    <a:pt x="1" y="206"/>
                  </a:moveTo>
                  <a:cubicBezTo>
                    <a:pt x="168" y="374"/>
                    <a:pt x="446" y="381"/>
                    <a:pt x="674" y="317"/>
                  </a:cubicBezTo>
                  <a:cubicBezTo>
                    <a:pt x="685" y="313"/>
                    <a:pt x="701" y="309"/>
                    <a:pt x="712" y="301"/>
                  </a:cubicBezTo>
                  <a:cubicBezTo>
                    <a:pt x="925" y="233"/>
                    <a:pt x="1123" y="119"/>
                    <a:pt x="1340" y="62"/>
                  </a:cubicBezTo>
                  <a:cubicBezTo>
                    <a:pt x="1519" y="12"/>
                    <a:pt x="1705" y="1"/>
                    <a:pt x="1891" y="31"/>
                  </a:cubicBezTo>
                  <a:cubicBezTo>
                    <a:pt x="2120" y="65"/>
                    <a:pt x="2336" y="164"/>
                    <a:pt x="2557" y="244"/>
                  </a:cubicBezTo>
                  <a:cubicBezTo>
                    <a:pt x="2569" y="248"/>
                    <a:pt x="2584" y="252"/>
                    <a:pt x="2599" y="259"/>
                  </a:cubicBezTo>
                  <a:cubicBezTo>
                    <a:pt x="2835" y="339"/>
                    <a:pt x="3090" y="393"/>
                    <a:pt x="3329" y="3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6196347" y="1146464"/>
              <a:ext cx="131" cy="1708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"/>
                  </a:moveTo>
                  <a:lnTo>
                    <a:pt x="1" y="12"/>
                  </a:ln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6078392" y="1927497"/>
              <a:ext cx="3153" cy="33101"/>
            </a:xfrm>
            <a:custGeom>
              <a:avLst/>
              <a:gdLst/>
              <a:ahLst/>
              <a:cxnLst/>
              <a:rect l="l" t="t" r="r" b="b"/>
              <a:pathLst>
                <a:path w="24" h="252" fill="none" extrusionOk="0">
                  <a:moveTo>
                    <a:pt x="24" y="252"/>
                  </a:moveTo>
                  <a:cubicBezTo>
                    <a:pt x="24" y="168"/>
                    <a:pt x="16" y="81"/>
                    <a:pt x="1" y="1"/>
                  </a:cubicBez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6307865" y="1921060"/>
              <a:ext cx="11559" cy="47025"/>
            </a:xfrm>
            <a:custGeom>
              <a:avLst/>
              <a:gdLst/>
              <a:ahLst/>
              <a:cxnLst/>
              <a:rect l="l" t="t" r="r" b="b"/>
              <a:pathLst>
                <a:path w="88" h="358" fill="none" extrusionOk="0">
                  <a:moveTo>
                    <a:pt x="0" y="358"/>
                  </a:moveTo>
                  <a:lnTo>
                    <a:pt x="0" y="358"/>
                  </a:lnTo>
                  <a:cubicBezTo>
                    <a:pt x="15" y="236"/>
                    <a:pt x="46" y="114"/>
                    <a:pt x="87" y="0"/>
                  </a:cubicBezTo>
                </a:path>
              </a:pathLst>
            </a:custGeom>
            <a:noFill/>
            <a:ln w="1625" cap="flat" cmpd="sng">
              <a:solidFill>
                <a:srgbClr val="0C224A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5" name="Google Shape;2055;p60"/>
          <p:cNvGrpSpPr/>
          <p:nvPr/>
        </p:nvGrpSpPr>
        <p:grpSpPr>
          <a:xfrm>
            <a:off x="9912014" y="4708847"/>
            <a:ext cx="1164903" cy="1163981"/>
            <a:chOff x="1928825" y="-117550"/>
            <a:chExt cx="1137600" cy="1136700"/>
          </a:xfrm>
        </p:grpSpPr>
        <p:sp>
          <p:nvSpPr>
            <p:cNvPr id="2056" name="Google Shape;2056;p60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2057;p60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2058;p60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2059;p60"/>
            <p:cNvSpPr/>
            <p:nvPr/>
          </p:nvSpPr>
          <p:spPr>
            <a:xfrm>
              <a:off x="2117568" y="71026"/>
              <a:ext cx="759900" cy="759600"/>
            </a:xfrm>
            <a:prstGeom prst="ellipse">
              <a:avLst/>
            </a:prstGeom>
            <a:solidFill>
              <a:schemeClr val="accent1">
                <a:alpha val="662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0" name="Google Shape;2060;p60"/>
          <p:cNvGrpSpPr/>
          <p:nvPr/>
        </p:nvGrpSpPr>
        <p:grpSpPr>
          <a:xfrm>
            <a:off x="8192770" y="3158635"/>
            <a:ext cx="1164903" cy="1163981"/>
            <a:chOff x="1928825" y="-117550"/>
            <a:chExt cx="1137600" cy="1136700"/>
          </a:xfrm>
        </p:grpSpPr>
        <p:sp>
          <p:nvSpPr>
            <p:cNvPr id="2061" name="Google Shape;2061;p60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" name="Google Shape;2062;p60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2063;p60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2117568" y="71026"/>
              <a:ext cx="759900" cy="759600"/>
            </a:xfrm>
            <a:prstGeom prst="ellipse">
              <a:avLst/>
            </a:prstGeom>
            <a:solidFill>
              <a:schemeClr val="accent1">
                <a:alpha val="662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5" name="Google Shape;2065;p60"/>
          <p:cNvGrpSpPr/>
          <p:nvPr/>
        </p:nvGrpSpPr>
        <p:grpSpPr>
          <a:xfrm>
            <a:off x="11130362" y="2413851"/>
            <a:ext cx="1164903" cy="1163981"/>
            <a:chOff x="1928825" y="-117550"/>
            <a:chExt cx="1137600" cy="1136700"/>
          </a:xfrm>
        </p:grpSpPr>
        <p:sp>
          <p:nvSpPr>
            <p:cNvPr id="2066" name="Google Shape;2066;p60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2067;p60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2068;p60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2069;p60"/>
            <p:cNvSpPr/>
            <p:nvPr/>
          </p:nvSpPr>
          <p:spPr>
            <a:xfrm>
              <a:off x="2117568" y="71026"/>
              <a:ext cx="759900" cy="759600"/>
            </a:xfrm>
            <a:prstGeom prst="ellipse">
              <a:avLst/>
            </a:prstGeom>
            <a:solidFill>
              <a:schemeClr val="accent1">
                <a:alpha val="662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94" name="Picture 4" descr="Kontakt - Klinika Reumatolog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9" y="285707"/>
            <a:ext cx="3462922" cy="10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84"/>
            <a:ext cx="12050972" cy="6605516"/>
          </a:xfrm>
        </p:spPr>
      </p:pic>
    </p:spTree>
    <p:extLst>
      <p:ext uri="{BB962C8B-B14F-4D97-AF65-F5344CB8AC3E}">
        <p14:creationId xmlns:p14="http://schemas.microsoft.com/office/powerpoint/2010/main" val="403333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52"/>
          <p:cNvSpPr/>
          <p:nvPr/>
        </p:nvSpPr>
        <p:spPr>
          <a:xfrm>
            <a:off x="7188372" y="2375925"/>
            <a:ext cx="4648000" cy="4192800"/>
          </a:xfrm>
          <a:prstGeom prst="roundRect">
            <a:avLst>
              <a:gd name="adj" fmla="val 9248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6" name="Google Shape;2046;p52"/>
          <p:cNvSpPr/>
          <p:nvPr/>
        </p:nvSpPr>
        <p:spPr>
          <a:xfrm>
            <a:off x="809874" y="2310701"/>
            <a:ext cx="4381972" cy="4192800"/>
          </a:xfrm>
          <a:prstGeom prst="roundRect">
            <a:avLst>
              <a:gd name="adj" fmla="val 9248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681;p38"/>
          <p:cNvGrpSpPr/>
          <p:nvPr/>
        </p:nvGrpSpPr>
        <p:grpSpPr>
          <a:xfrm>
            <a:off x="9990161" y="1011712"/>
            <a:ext cx="2092262" cy="5491789"/>
            <a:chOff x="5989250" y="473185"/>
            <a:chExt cx="1850699" cy="4191798"/>
          </a:xfrm>
        </p:grpSpPr>
        <p:sp>
          <p:nvSpPr>
            <p:cNvPr id="10" name="Google Shape;682;p38"/>
            <p:cNvSpPr/>
            <p:nvPr/>
          </p:nvSpPr>
          <p:spPr>
            <a:xfrm>
              <a:off x="6109084" y="2240431"/>
              <a:ext cx="136411" cy="105479"/>
            </a:xfrm>
            <a:custGeom>
              <a:avLst/>
              <a:gdLst/>
              <a:ahLst/>
              <a:cxnLst/>
              <a:rect l="l" t="t" r="r" b="b"/>
              <a:pathLst>
                <a:path w="1226" h="948" extrusionOk="0">
                  <a:moveTo>
                    <a:pt x="1055" y="1"/>
                  </a:moveTo>
                  <a:cubicBezTo>
                    <a:pt x="923" y="1"/>
                    <a:pt x="693" y="114"/>
                    <a:pt x="468" y="300"/>
                  </a:cubicBezTo>
                  <a:cubicBezTo>
                    <a:pt x="175" y="543"/>
                    <a:pt x="0" y="817"/>
                    <a:pt x="80" y="912"/>
                  </a:cubicBezTo>
                  <a:cubicBezTo>
                    <a:pt x="100" y="936"/>
                    <a:pt x="131" y="947"/>
                    <a:pt x="173" y="947"/>
                  </a:cubicBezTo>
                  <a:cubicBezTo>
                    <a:pt x="304" y="947"/>
                    <a:pt x="532" y="835"/>
                    <a:pt x="757" y="650"/>
                  </a:cubicBezTo>
                  <a:cubicBezTo>
                    <a:pt x="1050" y="406"/>
                    <a:pt x="1225" y="132"/>
                    <a:pt x="1145" y="34"/>
                  </a:cubicBezTo>
                  <a:cubicBezTo>
                    <a:pt x="1127" y="11"/>
                    <a:pt x="1096" y="1"/>
                    <a:pt x="1055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683;p38"/>
            <p:cNvSpPr/>
            <p:nvPr/>
          </p:nvSpPr>
          <p:spPr>
            <a:xfrm>
              <a:off x="6176845" y="2308414"/>
              <a:ext cx="240110" cy="274268"/>
            </a:xfrm>
            <a:custGeom>
              <a:avLst/>
              <a:gdLst/>
              <a:ahLst/>
              <a:cxnLst/>
              <a:rect l="l" t="t" r="r" b="b"/>
              <a:pathLst>
                <a:path w="2158" h="2465" extrusionOk="0">
                  <a:moveTo>
                    <a:pt x="738" y="1"/>
                  </a:moveTo>
                  <a:cubicBezTo>
                    <a:pt x="666" y="111"/>
                    <a:pt x="552" y="237"/>
                    <a:pt x="407" y="355"/>
                  </a:cubicBezTo>
                  <a:cubicBezTo>
                    <a:pt x="266" y="473"/>
                    <a:pt x="118" y="564"/>
                    <a:pt x="0" y="613"/>
                  </a:cubicBezTo>
                  <a:lnTo>
                    <a:pt x="2108" y="2458"/>
                  </a:lnTo>
                  <a:cubicBezTo>
                    <a:pt x="2113" y="2463"/>
                    <a:pt x="2119" y="2465"/>
                    <a:pt x="2124" y="2465"/>
                  </a:cubicBezTo>
                  <a:cubicBezTo>
                    <a:pt x="2142" y="2465"/>
                    <a:pt x="2157" y="2444"/>
                    <a:pt x="2146" y="2424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684;p38"/>
            <p:cNvSpPr/>
            <p:nvPr/>
          </p:nvSpPr>
          <p:spPr>
            <a:xfrm>
              <a:off x="6077707" y="2698292"/>
              <a:ext cx="314991" cy="131293"/>
            </a:xfrm>
            <a:custGeom>
              <a:avLst/>
              <a:gdLst/>
              <a:ahLst/>
              <a:cxnLst/>
              <a:rect l="l" t="t" r="r" b="b"/>
              <a:pathLst>
                <a:path w="2831" h="1180" extrusionOk="0">
                  <a:moveTo>
                    <a:pt x="241" y="0"/>
                  </a:moveTo>
                  <a:cubicBezTo>
                    <a:pt x="248" y="130"/>
                    <a:pt x="229" y="301"/>
                    <a:pt x="180" y="480"/>
                  </a:cubicBezTo>
                  <a:cubicBezTo>
                    <a:pt x="134" y="659"/>
                    <a:pt x="69" y="818"/>
                    <a:pt x="1" y="929"/>
                  </a:cubicBezTo>
                  <a:lnTo>
                    <a:pt x="2793" y="1180"/>
                  </a:lnTo>
                  <a:cubicBezTo>
                    <a:pt x="2794" y="1180"/>
                    <a:pt x="2795" y="1180"/>
                    <a:pt x="2797" y="1180"/>
                  </a:cubicBezTo>
                  <a:cubicBezTo>
                    <a:pt x="2821" y="1180"/>
                    <a:pt x="2830" y="1141"/>
                    <a:pt x="2805" y="1130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685;p38"/>
            <p:cNvSpPr/>
            <p:nvPr/>
          </p:nvSpPr>
          <p:spPr>
            <a:xfrm>
              <a:off x="5993923" y="2659460"/>
              <a:ext cx="70431" cy="149206"/>
            </a:xfrm>
            <a:custGeom>
              <a:avLst/>
              <a:gdLst/>
              <a:ahLst/>
              <a:cxnLst/>
              <a:rect l="l" t="t" r="r" b="b"/>
              <a:pathLst>
                <a:path w="633" h="1341" extrusionOk="0">
                  <a:moveTo>
                    <a:pt x="470" y="0"/>
                  </a:moveTo>
                  <a:cubicBezTo>
                    <a:pt x="350" y="0"/>
                    <a:pt x="186" y="264"/>
                    <a:pt x="100" y="612"/>
                  </a:cubicBezTo>
                  <a:cubicBezTo>
                    <a:pt x="1" y="981"/>
                    <a:pt x="24" y="1304"/>
                    <a:pt x="145" y="1338"/>
                  </a:cubicBezTo>
                  <a:cubicBezTo>
                    <a:pt x="151" y="1340"/>
                    <a:pt x="158" y="1341"/>
                    <a:pt x="164" y="1341"/>
                  </a:cubicBezTo>
                  <a:cubicBezTo>
                    <a:pt x="285" y="1341"/>
                    <a:pt x="447" y="1076"/>
                    <a:pt x="537" y="726"/>
                  </a:cubicBezTo>
                  <a:cubicBezTo>
                    <a:pt x="632" y="357"/>
                    <a:pt x="609" y="34"/>
                    <a:pt x="491" y="3"/>
                  </a:cubicBezTo>
                  <a:cubicBezTo>
                    <a:pt x="485" y="1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686;p38"/>
            <p:cNvSpPr/>
            <p:nvPr/>
          </p:nvSpPr>
          <p:spPr>
            <a:xfrm>
              <a:off x="6088388" y="3420412"/>
              <a:ext cx="133852" cy="108150"/>
            </a:xfrm>
            <a:custGeom>
              <a:avLst/>
              <a:gdLst/>
              <a:ahLst/>
              <a:cxnLst/>
              <a:rect l="l" t="t" r="r" b="b"/>
              <a:pathLst>
                <a:path w="1203" h="972" extrusionOk="0">
                  <a:moveTo>
                    <a:pt x="165" y="1"/>
                  </a:moveTo>
                  <a:cubicBezTo>
                    <a:pt x="127" y="1"/>
                    <a:pt x="98" y="11"/>
                    <a:pt x="80" y="31"/>
                  </a:cubicBezTo>
                  <a:cubicBezTo>
                    <a:pt x="0" y="126"/>
                    <a:pt x="164" y="407"/>
                    <a:pt x="453" y="658"/>
                  </a:cubicBezTo>
                  <a:cubicBezTo>
                    <a:pt x="673" y="853"/>
                    <a:pt x="903" y="972"/>
                    <a:pt x="1033" y="972"/>
                  </a:cubicBezTo>
                  <a:cubicBezTo>
                    <a:pt x="1071" y="972"/>
                    <a:pt x="1100" y="961"/>
                    <a:pt x="1118" y="940"/>
                  </a:cubicBezTo>
                  <a:cubicBezTo>
                    <a:pt x="1202" y="849"/>
                    <a:pt x="1035" y="567"/>
                    <a:pt x="749" y="316"/>
                  </a:cubicBezTo>
                  <a:cubicBezTo>
                    <a:pt x="527" y="120"/>
                    <a:pt x="296" y="1"/>
                    <a:pt x="165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687;p38"/>
            <p:cNvSpPr/>
            <p:nvPr/>
          </p:nvSpPr>
          <p:spPr>
            <a:xfrm>
              <a:off x="6156929" y="3192315"/>
              <a:ext cx="246452" cy="269706"/>
            </a:xfrm>
            <a:custGeom>
              <a:avLst/>
              <a:gdLst/>
              <a:ahLst/>
              <a:cxnLst/>
              <a:rect l="l" t="t" r="r" b="b"/>
              <a:pathLst>
                <a:path w="2215" h="2424" extrusionOk="0">
                  <a:moveTo>
                    <a:pt x="2182" y="1"/>
                  </a:moveTo>
                  <a:cubicBezTo>
                    <a:pt x="2176" y="1"/>
                    <a:pt x="2170" y="3"/>
                    <a:pt x="2165" y="7"/>
                  </a:cubicBezTo>
                  <a:lnTo>
                    <a:pt x="0" y="1788"/>
                  </a:lnTo>
                  <a:cubicBezTo>
                    <a:pt x="118" y="1841"/>
                    <a:pt x="263" y="1936"/>
                    <a:pt x="404" y="2058"/>
                  </a:cubicBezTo>
                  <a:cubicBezTo>
                    <a:pt x="544" y="2180"/>
                    <a:pt x="655" y="2309"/>
                    <a:pt x="723" y="2423"/>
                  </a:cubicBezTo>
                  <a:lnTo>
                    <a:pt x="2203" y="42"/>
                  </a:lnTo>
                  <a:cubicBezTo>
                    <a:pt x="2215" y="21"/>
                    <a:pt x="2200" y="1"/>
                    <a:pt x="2182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688;p38"/>
            <p:cNvSpPr/>
            <p:nvPr/>
          </p:nvSpPr>
          <p:spPr>
            <a:xfrm>
              <a:off x="6097178" y="3386141"/>
              <a:ext cx="150430" cy="138859"/>
            </a:xfrm>
            <a:custGeom>
              <a:avLst/>
              <a:gdLst/>
              <a:ahLst/>
              <a:cxnLst/>
              <a:rect l="l" t="t" r="r" b="b"/>
              <a:pathLst>
                <a:path w="1352" h="1248" extrusionOk="0">
                  <a:moveTo>
                    <a:pt x="358" y="1"/>
                  </a:moveTo>
                  <a:cubicBezTo>
                    <a:pt x="320" y="1"/>
                    <a:pt x="292" y="10"/>
                    <a:pt x="275" y="31"/>
                  </a:cubicBezTo>
                  <a:lnTo>
                    <a:pt x="1" y="339"/>
                  </a:lnTo>
                  <a:cubicBezTo>
                    <a:pt x="19" y="319"/>
                    <a:pt x="48" y="309"/>
                    <a:pt x="86" y="309"/>
                  </a:cubicBezTo>
                  <a:cubicBezTo>
                    <a:pt x="217" y="309"/>
                    <a:pt x="448" y="428"/>
                    <a:pt x="670" y="624"/>
                  </a:cubicBezTo>
                  <a:cubicBezTo>
                    <a:pt x="953" y="873"/>
                    <a:pt x="1120" y="1152"/>
                    <a:pt x="1042" y="1245"/>
                  </a:cubicBezTo>
                  <a:lnTo>
                    <a:pt x="1042" y="1245"/>
                  </a:lnTo>
                  <a:lnTo>
                    <a:pt x="1310" y="940"/>
                  </a:lnTo>
                  <a:cubicBezTo>
                    <a:pt x="1351" y="894"/>
                    <a:pt x="1332" y="795"/>
                    <a:pt x="1260" y="681"/>
                  </a:cubicBezTo>
                  <a:cubicBezTo>
                    <a:pt x="1192" y="567"/>
                    <a:pt x="1081" y="438"/>
                    <a:pt x="941" y="316"/>
                  </a:cubicBezTo>
                  <a:cubicBezTo>
                    <a:pt x="800" y="194"/>
                    <a:pt x="655" y="99"/>
                    <a:pt x="537" y="46"/>
                  </a:cubicBezTo>
                  <a:cubicBezTo>
                    <a:pt x="467" y="16"/>
                    <a:pt x="406" y="1"/>
                    <a:pt x="358" y="1"/>
                  </a:cubicBezTo>
                  <a:close/>
                  <a:moveTo>
                    <a:pt x="1042" y="1245"/>
                  </a:moveTo>
                  <a:lnTo>
                    <a:pt x="1039" y="1248"/>
                  </a:lnTo>
                  <a:cubicBezTo>
                    <a:pt x="1040" y="1247"/>
                    <a:pt x="1041" y="1246"/>
                    <a:pt x="1042" y="1245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689;p38"/>
            <p:cNvSpPr/>
            <p:nvPr/>
          </p:nvSpPr>
          <p:spPr>
            <a:xfrm>
              <a:off x="6010056" y="2659794"/>
              <a:ext cx="95354" cy="160333"/>
            </a:xfrm>
            <a:custGeom>
              <a:avLst/>
              <a:gdLst/>
              <a:ahLst/>
              <a:cxnLst/>
              <a:rect l="l" t="t" r="r" b="b"/>
              <a:pathLst>
                <a:path w="857" h="1441" extrusionOk="0">
                  <a:moveTo>
                    <a:pt x="346" y="0"/>
                  </a:moveTo>
                  <a:cubicBezTo>
                    <a:pt x="464" y="31"/>
                    <a:pt x="487" y="354"/>
                    <a:pt x="392" y="723"/>
                  </a:cubicBezTo>
                  <a:cubicBezTo>
                    <a:pt x="302" y="1073"/>
                    <a:pt x="140" y="1338"/>
                    <a:pt x="19" y="1338"/>
                  </a:cubicBezTo>
                  <a:cubicBezTo>
                    <a:pt x="13" y="1338"/>
                    <a:pt x="6" y="1337"/>
                    <a:pt x="0" y="1335"/>
                  </a:cubicBezTo>
                  <a:lnTo>
                    <a:pt x="0" y="1335"/>
                  </a:lnTo>
                  <a:lnTo>
                    <a:pt x="396" y="1438"/>
                  </a:lnTo>
                  <a:cubicBezTo>
                    <a:pt x="402" y="1440"/>
                    <a:pt x="409" y="1440"/>
                    <a:pt x="415" y="1440"/>
                  </a:cubicBezTo>
                  <a:cubicBezTo>
                    <a:pt x="475" y="1440"/>
                    <a:pt x="544" y="1378"/>
                    <a:pt x="609" y="1275"/>
                  </a:cubicBezTo>
                  <a:cubicBezTo>
                    <a:pt x="677" y="1164"/>
                    <a:pt x="742" y="1005"/>
                    <a:pt x="788" y="826"/>
                  </a:cubicBezTo>
                  <a:cubicBezTo>
                    <a:pt x="837" y="647"/>
                    <a:pt x="856" y="476"/>
                    <a:pt x="849" y="346"/>
                  </a:cubicBezTo>
                  <a:cubicBezTo>
                    <a:pt x="841" y="209"/>
                    <a:pt x="803" y="114"/>
                    <a:pt x="742" y="99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690;p38"/>
            <p:cNvSpPr/>
            <p:nvPr/>
          </p:nvSpPr>
          <p:spPr>
            <a:xfrm>
              <a:off x="6117985" y="2244102"/>
              <a:ext cx="152099" cy="136967"/>
            </a:xfrm>
            <a:custGeom>
              <a:avLst/>
              <a:gdLst/>
              <a:ahLst/>
              <a:cxnLst/>
              <a:rect l="l" t="t" r="r" b="b"/>
              <a:pathLst>
                <a:path w="1367" h="1231" extrusionOk="0">
                  <a:moveTo>
                    <a:pt x="0" y="879"/>
                  </a:moveTo>
                  <a:cubicBezTo>
                    <a:pt x="1" y="880"/>
                    <a:pt x="1" y="880"/>
                    <a:pt x="1" y="880"/>
                  </a:cubicBezTo>
                  <a:lnTo>
                    <a:pt x="1" y="880"/>
                  </a:lnTo>
                  <a:lnTo>
                    <a:pt x="0" y="879"/>
                  </a:lnTo>
                  <a:close/>
                  <a:moveTo>
                    <a:pt x="1065" y="1"/>
                  </a:moveTo>
                  <a:cubicBezTo>
                    <a:pt x="1145" y="99"/>
                    <a:pt x="970" y="373"/>
                    <a:pt x="677" y="617"/>
                  </a:cubicBezTo>
                  <a:cubicBezTo>
                    <a:pt x="452" y="802"/>
                    <a:pt x="224" y="914"/>
                    <a:pt x="93" y="914"/>
                  </a:cubicBezTo>
                  <a:cubicBezTo>
                    <a:pt x="52" y="914"/>
                    <a:pt x="20" y="903"/>
                    <a:pt x="1" y="880"/>
                  </a:cubicBezTo>
                  <a:lnTo>
                    <a:pt x="1" y="880"/>
                  </a:lnTo>
                  <a:lnTo>
                    <a:pt x="263" y="1199"/>
                  </a:lnTo>
                  <a:cubicBezTo>
                    <a:pt x="281" y="1220"/>
                    <a:pt x="312" y="1231"/>
                    <a:pt x="354" y="1231"/>
                  </a:cubicBezTo>
                  <a:cubicBezTo>
                    <a:pt x="401" y="1231"/>
                    <a:pt x="461" y="1217"/>
                    <a:pt x="529" y="1191"/>
                  </a:cubicBezTo>
                  <a:cubicBezTo>
                    <a:pt x="647" y="1142"/>
                    <a:pt x="795" y="1051"/>
                    <a:pt x="936" y="933"/>
                  </a:cubicBezTo>
                  <a:cubicBezTo>
                    <a:pt x="1081" y="815"/>
                    <a:pt x="1195" y="689"/>
                    <a:pt x="1267" y="579"/>
                  </a:cubicBezTo>
                  <a:cubicBezTo>
                    <a:pt x="1339" y="465"/>
                    <a:pt x="1366" y="370"/>
                    <a:pt x="1328" y="320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691;p38"/>
            <p:cNvSpPr/>
            <p:nvPr/>
          </p:nvSpPr>
          <p:spPr>
            <a:xfrm>
              <a:off x="6087943" y="3413958"/>
              <a:ext cx="134297" cy="121279"/>
            </a:xfrm>
            <a:custGeom>
              <a:avLst/>
              <a:gdLst/>
              <a:ahLst/>
              <a:cxnLst/>
              <a:rect l="l" t="t" r="r" b="b"/>
              <a:pathLst>
                <a:path w="1207" h="1090" extrusionOk="0">
                  <a:moveTo>
                    <a:pt x="171" y="119"/>
                  </a:moveTo>
                  <a:cubicBezTo>
                    <a:pt x="274" y="119"/>
                    <a:pt x="487" y="222"/>
                    <a:pt x="712" y="420"/>
                  </a:cubicBezTo>
                  <a:cubicBezTo>
                    <a:pt x="947" y="625"/>
                    <a:pt x="1077" y="830"/>
                    <a:pt x="1084" y="926"/>
                  </a:cubicBezTo>
                  <a:cubicBezTo>
                    <a:pt x="1084" y="937"/>
                    <a:pt x="1084" y="952"/>
                    <a:pt x="1077" y="960"/>
                  </a:cubicBezTo>
                  <a:cubicBezTo>
                    <a:pt x="1069" y="967"/>
                    <a:pt x="1054" y="971"/>
                    <a:pt x="1046" y="971"/>
                  </a:cubicBezTo>
                  <a:cubicBezTo>
                    <a:pt x="1045" y="971"/>
                    <a:pt x="1043" y="971"/>
                    <a:pt x="1041" y="971"/>
                  </a:cubicBezTo>
                  <a:cubicBezTo>
                    <a:pt x="939" y="971"/>
                    <a:pt x="723" y="872"/>
                    <a:pt x="495" y="671"/>
                  </a:cubicBezTo>
                  <a:cubicBezTo>
                    <a:pt x="259" y="465"/>
                    <a:pt x="130" y="260"/>
                    <a:pt x="126" y="161"/>
                  </a:cubicBezTo>
                  <a:cubicBezTo>
                    <a:pt x="122" y="153"/>
                    <a:pt x="122" y="138"/>
                    <a:pt x="130" y="131"/>
                  </a:cubicBezTo>
                  <a:cubicBezTo>
                    <a:pt x="137" y="123"/>
                    <a:pt x="152" y="119"/>
                    <a:pt x="160" y="119"/>
                  </a:cubicBezTo>
                  <a:close/>
                  <a:moveTo>
                    <a:pt x="171" y="0"/>
                  </a:moveTo>
                  <a:cubicBezTo>
                    <a:pt x="165" y="0"/>
                    <a:pt x="158" y="1"/>
                    <a:pt x="152" y="1"/>
                  </a:cubicBezTo>
                  <a:cubicBezTo>
                    <a:pt x="92" y="5"/>
                    <a:pt x="57" y="32"/>
                    <a:pt x="42" y="51"/>
                  </a:cubicBezTo>
                  <a:cubicBezTo>
                    <a:pt x="23" y="73"/>
                    <a:pt x="0" y="111"/>
                    <a:pt x="4" y="172"/>
                  </a:cubicBezTo>
                  <a:cubicBezTo>
                    <a:pt x="15" y="317"/>
                    <a:pt x="175" y="549"/>
                    <a:pt x="415" y="758"/>
                  </a:cubicBezTo>
                  <a:cubicBezTo>
                    <a:pt x="647" y="964"/>
                    <a:pt x="887" y="1089"/>
                    <a:pt x="1039" y="1089"/>
                  </a:cubicBezTo>
                  <a:lnTo>
                    <a:pt x="1054" y="1089"/>
                  </a:lnTo>
                  <a:cubicBezTo>
                    <a:pt x="1115" y="1085"/>
                    <a:pt x="1149" y="1059"/>
                    <a:pt x="1168" y="1040"/>
                  </a:cubicBezTo>
                  <a:cubicBezTo>
                    <a:pt x="1187" y="1017"/>
                    <a:pt x="1206" y="979"/>
                    <a:pt x="1202" y="918"/>
                  </a:cubicBezTo>
                  <a:cubicBezTo>
                    <a:pt x="1195" y="770"/>
                    <a:pt x="1031" y="541"/>
                    <a:pt x="792" y="332"/>
                  </a:cubicBezTo>
                  <a:cubicBezTo>
                    <a:pt x="562" y="128"/>
                    <a:pt x="321" y="0"/>
                    <a:pt x="171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692;p38"/>
            <p:cNvSpPr/>
            <p:nvPr/>
          </p:nvSpPr>
          <p:spPr>
            <a:xfrm>
              <a:off x="6092616" y="3379465"/>
              <a:ext cx="163003" cy="150208"/>
            </a:xfrm>
            <a:custGeom>
              <a:avLst/>
              <a:gdLst/>
              <a:ahLst/>
              <a:cxnLst/>
              <a:rect l="l" t="t" r="r" b="b"/>
              <a:pathLst>
                <a:path w="1465" h="1350" extrusionOk="0">
                  <a:moveTo>
                    <a:pt x="399" y="0"/>
                  </a:moveTo>
                  <a:cubicBezTo>
                    <a:pt x="333" y="0"/>
                    <a:pt x="294" y="25"/>
                    <a:pt x="270" y="52"/>
                  </a:cubicBezTo>
                  <a:lnTo>
                    <a:pt x="0" y="361"/>
                  </a:lnTo>
                  <a:lnTo>
                    <a:pt x="88" y="441"/>
                  </a:lnTo>
                  <a:lnTo>
                    <a:pt x="358" y="132"/>
                  </a:lnTo>
                  <a:cubicBezTo>
                    <a:pt x="364" y="126"/>
                    <a:pt x="379" y="121"/>
                    <a:pt x="402" y="121"/>
                  </a:cubicBezTo>
                  <a:cubicBezTo>
                    <a:pt x="435" y="121"/>
                    <a:pt x="486" y="131"/>
                    <a:pt x="555" y="163"/>
                  </a:cubicBezTo>
                  <a:cubicBezTo>
                    <a:pt x="673" y="216"/>
                    <a:pt x="810" y="307"/>
                    <a:pt x="944" y="421"/>
                  </a:cubicBezTo>
                  <a:cubicBezTo>
                    <a:pt x="1077" y="539"/>
                    <a:pt x="1183" y="661"/>
                    <a:pt x="1248" y="771"/>
                  </a:cubicBezTo>
                  <a:cubicBezTo>
                    <a:pt x="1316" y="882"/>
                    <a:pt x="1320" y="946"/>
                    <a:pt x="1305" y="962"/>
                  </a:cubicBezTo>
                  <a:lnTo>
                    <a:pt x="1035" y="1270"/>
                  </a:lnTo>
                  <a:lnTo>
                    <a:pt x="1126" y="1350"/>
                  </a:lnTo>
                  <a:lnTo>
                    <a:pt x="1396" y="1042"/>
                  </a:lnTo>
                  <a:cubicBezTo>
                    <a:pt x="1438" y="992"/>
                    <a:pt x="1465" y="897"/>
                    <a:pt x="1351" y="707"/>
                  </a:cubicBezTo>
                  <a:cubicBezTo>
                    <a:pt x="1282" y="593"/>
                    <a:pt x="1164" y="456"/>
                    <a:pt x="1020" y="330"/>
                  </a:cubicBezTo>
                  <a:cubicBezTo>
                    <a:pt x="883" y="208"/>
                    <a:pt x="734" y="110"/>
                    <a:pt x="601" y="52"/>
                  </a:cubicBezTo>
                  <a:cubicBezTo>
                    <a:pt x="515" y="15"/>
                    <a:pt x="449" y="0"/>
                    <a:pt x="399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693;p38"/>
            <p:cNvSpPr/>
            <p:nvPr/>
          </p:nvSpPr>
          <p:spPr>
            <a:xfrm>
              <a:off x="6152701" y="3185862"/>
              <a:ext cx="257467" cy="279498"/>
            </a:xfrm>
            <a:custGeom>
              <a:avLst/>
              <a:gdLst/>
              <a:ahLst/>
              <a:cxnLst/>
              <a:rect l="l" t="t" r="r" b="b"/>
              <a:pathLst>
                <a:path w="2314" h="2512" extrusionOk="0">
                  <a:moveTo>
                    <a:pt x="2220" y="0"/>
                  </a:moveTo>
                  <a:cubicBezTo>
                    <a:pt x="2201" y="0"/>
                    <a:pt x="2181" y="7"/>
                    <a:pt x="2165" y="20"/>
                  </a:cubicBezTo>
                  <a:lnTo>
                    <a:pt x="0" y="1800"/>
                  </a:lnTo>
                  <a:lnTo>
                    <a:pt x="76" y="1891"/>
                  </a:lnTo>
                  <a:lnTo>
                    <a:pt x="2081" y="244"/>
                  </a:lnTo>
                  <a:lnTo>
                    <a:pt x="2081" y="244"/>
                  </a:lnTo>
                  <a:lnTo>
                    <a:pt x="712" y="2447"/>
                  </a:lnTo>
                  <a:lnTo>
                    <a:pt x="811" y="2511"/>
                  </a:lnTo>
                  <a:lnTo>
                    <a:pt x="2290" y="134"/>
                  </a:lnTo>
                  <a:cubicBezTo>
                    <a:pt x="2313" y="96"/>
                    <a:pt x="2309" y="50"/>
                    <a:pt x="2279" y="24"/>
                  </a:cubicBezTo>
                  <a:cubicBezTo>
                    <a:pt x="2261" y="8"/>
                    <a:pt x="2241" y="0"/>
                    <a:pt x="2220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694;p38"/>
            <p:cNvSpPr/>
            <p:nvPr/>
          </p:nvSpPr>
          <p:spPr>
            <a:xfrm>
              <a:off x="5989250" y="2652673"/>
              <a:ext cx="80111" cy="162558"/>
            </a:xfrm>
            <a:custGeom>
              <a:avLst/>
              <a:gdLst/>
              <a:ahLst/>
              <a:cxnLst/>
              <a:rect l="l" t="t" r="r" b="b"/>
              <a:pathLst>
                <a:path w="720" h="1461" extrusionOk="0">
                  <a:moveTo>
                    <a:pt x="518" y="121"/>
                  </a:moveTo>
                  <a:cubicBezTo>
                    <a:pt x="526" y="125"/>
                    <a:pt x="537" y="137"/>
                    <a:pt x="541" y="144"/>
                  </a:cubicBezTo>
                  <a:cubicBezTo>
                    <a:pt x="591" y="228"/>
                    <a:pt x="598" y="471"/>
                    <a:pt x="522" y="772"/>
                  </a:cubicBezTo>
                  <a:cubicBezTo>
                    <a:pt x="442" y="1076"/>
                    <a:pt x="317" y="1282"/>
                    <a:pt x="233" y="1331"/>
                  </a:cubicBezTo>
                  <a:cubicBezTo>
                    <a:pt x="225" y="1335"/>
                    <a:pt x="210" y="1342"/>
                    <a:pt x="203" y="1342"/>
                  </a:cubicBezTo>
                  <a:cubicBezTo>
                    <a:pt x="191" y="1339"/>
                    <a:pt x="183" y="1323"/>
                    <a:pt x="180" y="1316"/>
                  </a:cubicBezTo>
                  <a:cubicBezTo>
                    <a:pt x="130" y="1232"/>
                    <a:pt x="119" y="992"/>
                    <a:pt x="199" y="688"/>
                  </a:cubicBezTo>
                  <a:cubicBezTo>
                    <a:pt x="275" y="388"/>
                    <a:pt x="400" y="178"/>
                    <a:pt x="484" y="129"/>
                  </a:cubicBezTo>
                  <a:cubicBezTo>
                    <a:pt x="492" y="125"/>
                    <a:pt x="503" y="121"/>
                    <a:pt x="511" y="121"/>
                  </a:cubicBezTo>
                  <a:close/>
                  <a:moveTo>
                    <a:pt x="514" y="1"/>
                  </a:moveTo>
                  <a:cubicBezTo>
                    <a:pt x="489" y="1"/>
                    <a:pt x="459" y="6"/>
                    <a:pt x="423" y="26"/>
                  </a:cubicBezTo>
                  <a:cubicBezTo>
                    <a:pt x="294" y="102"/>
                    <a:pt x="161" y="350"/>
                    <a:pt x="81" y="658"/>
                  </a:cubicBezTo>
                  <a:cubicBezTo>
                    <a:pt x="1" y="966"/>
                    <a:pt x="1" y="1251"/>
                    <a:pt x="77" y="1377"/>
                  </a:cubicBezTo>
                  <a:cubicBezTo>
                    <a:pt x="107" y="1430"/>
                    <a:pt x="145" y="1449"/>
                    <a:pt x="172" y="1457"/>
                  </a:cubicBezTo>
                  <a:cubicBezTo>
                    <a:pt x="180" y="1460"/>
                    <a:pt x="191" y="1460"/>
                    <a:pt x="206" y="1460"/>
                  </a:cubicBezTo>
                  <a:cubicBezTo>
                    <a:pt x="229" y="1460"/>
                    <a:pt x="260" y="1453"/>
                    <a:pt x="294" y="1434"/>
                  </a:cubicBezTo>
                  <a:cubicBezTo>
                    <a:pt x="423" y="1361"/>
                    <a:pt x="556" y="1110"/>
                    <a:pt x="636" y="802"/>
                  </a:cubicBezTo>
                  <a:cubicBezTo>
                    <a:pt x="716" y="494"/>
                    <a:pt x="720" y="209"/>
                    <a:pt x="644" y="83"/>
                  </a:cubicBezTo>
                  <a:cubicBezTo>
                    <a:pt x="613" y="30"/>
                    <a:pt x="575" y="11"/>
                    <a:pt x="549" y="3"/>
                  </a:cubicBezTo>
                  <a:cubicBezTo>
                    <a:pt x="539" y="2"/>
                    <a:pt x="527" y="1"/>
                    <a:pt x="514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695;p38"/>
            <p:cNvSpPr/>
            <p:nvPr/>
          </p:nvSpPr>
          <p:spPr>
            <a:xfrm>
              <a:off x="6008387" y="2653007"/>
              <a:ext cx="103365" cy="173685"/>
            </a:xfrm>
            <a:custGeom>
              <a:avLst/>
              <a:gdLst/>
              <a:ahLst/>
              <a:cxnLst/>
              <a:rect l="l" t="t" r="r" b="b"/>
              <a:pathLst>
                <a:path w="929" h="1561" extrusionOk="0">
                  <a:moveTo>
                    <a:pt x="373" y="0"/>
                  </a:moveTo>
                  <a:lnTo>
                    <a:pt x="346" y="118"/>
                  </a:lnTo>
                  <a:lnTo>
                    <a:pt x="742" y="221"/>
                  </a:lnTo>
                  <a:cubicBezTo>
                    <a:pt x="765" y="225"/>
                    <a:pt x="795" y="282"/>
                    <a:pt x="803" y="407"/>
                  </a:cubicBezTo>
                  <a:cubicBezTo>
                    <a:pt x="810" y="537"/>
                    <a:pt x="788" y="708"/>
                    <a:pt x="746" y="872"/>
                  </a:cubicBezTo>
                  <a:cubicBezTo>
                    <a:pt x="704" y="1035"/>
                    <a:pt x="639" y="1195"/>
                    <a:pt x="571" y="1301"/>
                  </a:cubicBezTo>
                  <a:cubicBezTo>
                    <a:pt x="508" y="1402"/>
                    <a:pt x="458" y="1439"/>
                    <a:pt x="433" y="1439"/>
                  </a:cubicBezTo>
                  <a:cubicBezTo>
                    <a:pt x="430" y="1439"/>
                    <a:pt x="428" y="1439"/>
                    <a:pt x="426" y="1438"/>
                  </a:cubicBezTo>
                  <a:lnTo>
                    <a:pt x="31" y="1339"/>
                  </a:lnTo>
                  <a:lnTo>
                    <a:pt x="0" y="1454"/>
                  </a:lnTo>
                  <a:lnTo>
                    <a:pt x="396" y="1556"/>
                  </a:lnTo>
                  <a:cubicBezTo>
                    <a:pt x="407" y="1556"/>
                    <a:pt x="419" y="1560"/>
                    <a:pt x="434" y="1560"/>
                  </a:cubicBezTo>
                  <a:cubicBezTo>
                    <a:pt x="491" y="1560"/>
                    <a:pt x="574" y="1518"/>
                    <a:pt x="673" y="1366"/>
                  </a:cubicBezTo>
                  <a:cubicBezTo>
                    <a:pt x="749" y="1244"/>
                    <a:pt x="814" y="1081"/>
                    <a:pt x="864" y="902"/>
                  </a:cubicBezTo>
                  <a:cubicBezTo>
                    <a:pt x="909" y="723"/>
                    <a:pt x="928" y="544"/>
                    <a:pt x="924" y="404"/>
                  </a:cubicBezTo>
                  <a:cubicBezTo>
                    <a:pt x="909" y="183"/>
                    <a:pt x="833" y="118"/>
                    <a:pt x="772" y="103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696;p38"/>
            <p:cNvSpPr/>
            <p:nvPr/>
          </p:nvSpPr>
          <p:spPr>
            <a:xfrm>
              <a:off x="6076928" y="2691505"/>
              <a:ext cx="322223" cy="144867"/>
            </a:xfrm>
            <a:custGeom>
              <a:avLst/>
              <a:gdLst/>
              <a:ahLst/>
              <a:cxnLst/>
              <a:rect l="l" t="t" r="r" b="b"/>
              <a:pathLst>
                <a:path w="2896" h="1302" extrusionOk="0">
                  <a:moveTo>
                    <a:pt x="248" y="1"/>
                  </a:moveTo>
                  <a:lnTo>
                    <a:pt x="248" y="61"/>
                  </a:lnTo>
                  <a:lnTo>
                    <a:pt x="225" y="115"/>
                  </a:lnTo>
                  <a:lnTo>
                    <a:pt x="2599" y="1165"/>
                  </a:lnTo>
                  <a:lnTo>
                    <a:pt x="2599" y="1165"/>
                  </a:lnTo>
                  <a:lnTo>
                    <a:pt x="4" y="929"/>
                  </a:lnTo>
                  <a:lnTo>
                    <a:pt x="0" y="1050"/>
                  </a:lnTo>
                  <a:lnTo>
                    <a:pt x="2793" y="1302"/>
                  </a:lnTo>
                  <a:lnTo>
                    <a:pt x="2800" y="1302"/>
                  </a:lnTo>
                  <a:cubicBezTo>
                    <a:pt x="2842" y="1302"/>
                    <a:pt x="2876" y="1275"/>
                    <a:pt x="2884" y="1237"/>
                  </a:cubicBezTo>
                  <a:cubicBezTo>
                    <a:pt x="2895" y="1195"/>
                    <a:pt x="2872" y="1153"/>
                    <a:pt x="2834" y="1138"/>
                  </a:cubicBezTo>
                  <a:lnTo>
                    <a:pt x="270" y="4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697;p38"/>
            <p:cNvSpPr/>
            <p:nvPr/>
          </p:nvSpPr>
          <p:spPr>
            <a:xfrm>
              <a:off x="6108639" y="2233866"/>
              <a:ext cx="137301" cy="118720"/>
            </a:xfrm>
            <a:custGeom>
              <a:avLst/>
              <a:gdLst/>
              <a:ahLst/>
              <a:cxnLst/>
              <a:rect l="l" t="t" r="r" b="b"/>
              <a:pathLst>
                <a:path w="1234" h="1067" extrusionOk="0">
                  <a:moveTo>
                    <a:pt x="1058" y="119"/>
                  </a:moveTo>
                  <a:cubicBezTo>
                    <a:pt x="1081" y="119"/>
                    <a:pt x="1096" y="123"/>
                    <a:pt x="1104" y="134"/>
                  </a:cubicBezTo>
                  <a:cubicBezTo>
                    <a:pt x="1108" y="142"/>
                    <a:pt x="1108" y="157"/>
                    <a:pt x="1108" y="165"/>
                  </a:cubicBezTo>
                  <a:cubicBezTo>
                    <a:pt x="1100" y="260"/>
                    <a:pt x="963" y="462"/>
                    <a:pt x="723" y="663"/>
                  </a:cubicBezTo>
                  <a:cubicBezTo>
                    <a:pt x="493" y="850"/>
                    <a:pt x="283" y="946"/>
                    <a:pt x="177" y="946"/>
                  </a:cubicBezTo>
                  <a:cubicBezTo>
                    <a:pt x="171" y="946"/>
                    <a:pt x="166" y="945"/>
                    <a:pt x="160" y="945"/>
                  </a:cubicBezTo>
                  <a:cubicBezTo>
                    <a:pt x="153" y="945"/>
                    <a:pt x="138" y="941"/>
                    <a:pt x="130" y="933"/>
                  </a:cubicBezTo>
                  <a:cubicBezTo>
                    <a:pt x="122" y="926"/>
                    <a:pt x="122" y="910"/>
                    <a:pt x="126" y="899"/>
                  </a:cubicBezTo>
                  <a:cubicBezTo>
                    <a:pt x="134" y="804"/>
                    <a:pt x="271" y="602"/>
                    <a:pt x="510" y="405"/>
                  </a:cubicBezTo>
                  <a:cubicBezTo>
                    <a:pt x="754" y="203"/>
                    <a:pt x="967" y="119"/>
                    <a:pt x="1058" y="119"/>
                  </a:cubicBezTo>
                  <a:close/>
                  <a:moveTo>
                    <a:pt x="1060" y="1"/>
                  </a:moveTo>
                  <a:cubicBezTo>
                    <a:pt x="896" y="1"/>
                    <a:pt x="646" y="138"/>
                    <a:pt x="434" y="313"/>
                  </a:cubicBezTo>
                  <a:cubicBezTo>
                    <a:pt x="187" y="515"/>
                    <a:pt x="20" y="743"/>
                    <a:pt x="4" y="891"/>
                  </a:cubicBezTo>
                  <a:cubicBezTo>
                    <a:pt x="1" y="949"/>
                    <a:pt x="20" y="987"/>
                    <a:pt x="39" y="1009"/>
                  </a:cubicBezTo>
                  <a:cubicBezTo>
                    <a:pt x="58" y="1032"/>
                    <a:pt x="88" y="1059"/>
                    <a:pt x="149" y="1063"/>
                  </a:cubicBezTo>
                  <a:cubicBezTo>
                    <a:pt x="157" y="1066"/>
                    <a:pt x="164" y="1066"/>
                    <a:pt x="176" y="1066"/>
                  </a:cubicBezTo>
                  <a:cubicBezTo>
                    <a:pt x="324" y="1066"/>
                    <a:pt x="564" y="945"/>
                    <a:pt x="800" y="755"/>
                  </a:cubicBezTo>
                  <a:cubicBezTo>
                    <a:pt x="1043" y="549"/>
                    <a:pt x="1214" y="325"/>
                    <a:pt x="1226" y="176"/>
                  </a:cubicBezTo>
                  <a:cubicBezTo>
                    <a:pt x="1233" y="115"/>
                    <a:pt x="1210" y="77"/>
                    <a:pt x="1195" y="55"/>
                  </a:cubicBezTo>
                  <a:cubicBezTo>
                    <a:pt x="1164" y="17"/>
                    <a:pt x="1117" y="1"/>
                    <a:pt x="1060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698;p38"/>
            <p:cNvSpPr/>
            <p:nvPr/>
          </p:nvSpPr>
          <p:spPr>
            <a:xfrm>
              <a:off x="6112867" y="2239874"/>
              <a:ext cx="164783" cy="147871"/>
            </a:xfrm>
            <a:custGeom>
              <a:avLst/>
              <a:gdLst/>
              <a:ahLst/>
              <a:cxnLst/>
              <a:rect l="l" t="t" r="r" b="b"/>
              <a:pathLst>
                <a:path w="1481" h="1329" extrusionOk="0">
                  <a:moveTo>
                    <a:pt x="1157" y="1"/>
                  </a:moveTo>
                  <a:lnTo>
                    <a:pt x="1066" y="77"/>
                  </a:lnTo>
                  <a:lnTo>
                    <a:pt x="1325" y="396"/>
                  </a:lnTo>
                  <a:cubicBezTo>
                    <a:pt x="1340" y="411"/>
                    <a:pt x="1332" y="476"/>
                    <a:pt x="1264" y="586"/>
                  </a:cubicBezTo>
                  <a:cubicBezTo>
                    <a:pt x="1191" y="693"/>
                    <a:pt x="1081" y="815"/>
                    <a:pt x="944" y="925"/>
                  </a:cubicBezTo>
                  <a:cubicBezTo>
                    <a:pt x="811" y="1035"/>
                    <a:pt x="670" y="1123"/>
                    <a:pt x="552" y="1172"/>
                  </a:cubicBezTo>
                  <a:cubicBezTo>
                    <a:pt x="482" y="1201"/>
                    <a:pt x="431" y="1210"/>
                    <a:pt x="398" y="1210"/>
                  </a:cubicBezTo>
                  <a:cubicBezTo>
                    <a:pt x="374" y="1210"/>
                    <a:pt x="359" y="1205"/>
                    <a:pt x="354" y="1199"/>
                  </a:cubicBezTo>
                  <a:lnTo>
                    <a:pt x="92" y="879"/>
                  </a:lnTo>
                  <a:lnTo>
                    <a:pt x="1" y="955"/>
                  </a:lnTo>
                  <a:lnTo>
                    <a:pt x="259" y="1271"/>
                  </a:lnTo>
                  <a:cubicBezTo>
                    <a:pt x="286" y="1302"/>
                    <a:pt x="328" y="1328"/>
                    <a:pt x="400" y="1328"/>
                  </a:cubicBezTo>
                  <a:cubicBezTo>
                    <a:pt x="450" y="1328"/>
                    <a:pt x="514" y="1317"/>
                    <a:pt x="598" y="1283"/>
                  </a:cubicBezTo>
                  <a:cubicBezTo>
                    <a:pt x="727" y="1229"/>
                    <a:pt x="876" y="1134"/>
                    <a:pt x="1020" y="1016"/>
                  </a:cubicBezTo>
                  <a:cubicBezTo>
                    <a:pt x="1165" y="898"/>
                    <a:pt x="1286" y="769"/>
                    <a:pt x="1363" y="651"/>
                  </a:cubicBezTo>
                  <a:cubicBezTo>
                    <a:pt x="1480" y="465"/>
                    <a:pt x="1458" y="370"/>
                    <a:pt x="1420" y="320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699;p38"/>
            <p:cNvSpPr/>
            <p:nvPr/>
          </p:nvSpPr>
          <p:spPr>
            <a:xfrm>
              <a:off x="6172172" y="2305076"/>
              <a:ext cx="251459" cy="284060"/>
            </a:xfrm>
            <a:custGeom>
              <a:avLst/>
              <a:gdLst/>
              <a:ahLst/>
              <a:cxnLst/>
              <a:rect l="l" t="t" r="r" b="b"/>
              <a:pathLst>
                <a:path w="2260" h="2553" extrusionOk="0">
                  <a:moveTo>
                    <a:pt x="833" y="0"/>
                  </a:moveTo>
                  <a:lnTo>
                    <a:pt x="727" y="61"/>
                  </a:lnTo>
                  <a:lnTo>
                    <a:pt x="2032" y="2306"/>
                  </a:lnTo>
                  <a:lnTo>
                    <a:pt x="80" y="598"/>
                  </a:lnTo>
                  <a:lnTo>
                    <a:pt x="0" y="685"/>
                  </a:lnTo>
                  <a:lnTo>
                    <a:pt x="2112" y="2534"/>
                  </a:lnTo>
                  <a:cubicBezTo>
                    <a:pt x="2127" y="2545"/>
                    <a:pt x="2146" y="2553"/>
                    <a:pt x="2165" y="2553"/>
                  </a:cubicBezTo>
                  <a:cubicBezTo>
                    <a:pt x="2188" y="2553"/>
                    <a:pt x="2207" y="2545"/>
                    <a:pt x="2222" y="2534"/>
                  </a:cubicBezTo>
                  <a:cubicBezTo>
                    <a:pt x="2256" y="2503"/>
                    <a:pt x="2260" y="2462"/>
                    <a:pt x="2241" y="2424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00;p38"/>
            <p:cNvSpPr/>
            <p:nvPr/>
          </p:nvSpPr>
          <p:spPr>
            <a:xfrm>
              <a:off x="6489171" y="586121"/>
              <a:ext cx="421249" cy="2150307"/>
            </a:xfrm>
            <a:custGeom>
              <a:avLst/>
              <a:gdLst/>
              <a:ahLst/>
              <a:cxnLst/>
              <a:rect l="l" t="t" r="r" b="b"/>
              <a:pathLst>
                <a:path w="3786" h="19326" extrusionOk="0">
                  <a:moveTo>
                    <a:pt x="1191" y="1"/>
                  </a:moveTo>
                  <a:cubicBezTo>
                    <a:pt x="796" y="104"/>
                    <a:pt x="396" y="202"/>
                    <a:pt x="1" y="301"/>
                  </a:cubicBezTo>
                  <a:cubicBezTo>
                    <a:pt x="255" y="2162"/>
                    <a:pt x="537" y="4014"/>
                    <a:pt x="841" y="5863"/>
                  </a:cubicBezTo>
                  <a:cubicBezTo>
                    <a:pt x="1237" y="8256"/>
                    <a:pt x="1667" y="10637"/>
                    <a:pt x="2138" y="13015"/>
                  </a:cubicBezTo>
                  <a:cubicBezTo>
                    <a:pt x="2336" y="14015"/>
                    <a:pt x="2538" y="15008"/>
                    <a:pt x="2751" y="16005"/>
                  </a:cubicBezTo>
                  <a:cubicBezTo>
                    <a:pt x="2857" y="16503"/>
                    <a:pt x="2964" y="16998"/>
                    <a:pt x="3074" y="17496"/>
                  </a:cubicBezTo>
                  <a:cubicBezTo>
                    <a:pt x="3124" y="17728"/>
                    <a:pt x="3196" y="17964"/>
                    <a:pt x="3234" y="18196"/>
                  </a:cubicBezTo>
                  <a:cubicBezTo>
                    <a:pt x="3272" y="18420"/>
                    <a:pt x="3287" y="18637"/>
                    <a:pt x="3360" y="18858"/>
                  </a:cubicBezTo>
                  <a:cubicBezTo>
                    <a:pt x="3413" y="19010"/>
                    <a:pt x="3481" y="19170"/>
                    <a:pt x="3451" y="19326"/>
                  </a:cubicBezTo>
                  <a:cubicBezTo>
                    <a:pt x="3755" y="18911"/>
                    <a:pt x="3786" y="18588"/>
                    <a:pt x="3751" y="17952"/>
                  </a:cubicBezTo>
                  <a:cubicBezTo>
                    <a:pt x="3713" y="17203"/>
                    <a:pt x="3603" y="16457"/>
                    <a:pt x="3493" y="15719"/>
                  </a:cubicBezTo>
                  <a:cubicBezTo>
                    <a:pt x="2724" y="10477"/>
                    <a:pt x="1960" y="5239"/>
                    <a:pt x="1191" y="1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01;p38"/>
            <p:cNvSpPr/>
            <p:nvPr/>
          </p:nvSpPr>
          <p:spPr>
            <a:xfrm>
              <a:off x="6137902" y="473185"/>
              <a:ext cx="1219019" cy="4191798"/>
            </a:xfrm>
            <a:custGeom>
              <a:avLst/>
              <a:gdLst/>
              <a:ahLst/>
              <a:cxnLst/>
              <a:rect l="l" t="t" r="r" b="b"/>
              <a:pathLst>
                <a:path w="10956" h="37674" extrusionOk="0">
                  <a:moveTo>
                    <a:pt x="8453" y="0"/>
                  </a:moveTo>
                  <a:cubicBezTo>
                    <a:pt x="7761" y="156"/>
                    <a:pt x="7072" y="323"/>
                    <a:pt x="6383" y="495"/>
                  </a:cubicBezTo>
                  <a:cubicBezTo>
                    <a:pt x="6178" y="544"/>
                    <a:pt x="5976" y="597"/>
                    <a:pt x="5771" y="651"/>
                  </a:cubicBezTo>
                  <a:cubicBezTo>
                    <a:pt x="5779" y="689"/>
                    <a:pt x="5782" y="723"/>
                    <a:pt x="5790" y="761"/>
                  </a:cubicBezTo>
                  <a:cubicBezTo>
                    <a:pt x="6125" y="2823"/>
                    <a:pt x="6460" y="4885"/>
                    <a:pt x="6798" y="6946"/>
                  </a:cubicBezTo>
                  <a:cubicBezTo>
                    <a:pt x="7468" y="11070"/>
                    <a:pt x="8137" y="15194"/>
                    <a:pt x="8810" y="19317"/>
                  </a:cubicBezTo>
                  <a:cubicBezTo>
                    <a:pt x="8898" y="19858"/>
                    <a:pt x="8985" y="20402"/>
                    <a:pt x="9195" y="20908"/>
                  </a:cubicBezTo>
                  <a:cubicBezTo>
                    <a:pt x="9351" y="21288"/>
                    <a:pt x="9575" y="21668"/>
                    <a:pt x="9510" y="22072"/>
                  </a:cubicBezTo>
                  <a:cubicBezTo>
                    <a:pt x="9458" y="22407"/>
                    <a:pt x="9194" y="22585"/>
                    <a:pt x="8915" y="22585"/>
                  </a:cubicBezTo>
                  <a:cubicBezTo>
                    <a:pt x="8910" y="22585"/>
                    <a:pt x="8904" y="22585"/>
                    <a:pt x="8898" y="22585"/>
                  </a:cubicBezTo>
                  <a:lnTo>
                    <a:pt x="8898" y="22585"/>
                  </a:lnTo>
                  <a:cubicBezTo>
                    <a:pt x="8966" y="22973"/>
                    <a:pt x="9031" y="23357"/>
                    <a:pt x="9100" y="23742"/>
                  </a:cubicBezTo>
                  <a:cubicBezTo>
                    <a:pt x="9141" y="23981"/>
                    <a:pt x="9183" y="24229"/>
                    <a:pt x="9157" y="24468"/>
                  </a:cubicBezTo>
                  <a:cubicBezTo>
                    <a:pt x="9149" y="24544"/>
                    <a:pt x="9138" y="24617"/>
                    <a:pt x="9111" y="24689"/>
                  </a:cubicBezTo>
                  <a:lnTo>
                    <a:pt x="9126" y="24693"/>
                  </a:lnTo>
                  <a:cubicBezTo>
                    <a:pt x="9195" y="24773"/>
                    <a:pt x="9198" y="24891"/>
                    <a:pt x="9195" y="24997"/>
                  </a:cubicBezTo>
                  <a:cubicBezTo>
                    <a:pt x="9164" y="26180"/>
                    <a:pt x="9084" y="27390"/>
                    <a:pt x="9381" y="28550"/>
                  </a:cubicBezTo>
                  <a:cubicBezTo>
                    <a:pt x="9446" y="28790"/>
                    <a:pt x="9522" y="29041"/>
                    <a:pt x="9472" y="29284"/>
                  </a:cubicBezTo>
                  <a:cubicBezTo>
                    <a:pt x="9434" y="29463"/>
                    <a:pt x="9313" y="29615"/>
                    <a:pt x="9160" y="29714"/>
                  </a:cubicBezTo>
                  <a:cubicBezTo>
                    <a:pt x="9400" y="29958"/>
                    <a:pt x="9252" y="30479"/>
                    <a:pt x="9160" y="30756"/>
                  </a:cubicBezTo>
                  <a:cubicBezTo>
                    <a:pt x="9058" y="31065"/>
                    <a:pt x="8909" y="31361"/>
                    <a:pt x="8841" y="31681"/>
                  </a:cubicBezTo>
                  <a:cubicBezTo>
                    <a:pt x="8753" y="32084"/>
                    <a:pt x="8769" y="32575"/>
                    <a:pt x="8434" y="32818"/>
                  </a:cubicBezTo>
                  <a:cubicBezTo>
                    <a:pt x="8392" y="32845"/>
                    <a:pt x="8358" y="32868"/>
                    <a:pt x="8324" y="32883"/>
                  </a:cubicBezTo>
                  <a:cubicBezTo>
                    <a:pt x="8316" y="32959"/>
                    <a:pt x="8305" y="33035"/>
                    <a:pt x="8285" y="33107"/>
                  </a:cubicBezTo>
                  <a:cubicBezTo>
                    <a:pt x="8251" y="33256"/>
                    <a:pt x="8198" y="33397"/>
                    <a:pt x="8145" y="33537"/>
                  </a:cubicBezTo>
                  <a:cubicBezTo>
                    <a:pt x="7985" y="33971"/>
                    <a:pt x="7844" y="34416"/>
                    <a:pt x="7665" y="34842"/>
                  </a:cubicBezTo>
                  <a:cubicBezTo>
                    <a:pt x="7525" y="35173"/>
                    <a:pt x="7411" y="35527"/>
                    <a:pt x="7186" y="35816"/>
                  </a:cubicBezTo>
                  <a:cubicBezTo>
                    <a:pt x="7042" y="35999"/>
                    <a:pt x="6848" y="36151"/>
                    <a:pt x="6627" y="36227"/>
                  </a:cubicBezTo>
                  <a:cubicBezTo>
                    <a:pt x="6531" y="36260"/>
                    <a:pt x="6385" y="36295"/>
                    <a:pt x="6250" y="36295"/>
                  </a:cubicBezTo>
                  <a:cubicBezTo>
                    <a:pt x="6154" y="36295"/>
                    <a:pt x="6064" y="36278"/>
                    <a:pt x="5999" y="36231"/>
                  </a:cubicBezTo>
                  <a:cubicBezTo>
                    <a:pt x="5839" y="36330"/>
                    <a:pt x="5657" y="36390"/>
                    <a:pt x="5474" y="36436"/>
                  </a:cubicBezTo>
                  <a:cubicBezTo>
                    <a:pt x="5369" y="36460"/>
                    <a:pt x="5261" y="36483"/>
                    <a:pt x="5155" y="36483"/>
                  </a:cubicBezTo>
                  <a:cubicBezTo>
                    <a:pt x="5111" y="36483"/>
                    <a:pt x="5068" y="36479"/>
                    <a:pt x="5025" y="36470"/>
                  </a:cubicBezTo>
                  <a:cubicBezTo>
                    <a:pt x="4877" y="36436"/>
                    <a:pt x="4736" y="36333"/>
                    <a:pt x="4702" y="36185"/>
                  </a:cubicBezTo>
                  <a:lnTo>
                    <a:pt x="4687" y="36147"/>
                  </a:lnTo>
                  <a:lnTo>
                    <a:pt x="4679" y="36151"/>
                  </a:lnTo>
                  <a:cubicBezTo>
                    <a:pt x="4611" y="36180"/>
                    <a:pt x="4537" y="36203"/>
                    <a:pt x="4465" y="36203"/>
                  </a:cubicBezTo>
                  <a:cubicBezTo>
                    <a:pt x="4416" y="36203"/>
                    <a:pt x="4369" y="36192"/>
                    <a:pt x="4325" y="36166"/>
                  </a:cubicBezTo>
                  <a:cubicBezTo>
                    <a:pt x="4185" y="36078"/>
                    <a:pt x="4181" y="35869"/>
                    <a:pt x="4257" y="35721"/>
                  </a:cubicBezTo>
                  <a:cubicBezTo>
                    <a:pt x="4329" y="35572"/>
                    <a:pt x="4462" y="35462"/>
                    <a:pt x="4557" y="35329"/>
                  </a:cubicBezTo>
                  <a:cubicBezTo>
                    <a:pt x="4713" y="35116"/>
                    <a:pt x="4774" y="34850"/>
                    <a:pt x="4828" y="34591"/>
                  </a:cubicBezTo>
                  <a:cubicBezTo>
                    <a:pt x="4976" y="33921"/>
                    <a:pt x="5033" y="33187"/>
                    <a:pt x="5238" y="32541"/>
                  </a:cubicBezTo>
                  <a:cubicBezTo>
                    <a:pt x="5170" y="32426"/>
                    <a:pt x="5139" y="32293"/>
                    <a:pt x="5139" y="32164"/>
                  </a:cubicBezTo>
                  <a:cubicBezTo>
                    <a:pt x="5143" y="31924"/>
                    <a:pt x="5235" y="31700"/>
                    <a:pt x="5322" y="31479"/>
                  </a:cubicBezTo>
                  <a:cubicBezTo>
                    <a:pt x="5524" y="30973"/>
                    <a:pt x="5889" y="30327"/>
                    <a:pt x="5836" y="29771"/>
                  </a:cubicBezTo>
                  <a:cubicBezTo>
                    <a:pt x="5820" y="29619"/>
                    <a:pt x="5824" y="29440"/>
                    <a:pt x="5938" y="29345"/>
                  </a:cubicBezTo>
                  <a:cubicBezTo>
                    <a:pt x="5904" y="29292"/>
                    <a:pt x="5881" y="29235"/>
                    <a:pt x="5874" y="29174"/>
                  </a:cubicBezTo>
                  <a:cubicBezTo>
                    <a:pt x="5847" y="29026"/>
                    <a:pt x="5881" y="28877"/>
                    <a:pt x="5916" y="28729"/>
                  </a:cubicBezTo>
                  <a:cubicBezTo>
                    <a:pt x="6186" y="27477"/>
                    <a:pt x="6353" y="26203"/>
                    <a:pt x="6402" y="24925"/>
                  </a:cubicBezTo>
                  <a:cubicBezTo>
                    <a:pt x="6304" y="24894"/>
                    <a:pt x="6212" y="24845"/>
                    <a:pt x="6121" y="24769"/>
                  </a:cubicBezTo>
                  <a:lnTo>
                    <a:pt x="6117" y="24769"/>
                  </a:lnTo>
                  <a:cubicBezTo>
                    <a:pt x="6094" y="24837"/>
                    <a:pt x="6094" y="24833"/>
                    <a:pt x="6064" y="24898"/>
                  </a:cubicBezTo>
                  <a:cubicBezTo>
                    <a:pt x="5801" y="25442"/>
                    <a:pt x="5539" y="25990"/>
                    <a:pt x="5353" y="26564"/>
                  </a:cubicBezTo>
                  <a:cubicBezTo>
                    <a:pt x="5299" y="26720"/>
                    <a:pt x="5254" y="26880"/>
                    <a:pt x="5166" y="27021"/>
                  </a:cubicBezTo>
                  <a:cubicBezTo>
                    <a:pt x="5120" y="27093"/>
                    <a:pt x="5063" y="27150"/>
                    <a:pt x="4995" y="27192"/>
                  </a:cubicBezTo>
                  <a:lnTo>
                    <a:pt x="5003" y="27203"/>
                  </a:lnTo>
                  <a:cubicBezTo>
                    <a:pt x="5063" y="27367"/>
                    <a:pt x="4968" y="27542"/>
                    <a:pt x="4873" y="27687"/>
                  </a:cubicBezTo>
                  <a:cubicBezTo>
                    <a:pt x="4675" y="27995"/>
                    <a:pt x="4713" y="28390"/>
                    <a:pt x="4717" y="28748"/>
                  </a:cubicBezTo>
                  <a:cubicBezTo>
                    <a:pt x="4721" y="28930"/>
                    <a:pt x="4740" y="29121"/>
                    <a:pt x="4656" y="29284"/>
                  </a:cubicBezTo>
                  <a:cubicBezTo>
                    <a:pt x="4626" y="29345"/>
                    <a:pt x="4576" y="29395"/>
                    <a:pt x="4516" y="29433"/>
                  </a:cubicBezTo>
                  <a:cubicBezTo>
                    <a:pt x="4561" y="29608"/>
                    <a:pt x="4390" y="29828"/>
                    <a:pt x="4344" y="29996"/>
                  </a:cubicBezTo>
                  <a:cubicBezTo>
                    <a:pt x="4280" y="30235"/>
                    <a:pt x="4230" y="30494"/>
                    <a:pt x="4238" y="30741"/>
                  </a:cubicBezTo>
                  <a:cubicBezTo>
                    <a:pt x="4246" y="30954"/>
                    <a:pt x="4276" y="31171"/>
                    <a:pt x="4257" y="31384"/>
                  </a:cubicBezTo>
                  <a:cubicBezTo>
                    <a:pt x="4249" y="31464"/>
                    <a:pt x="4230" y="31548"/>
                    <a:pt x="4185" y="31612"/>
                  </a:cubicBezTo>
                  <a:cubicBezTo>
                    <a:pt x="4145" y="31672"/>
                    <a:pt x="4079" y="31714"/>
                    <a:pt x="4010" y="31714"/>
                  </a:cubicBezTo>
                  <a:cubicBezTo>
                    <a:pt x="4000" y="31714"/>
                    <a:pt x="3990" y="31713"/>
                    <a:pt x="3979" y="31711"/>
                  </a:cubicBezTo>
                  <a:cubicBezTo>
                    <a:pt x="3755" y="31662"/>
                    <a:pt x="3538" y="31190"/>
                    <a:pt x="3450" y="31008"/>
                  </a:cubicBezTo>
                  <a:cubicBezTo>
                    <a:pt x="3393" y="30886"/>
                    <a:pt x="3336" y="30760"/>
                    <a:pt x="3321" y="30623"/>
                  </a:cubicBezTo>
                  <a:cubicBezTo>
                    <a:pt x="3314" y="30521"/>
                    <a:pt x="3333" y="30414"/>
                    <a:pt x="3352" y="30315"/>
                  </a:cubicBezTo>
                  <a:cubicBezTo>
                    <a:pt x="3409" y="30015"/>
                    <a:pt x="3485" y="29745"/>
                    <a:pt x="3431" y="29444"/>
                  </a:cubicBezTo>
                  <a:cubicBezTo>
                    <a:pt x="3409" y="29288"/>
                    <a:pt x="3443" y="29102"/>
                    <a:pt x="3557" y="28988"/>
                  </a:cubicBezTo>
                  <a:lnTo>
                    <a:pt x="3572" y="28988"/>
                  </a:lnTo>
                  <a:cubicBezTo>
                    <a:pt x="3565" y="28957"/>
                    <a:pt x="3561" y="28923"/>
                    <a:pt x="3561" y="28892"/>
                  </a:cubicBezTo>
                  <a:cubicBezTo>
                    <a:pt x="3561" y="28733"/>
                    <a:pt x="3625" y="28577"/>
                    <a:pt x="3679" y="28421"/>
                  </a:cubicBezTo>
                  <a:cubicBezTo>
                    <a:pt x="3766" y="28181"/>
                    <a:pt x="3896" y="26922"/>
                    <a:pt x="4109" y="26884"/>
                  </a:cubicBezTo>
                  <a:lnTo>
                    <a:pt x="4124" y="26876"/>
                  </a:lnTo>
                  <a:cubicBezTo>
                    <a:pt x="4090" y="26777"/>
                    <a:pt x="4082" y="26671"/>
                    <a:pt x="4101" y="26568"/>
                  </a:cubicBezTo>
                  <a:cubicBezTo>
                    <a:pt x="4131" y="26424"/>
                    <a:pt x="4215" y="26298"/>
                    <a:pt x="4287" y="26172"/>
                  </a:cubicBezTo>
                  <a:cubicBezTo>
                    <a:pt x="4462" y="25883"/>
                    <a:pt x="4611" y="25579"/>
                    <a:pt x="4748" y="25275"/>
                  </a:cubicBezTo>
                  <a:cubicBezTo>
                    <a:pt x="4809" y="25134"/>
                    <a:pt x="4854" y="24974"/>
                    <a:pt x="4926" y="24841"/>
                  </a:cubicBezTo>
                  <a:cubicBezTo>
                    <a:pt x="4995" y="24716"/>
                    <a:pt x="5101" y="24628"/>
                    <a:pt x="5136" y="24480"/>
                  </a:cubicBezTo>
                  <a:cubicBezTo>
                    <a:pt x="5197" y="24240"/>
                    <a:pt x="5090" y="23791"/>
                    <a:pt x="5432" y="23730"/>
                  </a:cubicBezTo>
                  <a:cubicBezTo>
                    <a:pt x="5360" y="23517"/>
                    <a:pt x="5318" y="23300"/>
                    <a:pt x="5292" y="23167"/>
                  </a:cubicBezTo>
                  <a:cubicBezTo>
                    <a:pt x="5204" y="22718"/>
                    <a:pt x="5197" y="22258"/>
                    <a:pt x="5178" y="21805"/>
                  </a:cubicBezTo>
                  <a:cubicBezTo>
                    <a:pt x="5132" y="20523"/>
                    <a:pt x="4907" y="19253"/>
                    <a:pt x="4687" y="17990"/>
                  </a:cubicBezTo>
                  <a:cubicBezTo>
                    <a:pt x="3732" y="12539"/>
                    <a:pt x="2766" y="7087"/>
                    <a:pt x="1796" y="1640"/>
                  </a:cubicBezTo>
                  <a:cubicBezTo>
                    <a:pt x="1198" y="1777"/>
                    <a:pt x="597" y="1910"/>
                    <a:pt x="0" y="2043"/>
                  </a:cubicBezTo>
                  <a:cubicBezTo>
                    <a:pt x="137" y="2572"/>
                    <a:pt x="270" y="3104"/>
                    <a:pt x="400" y="3637"/>
                  </a:cubicBezTo>
                  <a:cubicBezTo>
                    <a:pt x="1119" y="6657"/>
                    <a:pt x="1796" y="9685"/>
                    <a:pt x="2427" y="12721"/>
                  </a:cubicBezTo>
                  <a:cubicBezTo>
                    <a:pt x="2906" y="15011"/>
                    <a:pt x="3359" y="17305"/>
                    <a:pt x="3785" y="19603"/>
                  </a:cubicBezTo>
                  <a:cubicBezTo>
                    <a:pt x="4219" y="21919"/>
                    <a:pt x="3804" y="23221"/>
                    <a:pt x="3062" y="25427"/>
                  </a:cubicBezTo>
                  <a:cubicBezTo>
                    <a:pt x="2355" y="27519"/>
                    <a:pt x="2389" y="29779"/>
                    <a:pt x="2431" y="31985"/>
                  </a:cubicBezTo>
                  <a:cubicBezTo>
                    <a:pt x="2439" y="32381"/>
                    <a:pt x="2458" y="32807"/>
                    <a:pt x="2716" y="33107"/>
                  </a:cubicBezTo>
                  <a:cubicBezTo>
                    <a:pt x="2840" y="33252"/>
                    <a:pt x="3042" y="33330"/>
                    <a:pt x="3233" y="33330"/>
                  </a:cubicBezTo>
                  <a:cubicBezTo>
                    <a:pt x="3434" y="33330"/>
                    <a:pt x="3623" y="33242"/>
                    <a:pt x="3694" y="33050"/>
                  </a:cubicBezTo>
                  <a:lnTo>
                    <a:pt x="3694" y="33050"/>
                  </a:lnTo>
                  <a:cubicBezTo>
                    <a:pt x="3534" y="33651"/>
                    <a:pt x="3515" y="34511"/>
                    <a:pt x="3359" y="35112"/>
                  </a:cubicBezTo>
                  <a:cubicBezTo>
                    <a:pt x="3215" y="35656"/>
                    <a:pt x="3070" y="36234"/>
                    <a:pt x="3230" y="36771"/>
                  </a:cubicBezTo>
                  <a:cubicBezTo>
                    <a:pt x="3363" y="37221"/>
                    <a:pt x="3798" y="37611"/>
                    <a:pt x="4243" y="37611"/>
                  </a:cubicBezTo>
                  <a:cubicBezTo>
                    <a:pt x="4332" y="37611"/>
                    <a:pt x="4421" y="37596"/>
                    <a:pt x="4508" y="37562"/>
                  </a:cubicBezTo>
                  <a:cubicBezTo>
                    <a:pt x="4662" y="37642"/>
                    <a:pt x="4837" y="37674"/>
                    <a:pt x="5016" y="37674"/>
                  </a:cubicBezTo>
                  <a:cubicBezTo>
                    <a:pt x="5717" y="37674"/>
                    <a:pt x="6500" y="37188"/>
                    <a:pt x="6513" y="37188"/>
                  </a:cubicBezTo>
                  <a:lnTo>
                    <a:pt x="6513" y="37188"/>
                  </a:lnTo>
                  <a:cubicBezTo>
                    <a:pt x="6513" y="37188"/>
                    <a:pt x="6513" y="37189"/>
                    <a:pt x="6513" y="37189"/>
                  </a:cubicBezTo>
                  <a:cubicBezTo>
                    <a:pt x="6512" y="37191"/>
                    <a:pt x="6513" y="37191"/>
                    <a:pt x="6517" y="37191"/>
                  </a:cubicBezTo>
                  <a:cubicBezTo>
                    <a:pt x="6604" y="37191"/>
                    <a:pt x="8019" y="36800"/>
                    <a:pt x="8464" y="35789"/>
                  </a:cubicBezTo>
                  <a:cubicBezTo>
                    <a:pt x="9362" y="33747"/>
                    <a:pt x="10054" y="31688"/>
                    <a:pt x="10747" y="29581"/>
                  </a:cubicBezTo>
                  <a:cubicBezTo>
                    <a:pt x="10926" y="29037"/>
                    <a:pt x="10956" y="28356"/>
                    <a:pt x="10534" y="27968"/>
                  </a:cubicBezTo>
                  <a:cubicBezTo>
                    <a:pt x="10355" y="26652"/>
                    <a:pt x="10401" y="25183"/>
                    <a:pt x="10522" y="23863"/>
                  </a:cubicBezTo>
                  <a:cubicBezTo>
                    <a:pt x="10583" y="23213"/>
                    <a:pt x="10678" y="22562"/>
                    <a:pt x="10640" y="21912"/>
                  </a:cubicBezTo>
                  <a:cubicBezTo>
                    <a:pt x="10598" y="21265"/>
                    <a:pt x="10408" y="20599"/>
                    <a:pt x="9963" y="20120"/>
                  </a:cubicBezTo>
                  <a:cubicBezTo>
                    <a:pt x="9796" y="19938"/>
                    <a:pt x="9898" y="18907"/>
                    <a:pt x="9883" y="18637"/>
                  </a:cubicBezTo>
                  <a:cubicBezTo>
                    <a:pt x="9849" y="18047"/>
                    <a:pt x="9819" y="17461"/>
                    <a:pt x="9784" y="16868"/>
                  </a:cubicBezTo>
                  <a:cubicBezTo>
                    <a:pt x="9716" y="15700"/>
                    <a:pt x="9644" y="14528"/>
                    <a:pt x="9567" y="13356"/>
                  </a:cubicBezTo>
                  <a:cubicBezTo>
                    <a:pt x="9419" y="11036"/>
                    <a:pt x="9248" y="8715"/>
                    <a:pt x="9050" y="6395"/>
                  </a:cubicBezTo>
                  <a:cubicBezTo>
                    <a:pt x="8868" y="4265"/>
                    <a:pt x="8681" y="2130"/>
                    <a:pt x="84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02;p38"/>
            <p:cNvSpPr/>
            <p:nvPr/>
          </p:nvSpPr>
          <p:spPr>
            <a:xfrm>
              <a:off x="6805392" y="4113713"/>
              <a:ext cx="258691" cy="397995"/>
            </a:xfrm>
            <a:custGeom>
              <a:avLst/>
              <a:gdLst/>
              <a:ahLst/>
              <a:cxnLst/>
              <a:rect l="l" t="t" r="r" b="b"/>
              <a:pathLst>
                <a:path w="2325" h="3577" extrusionOk="0">
                  <a:moveTo>
                    <a:pt x="1838" y="0"/>
                  </a:moveTo>
                  <a:cubicBezTo>
                    <a:pt x="1762" y="137"/>
                    <a:pt x="1651" y="259"/>
                    <a:pt x="1518" y="347"/>
                  </a:cubicBezTo>
                  <a:lnTo>
                    <a:pt x="1526" y="358"/>
                  </a:lnTo>
                  <a:cubicBezTo>
                    <a:pt x="1526" y="552"/>
                    <a:pt x="1370" y="620"/>
                    <a:pt x="1286" y="757"/>
                  </a:cubicBezTo>
                  <a:cubicBezTo>
                    <a:pt x="1164" y="948"/>
                    <a:pt x="1107" y="1225"/>
                    <a:pt x="1027" y="1438"/>
                  </a:cubicBezTo>
                  <a:cubicBezTo>
                    <a:pt x="860" y="1880"/>
                    <a:pt x="689" y="2321"/>
                    <a:pt x="521" y="2766"/>
                  </a:cubicBezTo>
                  <a:cubicBezTo>
                    <a:pt x="445" y="2964"/>
                    <a:pt x="365" y="3169"/>
                    <a:pt x="225" y="3325"/>
                  </a:cubicBezTo>
                  <a:cubicBezTo>
                    <a:pt x="160" y="3401"/>
                    <a:pt x="84" y="3462"/>
                    <a:pt x="0" y="3512"/>
                  </a:cubicBezTo>
                  <a:cubicBezTo>
                    <a:pt x="65" y="3559"/>
                    <a:pt x="155" y="3576"/>
                    <a:pt x="251" y="3576"/>
                  </a:cubicBezTo>
                  <a:cubicBezTo>
                    <a:pt x="386" y="3576"/>
                    <a:pt x="532" y="3541"/>
                    <a:pt x="628" y="3508"/>
                  </a:cubicBezTo>
                  <a:cubicBezTo>
                    <a:pt x="849" y="3432"/>
                    <a:pt x="1043" y="3280"/>
                    <a:pt x="1187" y="3097"/>
                  </a:cubicBezTo>
                  <a:cubicBezTo>
                    <a:pt x="1412" y="2808"/>
                    <a:pt x="1526" y="2454"/>
                    <a:pt x="1666" y="2123"/>
                  </a:cubicBezTo>
                  <a:cubicBezTo>
                    <a:pt x="1845" y="1697"/>
                    <a:pt x="1986" y="1252"/>
                    <a:pt x="2146" y="818"/>
                  </a:cubicBezTo>
                  <a:cubicBezTo>
                    <a:pt x="2199" y="678"/>
                    <a:pt x="2252" y="537"/>
                    <a:pt x="2286" y="388"/>
                  </a:cubicBezTo>
                  <a:cubicBezTo>
                    <a:pt x="2306" y="316"/>
                    <a:pt x="2317" y="240"/>
                    <a:pt x="2325" y="164"/>
                  </a:cubicBezTo>
                  <a:lnTo>
                    <a:pt x="2325" y="164"/>
                  </a:lnTo>
                  <a:cubicBezTo>
                    <a:pt x="2275" y="190"/>
                    <a:pt x="2231" y="201"/>
                    <a:pt x="2189" y="201"/>
                  </a:cubicBezTo>
                  <a:cubicBezTo>
                    <a:pt x="2099" y="201"/>
                    <a:pt x="2013" y="149"/>
                    <a:pt x="1876" y="69"/>
                  </a:cubicBezTo>
                  <a:cubicBezTo>
                    <a:pt x="1841" y="50"/>
                    <a:pt x="1853" y="42"/>
                    <a:pt x="1841" y="4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03;p38"/>
            <p:cNvSpPr/>
            <p:nvPr/>
          </p:nvSpPr>
          <p:spPr>
            <a:xfrm>
              <a:off x="6602997" y="4093796"/>
              <a:ext cx="260026" cy="407564"/>
            </a:xfrm>
            <a:custGeom>
              <a:avLst/>
              <a:gdLst/>
              <a:ahLst/>
              <a:cxnLst/>
              <a:rect l="l" t="t" r="r" b="b"/>
              <a:pathLst>
                <a:path w="2337" h="3663" extrusionOk="0">
                  <a:moveTo>
                    <a:pt x="1058" y="1"/>
                  </a:moveTo>
                  <a:cubicBezTo>
                    <a:pt x="853" y="647"/>
                    <a:pt x="796" y="1381"/>
                    <a:pt x="648" y="2051"/>
                  </a:cubicBezTo>
                  <a:cubicBezTo>
                    <a:pt x="594" y="2310"/>
                    <a:pt x="533" y="2576"/>
                    <a:pt x="377" y="2789"/>
                  </a:cubicBezTo>
                  <a:cubicBezTo>
                    <a:pt x="282" y="2922"/>
                    <a:pt x="149" y="3032"/>
                    <a:pt x="77" y="3181"/>
                  </a:cubicBezTo>
                  <a:cubicBezTo>
                    <a:pt x="1" y="3329"/>
                    <a:pt x="5" y="3538"/>
                    <a:pt x="145" y="3626"/>
                  </a:cubicBezTo>
                  <a:cubicBezTo>
                    <a:pt x="189" y="3652"/>
                    <a:pt x="236" y="3663"/>
                    <a:pt x="285" y="3663"/>
                  </a:cubicBezTo>
                  <a:cubicBezTo>
                    <a:pt x="357" y="3663"/>
                    <a:pt x="431" y="3640"/>
                    <a:pt x="499" y="3611"/>
                  </a:cubicBezTo>
                  <a:cubicBezTo>
                    <a:pt x="499" y="3611"/>
                    <a:pt x="503" y="3607"/>
                    <a:pt x="507" y="3607"/>
                  </a:cubicBezTo>
                  <a:cubicBezTo>
                    <a:pt x="1013" y="3379"/>
                    <a:pt x="1268" y="2819"/>
                    <a:pt x="1481" y="2306"/>
                  </a:cubicBezTo>
                  <a:cubicBezTo>
                    <a:pt x="1587" y="2055"/>
                    <a:pt x="1690" y="1808"/>
                    <a:pt x="1796" y="1556"/>
                  </a:cubicBezTo>
                  <a:cubicBezTo>
                    <a:pt x="1888" y="1332"/>
                    <a:pt x="2025" y="1172"/>
                    <a:pt x="2165" y="978"/>
                  </a:cubicBezTo>
                  <a:cubicBezTo>
                    <a:pt x="2260" y="849"/>
                    <a:pt x="2337" y="689"/>
                    <a:pt x="2302" y="533"/>
                  </a:cubicBezTo>
                  <a:lnTo>
                    <a:pt x="2310" y="522"/>
                  </a:lnTo>
                  <a:cubicBezTo>
                    <a:pt x="2276" y="503"/>
                    <a:pt x="2241" y="484"/>
                    <a:pt x="2211" y="465"/>
                  </a:cubicBezTo>
                  <a:lnTo>
                    <a:pt x="2207" y="461"/>
                  </a:lnTo>
                  <a:cubicBezTo>
                    <a:pt x="2108" y="567"/>
                    <a:pt x="1987" y="647"/>
                    <a:pt x="1842" y="682"/>
                  </a:cubicBezTo>
                  <a:cubicBezTo>
                    <a:pt x="1813" y="688"/>
                    <a:pt x="1782" y="691"/>
                    <a:pt x="1751" y="691"/>
                  </a:cubicBezTo>
                  <a:cubicBezTo>
                    <a:pt x="1568" y="691"/>
                    <a:pt x="1369" y="579"/>
                    <a:pt x="1386" y="400"/>
                  </a:cubicBezTo>
                  <a:cubicBezTo>
                    <a:pt x="1389" y="358"/>
                    <a:pt x="1405" y="313"/>
                    <a:pt x="1382" y="274"/>
                  </a:cubicBezTo>
                  <a:cubicBezTo>
                    <a:pt x="1363" y="240"/>
                    <a:pt x="1321" y="225"/>
                    <a:pt x="1287" y="210"/>
                  </a:cubicBezTo>
                  <a:cubicBezTo>
                    <a:pt x="1188" y="168"/>
                    <a:pt x="1112" y="92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704;p38"/>
            <p:cNvSpPr/>
            <p:nvPr/>
          </p:nvSpPr>
          <p:spPr>
            <a:xfrm>
              <a:off x="6848563" y="3756436"/>
              <a:ext cx="246452" cy="412014"/>
            </a:xfrm>
            <a:custGeom>
              <a:avLst/>
              <a:gdLst/>
              <a:ahLst/>
              <a:cxnLst/>
              <a:rect l="l" t="t" r="r" b="b"/>
              <a:pathLst>
                <a:path w="2215" h="3703" extrusionOk="0">
                  <a:moveTo>
                    <a:pt x="871" y="1"/>
                  </a:moveTo>
                  <a:cubicBezTo>
                    <a:pt x="864" y="8"/>
                    <a:pt x="852" y="12"/>
                    <a:pt x="845" y="16"/>
                  </a:cubicBezTo>
                  <a:cubicBezTo>
                    <a:pt x="1024" y="400"/>
                    <a:pt x="833" y="845"/>
                    <a:pt x="685" y="1245"/>
                  </a:cubicBezTo>
                  <a:cubicBezTo>
                    <a:pt x="556" y="1587"/>
                    <a:pt x="464" y="1941"/>
                    <a:pt x="403" y="2302"/>
                  </a:cubicBezTo>
                  <a:cubicBezTo>
                    <a:pt x="358" y="2584"/>
                    <a:pt x="331" y="2873"/>
                    <a:pt x="225" y="3139"/>
                  </a:cubicBezTo>
                  <a:cubicBezTo>
                    <a:pt x="175" y="3268"/>
                    <a:pt x="99" y="3394"/>
                    <a:pt x="0" y="3493"/>
                  </a:cubicBezTo>
                  <a:lnTo>
                    <a:pt x="4" y="3497"/>
                  </a:lnTo>
                  <a:cubicBezTo>
                    <a:pt x="34" y="3516"/>
                    <a:pt x="69" y="3535"/>
                    <a:pt x="103" y="3554"/>
                  </a:cubicBezTo>
                  <a:cubicBezTo>
                    <a:pt x="273" y="3645"/>
                    <a:pt x="455" y="3703"/>
                    <a:pt x="642" y="3703"/>
                  </a:cubicBezTo>
                  <a:cubicBezTo>
                    <a:pt x="751" y="3703"/>
                    <a:pt x="863" y="3683"/>
                    <a:pt x="974" y="3637"/>
                  </a:cubicBezTo>
                  <a:cubicBezTo>
                    <a:pt x="1027" y="3615"/>
                    <a:pt x="1081" y="3588"/>
                    <a:pt x="1130" y="3558"/>
                  </a:cubicBezTo>
                  <a:cubicBezTo>
                    <a:pt x="1263" y="3470"/>
                    <a:pt x="1374" y="3348"/>
                    <a:pt x="1450" y="3211"/>
                  </a:cubicBezTo>
                  <a:cubicBezTo>
                    <a:pt x="1488" y="3139"/>
                    <a:pt x="1518" y="3063"/>
                    <a:pt x="1533" y="2983"/>
                  </a:cubicBezTo>
                  <a:cubicBezTo>
                    <a:pt x="1571" y="2823"/>
                    <a:pt x="1568" y="2660"/>
                    <a:pt x="1587" y="2500"/>
                  </a:cubicBezTo>
                  <a:cubicBezTo>
                    <a:pt x="1617" y="2264"/>
                    <a:pt x="1701" y="2044"/>
                    <a:pt x="1792" y="1823"/>
                  </a:cubicBezTo>
                  <a:cubicBezTo>
                    <a:pt x="1879" y="1610"/>
                    <a:pt x="1906" y="1385"/>
                    <a:pt x="2005" y="1172"/>
                  </a:cubicBezTo>
                  <a:cubicBezTo>
                    <a:pt x="2070" y="1028"/>
                    <a:pt x="2146" y="887"/>
                    <a:pt x="2180" y="731"/>
                  </a:cubicBezTo>
                  <a:cubicBezTo>
                    <a:pt x="2214" y="579"/>
                    <a:pt x="2199" y="404"/>
                    <a:pt x="2096" y="286"/>
                  </a:cubicBezTo>
                  <a:cubicBezTo>
                    <a:pt x="2089" y="282"/>
                    <a:pt x="2077" y="278"/>
                    <a:pt x="2070" y="271"/>
                  </a:cubicBezTo>
                  <a:cubicBezTo>
                    <a:pt x="2062" y="271"/>
                    <a:pt x="2054" y="267"/>
                    <a:pt x="2051" y="263"/>
                  </a:cubicBezTo>
                  <a:lnTo>
                    <a:pt x="2032" y="237"/>
                  </a:lnTo>
                  <a:cubicBezTo>
                    <a:pt x="1906" y="326"/>
                    <a:pt x="1749" y="369"/>
                    <a:pt x="1596" y="369"/>
                  </a:cubicBezTo>
                  <a:cubicBezTo>
                    <a:pt x="1572" y="369"/>
                    <a:pt x="1549" y="368"/>
                    <a:pt x="1526" y="366"/>
                  </a:cubicBezTo>
                  <a:cubicBezTo>
                    <a:pt x="1320" y="343"/>
                    <a:pt x="963" y="195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05;p38"/>
            <p:cNvSpPr/>
            <p:nvPr/>
          </p:nvSpPr>
          <p:spPr>
            <a:xfrm>
              <a:off x="7074546" y="3220132"/>
              <a:ext cx="122837" cy="573571"/>
            </a:xfrm>
            <a:custGeom>
              <a:avLst/>
              <a:gdLst/>
              <a:ahLst/>
              <a:cxnLst/>
              <a:rect l="l" t="t" r="r" b="b"/>
              <a:pathLst>
                <a:path w="1104" h="5155" extrusionOk="0">
                  <a:moveTo>
                    <a:pt x="693" y="1"/>
                  </a:moveTo>
                  <a:cubicBezTo>
                    <a:pt x="640" y="164"/>
                    <a:pt x="548" y="313"/>
                    <a:pt x="408" y="412"/>
                  </a:cubicBezTo>
                  <a:cubicBezTo>
                    <a:pt x="343" y="457"/>
                    <a:pt x="278" y="492"/>
                    <a:pt x="210" y="514"/>
                  </a:cubicBezTo>
                  <a:cubicBezTo>
                    <a:pt x="160" y="1157"/>
                    <a:pt x="111" y="1804"/>
                    <a:pt x="61" y="2451"/>
                  </a:cubicBezTo>
                  <a:cubicBezTo>
                    <a:pt x="42" y="2721"/>
                    <a:pt x="31" y="2991"/>
                    <a:pt x="73" y="3257"/>
                  </a:cubicBezTo>
                  <a:cubicBezTo>
                    <a:pt x="119" y="3539"/>
                    <a:pt x="221" y="3809"/>
                    <a:pt x="275" y="4090"/>
                  </a:cubicBezTo>
                  <a:cubicBezTo>
                    <a:pt x="324" y="4372"/>
                    <a:pt x="313" y="4684"/>
                    <a:pt x="145" y="4916"/>
                  </a:cubicBezTo>
                  <a:cubicBezTo>
                    <a:pt x="107" y="4973"/>
                    <a:pt x="58" y="5019"/>
                    <a:pt x="1" y="5057"/>
                  </a:cubicBezTo>
                  <a:lnTo>
                    <a:pt x="20" y="5083"/>
                  </a:lnTo>
                  <a:cubicBezTo>
                    <a:pt x="23" y="5087"/>
                    <a:pt x="31" y="5091"/>
                    <a:pt x="39" y="5091"/>
                  </a:cubicBezTo>
                  <a:cubicBezTo>
                    <a:pt x="39" y="5090"/>
                    <a:pt x="40" y="5089"/>
                    <a:pt x="42" y="5089"/>
                  </a:cubicBezTo>
                  <a:cubicBezTo>
                    <a:pt x="46" y="5089"/>
                    <a:pt x="56" y="5093"/>
                    <a:pt x="61" y="5098"/>
                  </a:cubicBezTo>
                  <a:cubicBezTo>
                    <a:pt x="61" y="5098"/>
                    <a:pt x="65" y="5102"/>
                    <a:pt x="65" y="5106"/>
                  </a:cubicBezTo>
                  <a:cubicBezTo>
                    <a:pt x="146" y="5139"/>
                    <a:pt x="232" y="5155"/>
                    <a:pt x="318" y="5155"/>
                  </a:cubicBezTo>
                  <a:cubicBezTo>
                    <a:pt x="467" y="5155"/>
                    <a:pt x="617" y="5108"/>
                    <a:pt x="742" y="5026"/>
                  </a:cubicBezTo>
                  <a:cubicBezTo>
                    <a:pt x="895" y="4927"/>
                    <a:pt x="1016" y="4775"/>
                    <a:pt x="1054" y="4596"/>
                  </a:cubicBezTo>
                  <a:cubicBezTo>
                    <a:pt x="1104" y="4353"/>
                    <a:pt x="1028" y="4102"/>
                    <a:pt x="963" y="3862"/>
                  </a:cubicBezTo>
                  <a:cubicBezTo>
                    <a:pt x="666" y="2702"/>
                    <a:pt x="746" y="1492"/>
                    <a:pt x="777" y="309"/>
                  </a:cubicBezTo>
                  <a:cubicBezTo>
                    <a:pt x="780" y="203"/>
                    <a:pt x="777" y="85"/>
                    <a:pt x="708" y="5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06;p38"/>
            <p:cNvSpPr/>
            <p:nvPr/>
          </p:nvSpPr>
          <p:spPr>
            <a:xfrm>
              <a:off x="6788479" y="3246391"/>
              <a:ext cx="187148" cy="516937"/>
            </a:xfrm>
            <a:custGeom>
              <a:avLst/>
              <a:gdLst/>
              <a:ahLst/>
              <a:cxnLst/>
              <a:rect l="l" t="t" r="r" b="b"/>
              <a:pathLst>
                <a:path w="1682" h="4646" extrusionOk="0">
                  <a:moveTo>
                    <a:pt x="555" y="1"/>
                  </a:moveTo>
                  <a:cubicBezTo>
                    <a:pt x="502" y="1279"/>
                    <a:pt x="339" y="2553"/>
                    <a:pt x="69" y="3805"/>
                  </a:cubicBezTo>
                  <a:cubicBezTo>
                    <a:pt x="34" y="3953"/>
                    <a:pt x="0" y="4102"/>
                    <a:pt x="27" y="4250"/>
                  </a:cubicBezTo>
                  <a:cubicBezTo>
                    <a:pt x="34" y="4311"/>
                    <a:pt x="57" y="4368"/>
                    <a:pt x="91" y="4421"/>
                  </a:cubicBezTo>
                  <a:cubicBezTo>
                    <a:pt x="137" y="4497"/>
                    <a:pt x="205" y="4558"/>
                    <a:pt x="293" y="4577"/>
                  </a:cubicBezTo>
                  <a:cubicBezTo>
                    <a:pt x="318" y="4583"/>
                    <a:pt x="342" y="4585"/>
                    <a:pt x="367" y="4585"/>
                  </a:cubicBezTo>
                  <a:cubicBezTo>
                    <a:pt x="503" y="4585"/>
                    <a:pt x="642" y="4512"/>
                    <a:pt x="780" y="4512"/>
                  </a:cubicBezTo>
                  <a:cubicBezTo>
                    <a:pt x="799" y="4512"/>
                    <a:pt x="818" y="4513"/>
                    <a:pt x="837" y="4516"/>
                  </a:cubicBezTo>
                  <a:cubicBezTo>
                    <a:pt x="959" y="4535"/>
                    <a:pt x="1058" y="4623"/>
                    <a:pt x="1179" y="4642"/>
                  </a:cubicBezTo>
                  <a:cubicBezTo>
                    <a:pt x="1195" y="4644"/>
                    <a:pt x="1211" y="4645"/>
                    <a:pt x="1226" y="4645"/>
                  </a:cubicBezTo>
                  <a:cubicBezTo>
                    <a:pt x="1283" y="4645"/>
                    <a:pt x="1337" y="4630"/>
                    <a:pt x="1385" y="4600"/>
                  </a:cubicBezTo>
                  <a:cubicBezTo>
                    <a:pt x="1392" y="4596"/>
                    <a:pt x="1404" y="4592"/>
                    <a:pt x="1411" y="4585"/>
                  </a:cubicBezTo>
                  <a:cubicBezTo>
                    <a:pt x="1533" y="4501"/>
                    <a:pt x="1617" y="4345"/>
                    <a:pt x="1632" y="4197"/>
                  </a:cubicBezTo>
                  <a:cubicBezTo>
                    <a:pt x="1655" y="3957"/>
                    <a:pt x="1564" y="3725"/>
                    <a:pt x="1522" y="3493"/>
                  </a:cubicBezTo>
                  <a:cubicBezTo>
                    <a:pt x="1472" y="3227"/>
                    <a:pt x="1484" y="2957"/>
                    <a:pt x="1503" y="2686"/>
                  </a:cubicBezTo>
                  <a:cubicBezTo>
                    <a:pt x="1556" y="1815"/>
                    <a:pt x="1681" y="975"/>
                    <a:pt x="1621" y="103"/>
                  </a:cubicBezTo>
                  <a:cubicBezTo>
                    <a:pt x="1514" y="73"/>
                    <a:pt x="1404" y="50"/>
                    <a:pt x="1301" y="46"/>
                  </a:cubicBezTo>
                  <a:cubicBezTo>
                    <a:pt x="1271" y="46"/>
                    <a:pt x="1241" y="45"/>
                    <a:pt x="1212" y="45"/>
                  </a:cubicBezTo>
                  <a:cubicBezTo>
                    <a:pt x="1125" y="45"/>
                    <a:pt x="1039" y="48"/>
                    <a:pt x="955" y="48"/>
                  </a:cubicBezTo>
                  <a:cubicBezTo>
                    <a:pt x="818" y="48"/>
                    <a:pt x="685" y="40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07;p38"/>
            <p:cNvSpPr/>
            <p:nvPr/>
          </p:nvSpPr>
          <p:spPr>
            <a:xfrm>
              <a:off x="6534012" y="3463583"/>
              <a:ext cx="167343" cy="290068"/>
            </a:xfrm>
            <a:custGeom>
              <a:avLst/>
              <a:gdLst/>
              <a:ahLst/>
              <a:cxnLst/>
              <a:rect l="l" t="t" r="r" b="b"/>
              <a:pathLst>
                <a:path w="1504" h="2607" extrusionOk="0">
                  <a:moveTo>
                    <a:pt x="564" y="0"/>
                  </a:moveTo>
                  <a:lnTo>
                    <a:pt x="549" y="8"/>
                  </a:lnTo>
                  <a:cubicBezTo>
                    <a:pt x="336" y="46"/>
                    <a:pt x="206" y="1305"/>
                    <a:pt x="119" y="1549"/>
                  </a:cubicBezTo>
                  <a:cubicBezTo>
                    <a:pt x="65" y="1701"/>
                    <a:pt x="1" y="1857"/>
                    <a:pt x="1" y="2016"/>
                  </a:cubicBezTo>
                  <a:cubicBezTo>
                    <a:pt x="1" y="2047"/>
                    <a:pt x="5" y="2081"/>
                    <a:pt x="12" y="2112"/>
                  </a:cubicBezTo>
                  <a:cubicBezTo>
                    <a:pt x="39" y="2245"/>
                    <a:pt x="126" y="2363"/>
                    <a:pt x="252" y="2397"/>
                  </a:cubicBezTo>
                  <a:cubicBezTo>
                    <a:pt x="347" y="2420"/>
                    <a:pt x="453" y="2397"/>
                    <a:pt x="533" y="2446"/>
                  </a:cubicBezTo>
                  <a:cubicBezTo>
                    <a:pt x="575" y="2477"/>
                    <a:pt x="602" y="2522"/>
                    <a:pt x="644" y="2557"/>
                  </a:cubicBezTo>
                  <a:cubicBezTo>
                    <a:pt x="686" y="2591"/>
                    <a:pt x="736" y="2607"/>
                    <a:pt x="788" y="2607"/>
                  </a:cubicBezTo>
                  <a:cubicBezTo>
                    <a:pt x="845" y="2607"/>
                    <a:pt x="904" y="2588"/>
                    <a:pt x="956" y="2557"/>
                  </a:cubicBezTo>
                  <a:cubicBezTo>
                    <a:pt x="1016" y="2519"/>
                    <a:pt x="1066" y="2469"/>
                    <a:pt x="1096" y="2408"/>
                  </a:cubicBezTo>
                  <a:cubicBezTo>
                    <a:pt x="1180" y="2245"/>
                    <a:pt x="1161" y="2054"/>
                    <a:pt x="1157" y="1872"/>
                  </a:cubicBezTo>
                  <a:cubicBezTo>
                    <a:pt x="1153" y="1514"/>
                    <a:pt x="1115" y="1119"/>
                    <a:pt x="1313" y="811"/>
                  </a:cubicBezTo>
                  <a:cubicBezTo>
                    <a:pt x="1404" y="666"/>
                    <a:pt x="1503" y="491"/>
                    <a:pt x="1443" y="327"/>
                  </a:cubicBezTo>
                  <a:lnTo>
                    <a:pt x="1435" y="316"/>
                  </a:lnTo>
                  <a:cubicBezTo>
                    <a:pt x="1343" y="378"/>
                    <a:pt x="1237" y="408"/>
                    <a:pt x="1130" y="408"/>
                  </a:cubicBezTo>
                  <a:cubicBezTo>
                    <a:pt x="978" y="408"/>
                    <a:pt x="823" y="347"/>
                    <a:pt x="701" y="225"/>
                  </a:cubicBezTo>
                  <a:cubicBezTo>
                    <a:pt x="640" y="160"/>
                    <a:pt x="590" y="84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08;p38"/>
            <p:cNvSpPr/>
            <p:nvPr/>
          </p:nvSpPr>
          <p:spPr>
            <a:xfrm>
              <a:off x="6781692" y="2897014"/>
              <a:ext cx="378078" cy="385088"/>
            </a:xfrm>
            <a:custGeom>
              <a:avLst/>
              <a:gdLst/>
              <a:ahLst/>
              <a:cxnLst/>
              <a:rect l="l" t="t" r="r" b="b"/>
              <a:pathLst>
                <a:path w="3398" h="3461" extrusionOk="0">
                  <a:moveTo>
                    <a:pt x="1719" y="0"/>
                  </a:moveTo>
                  <a:cubicBezTo>
                    <a:pt x="1630" y="0"/>
                    <a:pt x="1535" y="21"/>
                    <a:pt x="1434" y="67"/>
                  </a:cubicBezTo>
                  <a:cubicBezTo>
                    <a:pt x="1141" y="200"/>
                    <a:pt x="944" y="535"/>
                    <a:pt x="624" y="569"/>
                  </a:cubicBezTo>
                  <a:cubicBezTo>
                    <a:pt x="613" y="573"/>
                    <a:pt x="601" y="573"/>
                    <a:pt x="594" y="573"/>
                  </a:cubicBezTo>
                  <a:cubicBezTo>
                    <a:pt x="335" y="991"/>
                    <a:pt x="99" y="1528"/>
                    <a:pt x="27" y="2015"/>
                  </a:cubicBezTo>
                  <a:cubicBezTo>
                    <a:pt x="0" y="2194"/>
                    <a:pt x="8" y="2384"/>
                    <a:pt x="57" y="2555"/>
                  </a:cubicBezTo>
                  <a:cubicBezTo>
                    <a:pt x="103" y="2711"/>
                    <a:pt x="187" y="2852"/>
                    <a:pt x="305" y="2962"/>
                  </a:cubicBezTo>
                  <a:cubicBezTo>
                    <a:pt x="316" y="2970"/>
                    <a:pt x="324" y="2977"/>
                    <a:pt x="335" y="2985"/>
                  </a:cubicBezTo>
                  <a:cubicBezTo>
                    <a:pt x="426" y="3061"/>
                    <a:pt x="518" y="3110"/>
                    <a:pt x="616" y="3141"/>
                  </a:cubicBezTo>
                  <a:cubicBezTo>
                    <a:pt x="746" y="3180"/>
                    <a:pt x="879" y="3188"/>
                    <a:pt x="1016" y="3188"/>
                  </a:cubicBezTo>
                  <a:cubicBezTo>
                    <a:pt x="1100" y="3188"/>
                    <a:pt x="1186" y="3185"/>
                    <a:pt x="1273" y="3185"/>
                  </a:cubicBezTo>
                  <a:cubicBezTo>
                    <a:pt x="1302" y="3185"/>
                    <a:pt x="1332" y="3186"/>
                    <a:pt x="1362" y="3186"/>
                  </a:cubicBezTo>
                  <a:cubicBezTo>
                    <a:pt x="1465" y="3190"/>
                    <a:pt x="1575" y="3213"/>
                    <a:pt x="1682" y="3243"/>
                  </a:cubicBezTo>
                  <a:cubicBezTo>
                    <a:pt x="1981" y="3323"/>
                    <a:pt x="2284" y="3460"/>
                    <a:pt x="2580" y="3460"/>
                  </a:cubicBezTo>
                  <a:cubicBezTo>
                    <a:pt x="2668" y="3460"/>
                    <a:pt x="2755" y="3448"/>
                    <a:pt x="2842" y="3418"/>
                  </a:cubicBezTo>
                  <a:cubicBezTo>
                    <a:pt x="2910" y="3396"/>
                    <a:pt x="2975" y="3361"/>
                    <a:pt x="3040" y="3316"/>
                  </a:cubicBezTo>
                  <a:cubicBezTo>
                    <a:pt x="3180" y="3217"/>
                    <a:pt x="3272" y="3068"/>
                    <a:pt x="3325" y="2905"/>
                  </a:cubicBezTo>
                  <a:cubicBezTo>
                    <a:pt x="3348" y="2833"/>
                    <a:pt x="3363" y="2760"/>
                    <a:pt x="3371" y="2684"/>
                  </a:cubicBezTo>
                  <a:cubicBezTo>
                    <a:pt x="3397" y="2445"/>
                    <a:pt x="3355" y="2197"/>
                    <a:pt x="3314" y="1958"/>
                  </a:cubicBezTo>
                  <a:cubicBezTo>
                    <a:pt x="3245" y="1573"/>
                    <a:pt x="3180" y="1189"/>
                    <a:pt x="3112" y="801"/>
                  </a:cubicBezTo>
                  <a:cubicBezTo>
                    <a:pt x="2960" y="801"/>
                    <a:pt x="2800" y="740"/>
                    <a:pt x="2671" y="626"/>
                  </a:cubicBezTo>
                  <a:cubicBezTo>
                    <a:pt x="2390" y="376"/>
                    <a:pt x="2103" y="0"/>
                    <a:pt x="1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09;p38"/>
            <p:cNvSpPr/>
            <p:nvPr/>
          </p:nvSpPr>
          <p:spPr>
            <a:xfrm>
              <a:off x="6337626" y="619612"/>
              <a:ext cx="538968" cy="2561654"/>
            </a:xfrm>
            <a:custGeom>
              <a:avLst/>
              <a:gdLst/>
              <a:ahLst/>
              <a:cxnLst/>
              <a:rect l="l" t="t" r="r" b="b"/>
              <a:pathLst>
                <a:path w="4844" h="23023" extrusionOk="0">
                  <a:moveTo>
                    <a:pt x="1363" y="0"/>
                  </a:moveTo>
                  <a:cubicBezTo>
                    <a:pt x="1111" y="61"/>
                    <a:pt x="860" y="122"/>
                    <a:pt x="609" y="183"/>
                  </a:cubicBezTo>
                  <a:cubicBezTo>
                    <a:pt x="408" y="232"/>
                    <a:pt x="202" y="278"/>
                    <a:pt x="1" y="324"/>
                  </a:cubicBezTo>
                  <a:cubicBezTo>
                    <a:pt x="971" y="5771"/>
                    <a:pt x="1937" y="11223"/>
                    <a:pt x="2892" y="16674"/>
                  </a:cubicBezTo>
                  <a:cubicBezTo>
                    <a:pt x="3112" y="17937"/>
                    <a:pt x="3337" y="19207"/>
                    <a:pt x="3383" y="20489"/>
                  </a:cubicBezTo>
                  <a:cubicBezTo>
                    <a:pt x="3402" y="20942"/>
                    <a:pt x="3409" y="21402"/>
                    <a:pt x="3497" y="21851"/>
                  </a:cubicBezTo>
                  <a:cubicBezTo>
                    <a:pt x="3519" y="21984"/>
                    <a:pt x="3565" y="22201"/>
                    <a:pt x="3637" y="22414"/>
                  </a:cubicBezTo>
                  <a:cubicBezTo>
                    <a:pt x="3729" y="22684"/>
                    <a:pt x="3862" y="22947"/>
                    <a:pt x="4048" y="23023"/>
                  </a:cubicBezTo>
                  <a:cubicBezTo>
                    <a:pt x="3999" y="22852"/>
                    <a:pt x="3991" y="22662"/>
                    <a:pt x="4018" y="22483"/>
                  </a:cubicBezTo>
                  <a:cubicBezTo>
                    <a:pt x="4090" y="21996"/>
                    <a:pt x="4326" y="21459"/>
                    <a:pt x="4585" y="21041"/>
                  </a:cubicBezTo>
                  <a:lnTo>
                    <a:pt x="4585" y="21041"/>
                  </a:lnTo>
                  <a:cubicBezTo>
                    <a:pt x="4578" y="21041"/>
                    <a:pt x="4572" y="21041"/>
                    <a:pt x="4566" y="21041"/>
                  </a:cubicBezTo>
                  <a:cubicBezTo>
                    <a:pt x="4214" y="21041"/>
                    <a:pt x="3958" y="20628"/>
                    <a:pt x="4003" y="20269"/>
                  </a:cubicBezTo>
                  <a:cubicBezTo>
                    <a:pt x="4048" y="19892"/>
                    <a:pt x="4315" y="19588"/>
                    <a:pt x="4573" y="19306"/>
                  </a:cubicBezTo>
                  <a:cubicBezTo>
                    <a:pt x="4668" y="19207"/>
                    <a:pt x="4744" y="19112"/>
                    <a:pt x="4813" y="19025"/>
                  </a:cubicBezTo>
                  <a:cubicBezTo>
                    <a:pt x="4843" y="18869"/>
                    <a:pt x="4775" y="18709"/>
                    <a:pt x="4722" y="18557"/>
                  </a:cubicBezTo>
                  <a:cubicBezTo>
                    <a:pt x="4649" y="18336"/>
                    <a:pt x="4634" y="18119"/>
                    <a:pt x="4596" y="17899"/>
                  </a:cubicBezTo>
                  <a:cubicBezTo>
                    <a:pt x="4558" y="17663"/>
                    <a:pt x="4486" y="17427"/>
                    <a:pt x="4436" y="17195"/>
                  </a:cubicBezTo>
                  <a:cubicBezTo>
                    <a:pt x="4326" y="16697"/>
                    <a:pt x="4219" y="16202"/>
                    <a:pt x="4113" y="15704"/>
                  </a:cubicBezTo>
                  <a:cubicBezTo>
                    <a:pt x="3900" y="14707"/>
                    <a:pt x="3698" y="13714"/>
                    <a:pt x="3500" y="12714"/>
                  </a:cubicBezTo>
                  <a:cubicBezTo>
                    <a:pt x="3029" y="10336"/>
                    <a:pt x="2599" y="7955"/>
                    <a:pt x="2203" y="5562"/>
                  </a:cubicBezTo>
                  <a:cubicBezTo>
                    <a:pt x="1899" y="3713"/>
                    <a:pt x="1617" y="1861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10;p38"/>
            <p:cNvSpPr/>
            <p:nvPr/>
          </p:nvSpPr>
          <p:spPr>
            <a:xfrm>
              <a:off x="6506529" y="3698466"/>
              <a:ext cx="138970" cy="303531"/>
            </a:xfrm>
            <a:custGeom>
              <a:avLst/>
              <a:gdLst/>
              <a:ahLst/>
              <a:cxnLst/>
              <a:rect l="l" t="t" r="r" b="b"/>
              <a:pathLst>
                <a:path w="1249" h="2728" extrusionOk="0">
                  <a:moveTo>
                    <a:pt x="244" y="1"/>
                  </a:moveTo>
                  <a:cubicBezTo>
                    <a:pt x="130" y="115"/>
                    <a:pt x="92" y="301"/>
                    <a:pt x="118" y="457"/>
                  </a:cubicBezTo>
                  <a:cubicBezTo>
                    <a:pt x="172" y="758"/>
                    <a:pt x="96" y="1028"/>
                    <a:pt x="39" y="1328"/>
                  </a:cubicBezTo>
                  <a:cubicBezTo>
                    <a:pt x="20" y="1427"/>
                    <a:pt x="1" y="1534"/>
                    <a:pt x="8" y="1636"/>
                  </a:cubicBezTo>
                  <a:cubicBezTo>
                    <a:pt x="23" y="1773"/>
                    <a:pt x="80" y="1899"/>
                    <a:pt x="137" y="2021"/>
                  </a:cubicBezTo>
                  <a:cubicBezTo>
                    <a:pt x="225" y="2203"/>
                    <a:pt x="442" y="2675"/>
                    <a:pt x="666" y="2724"/>
                  </a:cubicBezTo>
                  <a:cubicBezTo>
                    <a:pt x="677" y="2726"/>
                    <a:pt x="687" y="2727"/>
                    <a:pt x="697" y="2727"/>
                  </a:cubicBezTo>
                  <a:cubicBezTo>
                    <a:pt x="766" y="2727"/>
                    <a:pt x="832" y="2685"/>
                    <a:pt x="872" y="2625"/>
                  </a:cubicBezTo>
                  <a:cubicBezTo>
                    <a:pt x="917" y="2561"/>
                    <a:pt x="936" y="2477"/>
                    <a:pt x="944" y="2397"/>
                  </a:cubicBezTo>
                  <a:cubicBezTo>
                    <a:pt x="963" y="2184"/>
                    <a:pt x="933" y="1967"/>
                    <a:pt x="925" y="1754"/>
                  </a:cubicBezTo>
                  <a:cubicBezTo>
                    <a:pt x="917" y="1507"/>
                    <a:pt x="967" y="1248"/>
                    <a:pt x="1031" y="1009"/>
                  </a:cubicBezTo>
                  <a:cubicBezTo>
                    <a:pt x="1077" y="841"/>
                    <a:pt x="1248" y="621"/>
                    <a:pt x="1203" y="446"/>
                  </a:cubicBezTo>
                  <a:lnTo>
                    <a:pt x="1203" y="446"/>
                  </a:lnTo>
                  <a:cubicBezTo>
                    <a:pt x="1151" y="477"/>
                    <a:pt x="1092" y="496"/>
                    <a:pt x="1035" y="496"/>
                  </a:cubicBezTo>
                  <a:cubicBezTo>
                    <a:pt x="983" y="496"/>
                    <a:pt x="933" y="480"/>
                    <a:pt x="891" y="446"/>
                  </a:cubicBezTo>
                  <a:cubicBezTo>
                    <a:pt x="849" y="411"/>
                    <a:pt x="822" y="366"/>
                    <a:pt x="780" y="335"/>
                  </a:cubicBezTo>
                  <a:cubicBezTo>
                    <a:pt x="700" y="286"/>
                    <a:pt x="594" y="309"/>
                    <a:pt x="499" y="286"/>
                  </a:cubicBezTo>
                  <a:cubicBezTo>
                    <a:pt x="373" y="252"/>
                    <a:pt x="286" y="134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11;p38"/>
            <p:cNvSpPr/>
            <p:nvPr/>
          </p:nvSpPr>
          <p:spPr>
            <a:xfrm>
              <a:off x="6660355" y="4151653"/>
              <a:ext cx="315881" cy="380749"/>
            </a:xfrm>
            <a:custGeom>
              <a:avLst/>
              <a:gdLst/>
              <a:ahLst/>
              <a:cxnLst/>
              <a:rect l="l" t="t" r="r" b="b"/>
              <a:pathLst>
                <a:path w="2839" h="3422" extrusionOk="0">
                  <a:moveTo>
                    <a:pt x="1804" y="1"/>
                  </a:moveTo>
                  <a:lnTo>
                    <a:pt x="1796" y="12"/>
                  </a:lnTo>
                  <a:cubicBezTo>
                    <a:pt x="1831" y="168"/>
                    <a:pt x="1754" y="328"/>
                    <a:pt x="1659" y="457"/>
                  </a:cubicBezTo>
                  <a:cubicBezTo>
                    <a:pt x="1519" y="651"/>
                    <a:pt x="1382" y="811"/>
                    <a:pt x="1290" y="1035"/>
                  </a:cubicBezTo>
                  <a:cubicBezTo>
                    <a:pt x="1184" y="1287"/>
                    <a:pt x="1081" y="1534"/>
                    <a:pt x="975" y="1785"/>
                  </a:cubicBezTo>
                  <a:cubicBezTo>
                    <a:pt x="762" y="2298"/>
                    <a:pt x="507" y="2858"/>
                    <a:pt x="1" y="3086"/>
                  </a:cubicBezTo>
                  <a:lnTo>
                    <a:pt x="16" y="3124"/>
                  </a:lnTo>
                  <a:cubicBezTo>
                    <a:pt x="50" y="3272"/>
                    <a:pt x="191" y="3375"/>
                    <a:pt x="339" y="3409"/>
                  </a:cubicBezTo>
                  <a:cubicBezTo>
                    <a:pt x="382" y="3418"/>
                    <a:pt x="425" y="3422"/>
                    <a:pt x="469" y="3422"/>
                  </a:cubicBezTo>
                  <a:cubicBezTo>
                    <a:pt x="575" y="3422"/>
                    <a:pt x="683" y="3399"/>
                    <a:pt x="788" y="3375"/>
                  </a:cubicBezTo>
                  <a:cubicBezTo>
                    <a:pt x="971" y="3329"/>
                    <a:pt x="1153" y="3269"/>
                    <a:pt x="1313" y="3170"/>
                  </a:cubicBezTo>
                  <a:cubicBezTo>
                    <a:pt x="1397" y="3120"/>
                    <a:pt x="1473" y="3059"/>
                    <a:pt x="1538" y="2983"/>
                  </a:cubicBezTo>
                  <a:cubicBezTo>
                    <a:pt x="1678" y="2827"/>
                    <a:pt x="1758" y="2622"/>
                    <a:pt x="1834" y="2424"/>
                  </a:cubicBezTo>
                  <a:cubicBezTo>
                    <a:pt x="2002" y="1979"/>
                    <a:pt x="2173" y="1538"/>
                    <a:pt x="2340" y="1096"/>
                  </a:cubicBezTo>
                  <a:cubicBezTo>
                    <a:pt x="2420" y="883"/>
                    <a:pt x="2477" y="606"/>
                    <a:pt x="2599" y="415"/>
                  </a:cubicBezTo>
                  <a:cubicBezTo>
                    <a:pt x="2683" y="278"/>
                    <a:pt x="2839" y="210"/>
                    <a:pt x="2839" y="16"/>
                  </a:cubicBezTo>
                  <a:lnTo>
                    <a:pt x="2831" y="5"/>
                  </a:lnTo>
                  <a:cubicBezTo>
                    <a:pt x="2782" y="35"/>
                    <a:pt x="2728" y="62"/>
                    <a:pt x="2675" y="84"/>
                  </a:cubicBezTo>
                  <a:cubicBezTo>
                    <a:pt x="2564" y="130"/>
                    <a:pt x="2452" y="150"/>
                    <a:pt x="2343" y="150"/>
                  </a:cubicBezTo>
                  <a:cubicBezTo>
                    <a:pt x="2156" y="150"/>
                    <a:pt x="1974" y="92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12;p38"/>
            <p:cNvSpPr/>
            <p:nvPr/>
          </p:nvSpPr>
          <p:spPr>
            <a:xfrm>
              <a:off x="7009789" y="3779357"/>
              <a:ext cx="174130" cy="356827"/>
            </a:xfrm>
            <a:custGeom>
              <a:avLst/>
              <a:gdLst/>
              <a:ahLst/>
              <a:cxnLst/>
              <a:rect l="l" t="t" r="r" b="b"/>
              <a:pathLst>
                <a:path w="1565" h="3207" extrusionOk="0">
                  <a:moveTo>
                    <a:pt x="1324" y="0"/>
                  </a:moveTo>
                  <a:cubicBezTo>
                    <a:pt x="1199" y="82"/>
                    <a:pt x="1049" y="129"/>
                    <a:pt x="900" y="129"/>
                  </a:cubicBezTo>
                  <a:cubicBezTo>
                    <a:pt x="814" y="129"/>
                    <a:pt x="728" y="113"/>
                    <a:pt x="647" y="80"/>
                  </a:cubicBezTo>
                  <a:lnTo>
                    <a:pt x="647" y="80"/>
                  </a:lnTo>
                  <a:cubicBezTo>
                    <a:pt x="750" y="198"/>
                    <a:pt x="765" y="373"/>
                    <a:pt x="731" y="525"/>
                  </a:cubicBezTo>
                  <a:cubicBezTo>
                    <a:pt x="697" y="681"/>
                    <a:pt x="621" y="822"/>
                    <a:pt x="556" y="966"/>
                  </a:cubicBezTo>
                  <a:cubicBezTo>
                    <a:pt x="457" y="1179"/>
                    <a:pt x="430" y="1404"/>
                    <a:pt x="343" y="1617"/>
                  </a:cubicBezTo>
                  <a:cubicBezTo>
                    <a:pt x="252" y="1838"/>
                    <a:pt x="168" y="2058"/>
                    <a:pt x="138" y="2294"/>
                  </a:cubicBezTo>
                  <a:cubicBezTo>
                    <a:pt x="119" y="2454"/>
                    <a:pt x="122" y="2617"/>
                    <a:pt x="84" y="2777"/>
                  </a:cubicBezTo>
                  <a:cubicBezTo>
                    <a:pt x="69" y="2857"/>
                    <a:pt x="39" y="2933"/>
                    <a:pt x="1" y="3005"/>
                  </a:cubicBezTo>
                  <a:lnTo>
                    <a:pt x="4" y="3009"/>
                  </a:lnTo>
                  <a:cubicBezTo>
                    <a:pt x="16" y="3047"/>
                    <a:pt x="4" y="3055"/>
                    <a:pt x="39" y="3074"/>
                  </a:cubicBezTo>
                  <a:cubicBezTo>
                    <a:pt x="176" y="3154"/>
                    <a:pt x="262" y="3206"/>
                    <a:pt x="352" y="3206"/>
                  </a:cubicBezTo>
                  <a:cubicBezTo>
                    <a:pt x="394" y="3206"/>
                    <a:pt x="438" y="3195"/>
                    <a:pt x="488" y="3169"/>
                  </a:cubicBezTo>
                  <a:cubicBezTo>
                    <a:pt x="522" y="3154"/>
                    <a:pt x="556" y="3131"/>
                    <a:pt x="598" y="3104"/>
                  </a:cubicBezTo>
                  <a:cubicBezTo>
                    <a:pt x="933" y="2861"/>
                    <a:pt x="917" y="2370"/>
                    <a:pt x="1005" y="1967"/>
                  </a:cubicBezTo>
                  <a:cubicBezTo>
                    <a:pt x="1073" y="1647"/>
                    <a:pt x="1222" y="1351"/>
                    <a:pt x="1324" y="1042"/>
                  </a:cubicBezTo>
                  <a:cubicBezTo>
                    <a:pt x="1416" y="765"/>
                    <a:pt x="1564" y="244"/>
                    <a:pt x="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13;p38"/>
            <p:cNvSpPr/>
            <p:nvPr/>
          </p:nvSpPr>
          <p:spPr>
            <a:xfrm>
              <a:off x="6945477" y="3257851"/>
              <a:ext cx="165117" cy="539635"/>
            </a:xfrm>
            <a:custGeom>
              <a:avLst/>
              <a:gdLst/>
              <a:ahLst/>
              <a:cxnLst/>
              <a:rect l="l" t="t" r="r" b="b"/>
              <a:pathLst>
                <a:path w="1484" h="485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270" y="872"/>
                    <a:pt x="145" y="1712"/>
                    <a:pt x="92" y="2583"/>
                  </a:cubicBezTo>
                  <a:cubicBezTo>
                    <a:pt x="73" y="2854"/>
                    <a:pt x="61" y="3124"/>
                    <a:pt x="111" y="3390"/>
                  </a:cubicBezTo>
                  <a:cubicBezTo>
                    <a:pt x="153" y="3622"/>
                    <a:pt x="244" y="3854"/>
                    <a:pt x="221" y="4094"/>
                  </a:cubicBezTo>
                  <a:cubicBezTo>
                    <a:pt x="206" y="4242"/>
                    <a:pt x="122" y="4398"/>
                    <a:pt x="0" y="4482"/>
                  </a:cubicBezTo>
                  <a:cubicBezTo>
                    <a:pt x="92" y="4676"/>
                    <a:pt x="449" y="4824"/>
                    <a:pt x="655" y="4847"/>
                  </a:cubicBezTo>
                  <a:cubicBezTo>
                    <a:pt x="678" y="4849"/>
                    <a:pt x="701" y="4850"/>
                    <a:pt x="725" y="4850"/>
                  </a:cubicBezTo>
                  <a:cubicBezTo>
                    <a:pt x="878" y="4850"/>
                    <a:pt x="1035" y="4807"/>
                    <a:pt x="1161" y="4718"/>
                  </a:cubicBezTo>
                  <a:cubicBezTo>
                    <a:pt x="1218" y="4680"/>
                    <a:pt x="1267" y="4634"/>
                    <a:pt x="1305" y="4577"/>
                  </a:cubicBezTo>
                  <a:cubicBezTo>
                    <a:pt x="1473" y="4345"/>
                    <a:pt x="1484" y="4033"/>
                    <a:pt x="1435" y="3751"/>
                  </a:cubicBezTo>
                  <a:cubicBezTo>
                    <a:pt x="1381" y="3470"/>
                    <a:pt x="1279" y="3200"/>
                    <a:pt x="1233" y="2918"/>
                  </a:cubicBezTo>
                  <a:cubicBezTo>
                    <a:pt x="1191" y="2652"/>
                    <a:pt x="1202" y="2382"/>
                    <a:pt x="1221" y="2112"/>
                  </a:cubicBezTo>
                  <a:cubicBezTo>
                    <a:pt x="1271" y="1465"/>
                    <a:pt x="1320" y="818"/>
                    <a:pt x="1370" y="175"/>
                  </a:cubicBezTo>
                  <a:lnTo>
                    <a:pt x="1370" y="175"/>
                  </a:lnTo>
                  <a:cubicBezTo>
                    <a:pt x="1283" y="205"/>
                    <a:pt x="1196" y="217"/>
                    <a:pt x="1108" y="217"/>
                  </a:cubicBezTo>
                  <a:cubicBezTo>
                    <a:pt x="812" y="217"/>
                    <a:pt x="509" y="8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14;p38"/>
            <p:cNvSpPr/>
            <p:nvPr/>
          </p:nvSpPr>
          <p:spPr>
            <a:xfrm>
              <a:off x="6709702" y="3738300"/>
              <a:ext cx="252794" cy="432487"/>
            </a:xfrm>
            <a:custGeom>
              <a:avLst/>
              <a:gdLst/>
              <a:ahLst/>
              <a:cxnLst/>
              <a:rect l="l" t="t" r="r" b="b"/>
              <a:pathLst>
                <a:path w="2272" h="3887" extrusionOk="0">
                  <a:moveTo>
                    <a:pt x="799" y="0"/>
                  </a:moveTo>
                  <a:cubicBezTo>
                    <a:pt x="685" y="95"/>
                    <a:pt x="681" y="274"/>
                    <a:pt x="693" y="426"/>
                  </a:cubicBezTo>
                  <a:cubicBezTo>
                    <a:pt x="750" y="982"/>
                    <a:pt x="385" y="1628"/>
                    <a:pt x="183" y="2134"/>
                  </a:cubicBezTo>
                  <a:cubicBezTo>
                    <a:pt x="96" y="2355"/>
                    <a:pt x="0" y="2579"/>
                    <a:pt x="0" y="2819"/>
                  </a:cubicBezTo>
                  <a:cubicBezTo>
                    <a:pt x="0" y="2948"/>
                    <a:pt x="31" y="3081"/>
                    <a:pt x="99" y="3196"/>
                  </a:cubicBezTo>
                  <a:cubicBezTo>
                    <a:pt x="153" y="3287"/>
                    <a:pt x="229" y="3363"/>
                    <a:pt x="328" y="3405"/>
                  </a:cubicBezTo>
                  <a:cubicBezTo>
                    <a:pt x="362" y="3420"/>
                    <a:pt x="404" y="3435"/>
                    <a:pt x="423" y="3469"/>
                  </a:cubicBezTo>
                  <a:cubicBezTo>
                    <a:pt x="446" y="3508"/>
                    <a:pt x="430" y="3553"/>
                    <a:pt x="427" y="3595"/>
                  </a:cubicBezTo>
                  <a:cubicBezTo>
                    <a:pt x="410" y="3774"/>
                    <a:pt x="609" y="3886"/>
                    <a:pt x="792" y="3886"/>
                  </a:cubicBezTo>
                  <a:cubicBezTo>
                    <a:pt x="823" y="3886"/>
                    <a:pt x="854" y="3883"/>
                    <a:pt x="883" y="3877"/>
                  </a:cubicBezTo>
                  <a:cubicBezTo>
                    <a:pt x="1028" y="3842"/>
                    <a:pt x="1149" y="3762"/>
                    <a:pt x="1248" y="3656"/>
                  </a:cubicBezTo>
                  <a:cubicBezTo>
                    <a:pt x="1347" y="3557"/>
                    <a:pt x="1423" y="3431"/>
                    <a:pt x="1473" y="3302"/>
                  </a:cubicBezTo>
                  <a:cubicBezTo>
                    <a:pt x="1579" y="3036"/>
                    <a:pt x="1606" y="2747"/>
                    <a:pt x="1651" y="2465"/>
                  </a:cubicBezTo>
                  <a:cubicBezTo>
                    <a:pt x="1712" y="2104"/>
                    <a:pt x="1804" y="1750"/>
                    <a:pt x="1933" y="1408"/>
                  </a:cubicBezTo>
                  <a:cubicBezTo>
                    <a:pt x="2081" y="1008"/>
                    <a:pt x="2272" y="563"/>
                    <a:pt x="2093" y="179"/>
                  </a:cubicBezTo>
                  <a:lnTo>
                    <a:pt x="2093" y="179"/>
                  </a:lnTo>
                  <a:cubicBezTo>
                    <a:pt x="2045" y="209"/>
                    <a:pt x="1991" y="224"/>
                    <a:pt x="1934" y="224"/>
                  </a:cubicBezTo>
                  <a:cubicBezTo>
                    <a:pt x="1919" y="224"/>
                    <a:pt x="1903" y="223"/>
                    <a:pt x="1887" y="221"/>
                  </a:cubicBezTo>
                  <a:cubicBezTo>
                    <a:pt x="1766" y="202"/>
                    <a:pt x="1667" y="114"/>
                    <a:pt x="1545" y="95"/>
                  </a:cubicBezTo>
                  <a:cubicBezTo>
                    <a:pt x="1526" y="92"/>
                    <a:pt x="1507" y="91"/>
                    <a:pt x="1488" y="91"/>
                  </a:cubicBezTo>
                  <a:cubicBezTo>
                    <a:pt x="1350" y="91"/>
                    <a:pt x="1211" y="164"/>
                    <a:pt x="1075" y="164"/>
                  </a:cubicBezTo>
                  <a:cubicBezTo>
                    <a:pt x="1050" y="164"/>
                    <a:pt x="1026" y="162"/>
                    <a:pt x="1001" y="156"/>
                  </a:cubicBezTo>
                  <a:cubicBezTo>
                    <a:pt x="913" y="137"/>
                    <a:pt x="845" y="76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15;p38"/>
            <p:cNvSpPr/>
            <p:nvPr/>
          </p:nvSpPr>
          <p:spPr>
            <a:xfrm>
              <a:off x="6621690" y="545508"/>
              <a:ext cx="581693" cy="2440709"/>
            </a:xfrm>
            <a:custGeom>
              <a:avLst/>
              <a:gdLst/>
              <a:ahLst/>
              <a:cxnLst/>
              <a:rect l="l" t="t" r="r" b="b"/>
              <a:pathLst>
                <a:path w="5228" h="21936" extrusionOk="0">
                  <a:moveTo>
                    <a:pt x="1423" y="1"/>
                  </a:moveTo>
                  <a:cubicBezTo>
                    <a:pt x="951" y="122"/>
                    <a:pt x="476" y="244"/>
                    <a:pt x="0" y="366"/>
                  </a:cubicBezTo>
                  <a:cubicBezTo>
                    <a:pt x="769" y="5604"/>
                    <a:pt x="1533" y="10842"/>
                    <a:pt x="2302" y="16084"/>
                  </a:cubicBezTo>
                  <a:cubicBezTo>
                    <a:pt x="2412" y="16826"/>
                    <a:pt x="2522" y="17568"/>
                    <a:pt x="2560" y="18317"/>
                  </a:cubicBezTo>
                  <a:cubicBezTo>
                    <a:pt x="2595" y="18953"/>
                    <a:pt x="2564" y="19276"/>
                    <a:pt x="2260" y="19691"/>
                  </a:cubicBezTo>
                  <a:cubicBezTo>
                    <a:pt x="2191" y="19778"/>
                    <a:pt x="2115" y="19873"/>
                    <a:pt x="2020" y="19972"/>
                  </a:cubicBezTo>
                  <a:cubicBezTo>
                    <a:pt x="1762" y="20254"/>
                    <a:pt x="1495" y="20558"/>
                    <a:pt x="1450" y="20935"/>
                  </a:cubicBezTo>
                  <a:cubicBezTo>
                    <a:pt x="1405" y="21294"/>
                    <a:pt x="1661" y="21707"/>
                    <a:pt x="2013" y="21707"/>
                  </a:cubicBezTo>
                  <a:cubicBezTo>
                    <a:pt x="2019" y="21707"/>
                    <a:pt x="2025" y="21707"/>
                    <a:pt x="2032" y="21707"/>
                  </a:cubicBezTo>
                  <a:cubicBezTo>
                    <a:pt x="2039" y="21707"/>
                    <a:pt x="2051" y="21707"/>
                    <a:pt x="2062" y="21703"/>
                  </a:cubicBezTo>
                  <a:cubicBezTo>
                    <a:pt x="2382" y="21669"/>
                    <a:pt x="2579" y="21334"/>
                    <a:pt x="2872" y="21201"/>
                  </a:cubicBezTo>
                  <a:cubicBezTo>
                    <a:pt x="2973" y="21155"/>
                    <a:pt x="3068" y="21134"/>
                    <a:pt x="3157" y="21134"/>
                  </a:cubicBezTo>
                  <a:cubicBezTo>
                    <a:pt x="3541" y="21134"/>
                    <a:pt x="3828" y="21510"/>
                    <a:pt x="4109" y="21760"/>
                  </a:cubicBezTo>
                  <a:cubicBezTo>
                    <a:pt x="4238" y="21874"/>
                    <a:pt x="4398" y="21935"/>
                    <a:pt x="4550" y="21935"/>
                  </a:cubicBezTo>
                  <a:cubicBezTo>
                    <a:pt x="4556" y="21935"/>
                    <a:pt x="4562" y="21935"/>
                    <a:pt x="4567" y="21935"/>
                  </a:cubicBezTo>
                  <a:cubicBezTo>
                    <a:pt x="4846" y="21935"/>
                    <a:pt x="5110" y="21757"/>
                    <a:pt x="5162" y="21422"/>
                  </a:cubicBezTo>
                  <a:cubicBezTo>
                    <a:pt x="5227" y="21018"/>
                    <a:pt x="5003" y="20638"/>
                    <a:pt x="4847" y="20258"/>
                  </a:cubicBezTo>
                  <a:cubicBezTo>
                    <a:pt x="4637" y="19752"/>
                    <a:pt x="4550" y="19208"/>
                    <a:pt x="4462" y="18667"/>
                  </a:cubicBezTo>
                  <a:cubicBezTo>
                    <a:pt x="3789" y="14544"/>
                    <a:pt x="3120" y="10420"/>
                    <a:pt x="2450" y="6296"/>
                  </a:cubicBezTo>
                  <a:cubicBezTo>
                    <a:pt x="2112" y="4235"/>
                    <a:pt x="1777" y="2173"/>
                    <a:pt x="1442" y="111"/>
                  </a:cubicBezTo>
                  <a:cubicBezTo>
                    <a:pt x="1434" y="73"/>
                    <a:pt x="1431" y="39"/>
                    <a:pt x="142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16;p38"/>
            <p:cNvSpPr/>
            <p:nvPr/>
          </p:nvSpPr>
          <p:spPr>
            <a:xfrm>
              <a:off x="6591982" y="3113539"/>
              <a:ext cx="226981" cy="395547"/>
            </a:xfrm>
            <a:custGeom>
              <a:avLst/>
              <a:gdLst/>
              <a:ahLst/>
              <a:cxnLst/>
              <a:rect l="l" t="t" r="r" b="b"/>
              <a:pathLst>
                <a:path w="2040" h="3555" extrusionOk="0">
                  <a:moveTo>
                    <a:pt x="1351" y="0"/>
                  </a:moveTo>
                  <a:cubicBezTo>
                    <a:pt x="1009" y="61"/>
                    <a:pt x="1116" y="510"/>
                    <a:pt x="1055" y="750"/>
                  </a:cubicBezTo>
                  <a:cubicBezTo>
                    <a:pt x="1020" y="898"/>
                    <a:pt x="914" y="986"/>
                    <a:pt x="845" y="1111"/>
                  </a:cubicBezTo>
                  <a:cubicBezTo>
                    <a:pt x="773" y="1244"/>
                    <a:pt x="728" y="1404"/>
                    <a:pt x="667" y="1545"/>
                  </a:cubicBezTo>
                  <a:cubicBezTo>
                    <a:pt x="530" y="1849"/>
                    <a:pt x="381" y="2153"/>
                    <a:pt x="206" y="2442"/>
                  </a:cubicBezTo>
                  <a:cubicBezTo>
                    <a:pt x="134" y="2568"/>
                    <a:pt x="50" y="2694"/>
                    <a:pt x="20" y="2838"/>
                  </a:cubicBezTo>
                  <a:cubicBezTo>
                    <a:pt x="1" y="2941"/>
                    <a:pt x="9" y="3047"/>
                    <a:pt x="43" y="3146"/>
                  </a:cubicBezTo>
                  <a:cubicBezTo>
                    <a:pt x="69" y="3230"/>
                    <a:pt x="119" y="3306"/>
                    <a:pt x="180" y="3371"/>
                  </a:cubicBezTo>
                  <a:cubicBezTo>
                    <a:pt x="302" y="3493"/>
                    <a:pt x="457" y="3554"/>
                    <a:pt x="609" y="3554"/>
                  </a:cubicBezTo>
                  <a:cubicBezTo>
                    <a:pt x="716" y="3554"/>
                    <a:pt x="822" y="3524"/>
                    <a:pt x="914" y="3462"/>
                  </a:cubicBezTo>
                  <a:cubicBezTo>
                    <a:pt x="982" y="3420"/>
                    <a:pt x="1039" y="3363"/>
                    <a:pt x="1085" y="3291"/>
                  </a:cubicBezTo>
                  <a:cubicBezTo>
                    <a:pt x="1173" y="3150"/>
                    <a:pt x="1218" y="2990"/>
                    <a:pt x="1272" y="2834"/>
                  </a:cubicBezTo>
                  <a:cubicBezTo>
                    <a:pt x="1458" y="2260"/>
                    <a:pt x="1720" y="1712"/>
                    <a:pt x="1983" y="1168"/>
                  </a:cubicBezTo>
                  <a:cubicBezTo>
                    <a:pt x="2013" y="1103"/>
                    <a:pt x="2013" y="1107"/>
                    <a:pt x="2036" y="1043"/>
                  </a:cubicBezTo>
                  <a:lnTo>
                    <a:pt x="2040" y="1039"/>
                  </a:lnTo>
                  <a:cubicBezTo>
                    <a:pt x="2029" y="1031"/>
                    <a:pt x="2021" y="1024"/>
                    <a:pt x="2010" y="1016"/>
                  </a:cubicBezTo>
                  <a:cubicBezTo>
                    <a:pt x="1892" y="906"/>
                    <a:pt x="1808" y="765"/>
                    <a:pt x="1762" y="609"/>
                  </a:cubicBezTo>
                  <a:cubicBezTo>
                    <a:pt x="1576" y="533"/>
                    <a:pt x="1443" y="270"/>
                    <a:pt x="1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17;p38"/>
            <p:cNvSpPr/>
            <p:nvPr/>
          </p:nvSpPr>
          <p:spPr>
            <a:xfrm>
              <a:off x="6482384" y="617943"/>
              <a:ext cx="400554" cy="2123604"/>
            </a:xfrm>
            <a:custGeom>
              <a:avLst/>
              <a:gdLst/>
              <a:ahLst/>
              <a:cxnLst/>
              <a:rect l="l" t="t" r="r" b="b"/>
              <a:pathLst>
                <a:path w="3600" h="19086" extrusionOk="0">
                  <a:moveTo>
                    <a:pt x="119" y="0"/>
                  </a:moveTo>
                  <a:cubicBezTo>
                    <a:pt x="81" y="12"/>
                    <a:pt x="39" y="19"/>
                    <a:pt x="1" y="31"/>
                  </a:cubicBezTo>
                  <a:cubicBezTo>
                    <a:pt x="259" y="1883"/>
                    <a:pt x="541" y="3743"/>
                    <a:pt x="845" y="5588"/>
                  </a:cubicBezTo>
                  <a:cubicBezTo>
                    <a:pt x="1233" y="7962"/>
                    <a:pt x="1671" y="10370"/>
                    <a:pt x="2139" y="12740"/>
                  </a:cubicBezTo>
                  <a:cubicBezTo>
                    <a:pt x="2340" y="13756"/>
                    <a:pt x="2549" y="14764"/>
                    <a:pt x="2755" y="15730"/>
                  </a:cubicBezTo>
                  <a:cubicBezTo>
                    <a:pt x="2858" y="16229"/>
                    <a:pt x="2968" y="16727"/>
                    <a:pt x="3074" y="17225"/>
                  </a:cubicBezTo>
                  <a:cubicBezTo>
                    <a:pt x="3097" y="17317"/>
                    <a:pt x="3120" y="17408"/>
                    <a:pt x="3143" y="17503"/>
                  </a:cubicBezTo>
                  <a:cubicBezTo>
                    <a:pt x="3177" y="17640"/>
                    <a:pt x="3215" y="17784"/>
                    <a:pt x="3238" y="17921"/>
                  </a:cubicBezTo>
                  <a:cubicBezTo>
                    <a:pt x="3249" y="17986"/>
                    <a:pt x="3257" y="18047"/>
                    <a:pt x="3265" y="18108"/>
                  </a:cubicBezTo>
                  <a:cubicBezTo>
                    <a:pt x="3287" y="18264"/>
                    <a:pt x="3310" y="18427"/>
                    <a:pt x="3364" y="18591"/>
                  </a:cubicBezTo>
                  <a:lnTo>
                    <a:pt x="3386" y="18648"/>
                  </a:lnTo>
                  <a:cubicBezTo>
                    <a:pt x="3428" y="18773"/>
                    <a:pt x="3474" y="18907"/>
                    <a:pt x="3451" y="19032"/>
                  </a:cubicBezTo>
                  <a:cubicBezTo>
                    <a:pt x="3451" y="19040"/>
                    <a:pt x="3447" y="19047"/>
                    <a:pt x="3447" y="19055"/>
                  </a:cubicBezTo>
                  <a:lnTo>
                    <a:pt x="3561" y="19085"/>
                  </a:lnTo>
                  <a:cubicBezTo>
                    <a:pt x="3565" y="19074"/>
                    <a:pt x="3569" y="19059"/>
                    <a:pt x="3569" y="19051"/>
                  </a:cubicBezTo>
                  <a:cubicBezTo>
                    <a:pt x="3599" y="18899"/>
                    <a:pt x="3546" y="18751"/>
                    <a:pt x="3497" y="18606"/>
                  </a:cubicBezTo>
                  <a:lnTo>
                    <a:pt x="3478" y="18553"/>
                  </a:lnTo>
                  <a:cubicBezTo>
                    <a:pt x="3428" y="18401"/>
                    <a:pt x="3405" y="18249"/>
                    <a:pt x="3383" y="18093"/>
                  </a:cubicBezTo>
                  <a:cubicBezTo>
                    <a:pt x="3375" y="18028"/>
                    <a:pt x="3367" y="17967"/>
                    <a:pt x="3356" y="17902"/>
                  </a:cubicBezTo>
                  <a:cubicBezTo>
                    <a:pt x="3329" y="17758"/>
                    <a:pt x="3295" y="17613"/>
                    <a:pt x="3261" y="17472"/>
                  </a:cubicBezTo>
                  <a:cubicBezTo>
                    <a:pt x="3234" y="17381"/>
                    <a:pt x="3211" y="17290"/>
                    <a:pt x="3192" y="17199"/>
                  </a:cubicBezTo>
                  <a:cubicBezTo>
                    <a:pt x="3082" y="16700"/>
                    <a:pt x="2975" y="16202"/>
                    <a:pt x="2869" y="15707"/>
                  </a:cubicBezTo>
                  <a:cubicBezTo>
                    <a:pt x="2664" y="14737"/>
                    <a:pt x="2458" y="13733"/>
                    <a:pt x="2257" y="12717"/>
                  </a:cubicBezTo>
                  <a:cubicBezTo>
                    <a:pt x="1789" y="10347"/>
                    <a:pt x="1351" y="7943"/>
                    <a:pt x="963" y="5569"/>
                  </a:cubicBezTo>
                  <a:cubicBezTo>
                    <a:pt x="659" y="3724"/>
                    <a:pt x="377" y="1857"/>
                    <a:pt x="119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18;p38"/>
            <p:cNvSpPr/>
            <p:nvPr/>
          </p:nvSpPr>
          <p:spPr>
            <a:xfrm>
              <a:off x="6331284" y="653882"/>
              <a:ext cx="460637" cy="2534172"/>
            </a:xfrm>
            <a:custGeom>
              <a:avLst/>
              <a:gdLst/>
              <a:ahLst/>
              <a:cxnLst/>
              <a:rect l="l" t="t" r="r" b="b"/>
              <a:pathLst>
                <a:path w="4140" h="22776" extrusionOk="0">
                  <a:moveTo>
                    <a:pt x="115" y="1"/>
                  </a:moveTo>
                  <a:cubicBezTo>
                    <a:pt x="77" y="12"/>
                    <a:pt x="39" y="20"/>
                    <a:pt x="1" y="27"/>
                  </a:cubicBezTo>
                  <a:cubicBezTo>
                    <a:pt x="955" y="5387"/>
                    <a:pt x="1925" y="10873"/>
                    <a:pt x="2892" y="16377"/>
                  </a:cubicBezTo>
                  <a:cubicBezTo>
                    <a:pt x="3109" y="17617"/>
                    <a:pt x="3333" y="18899"/>
                    <a:pt x="3379" y="20181"/>
                  </a:cubicBezTo>
                  <a:lnTo>
                    <a:pt x="3386" y="20337"/>
                  </a:lnTo>
                  <a:cubicBezTo>
                    <a:pt x="3401" y="20737"/>
                    <a:pt x="3417" y="21151"/>
                    <a:pt x="3493" y="21555"/>
                  </a:cubicBezTo>
                  <a:cubicBezTo>
                    <a:pt x="3519" y="21695"/>
                    <a:pt x="3565" y="21912"/>
                    <a:pt x="3637" y="22125"/>
                  </a:cubicBezTo>
                  <a:cubicBezTo>
                    <a:pt x="3755" y="22483"/>
                    <a:pt x="3907" y="22696"/>
                    <a:pt x="4082" y="22768"/>
                  </a:cubicBezTo>
                  <a:cubicBezTo>
                    <a:pt x="4090" y="22772"/>
                    <a:pt x="4094" y="22776"/>
                    <a:pt x="4101" y="22776"/>
                  </a:cubicBezTo>
                  <a:lnTo>
                    <a:pt x="4139" y="22665"/>
                  </a:lnTo>
                  <a:lnTo>
                    <a:pt x="4128" y="22658"/>
                  </a:lnTo>
                  <a:cubicBezTo>
                    <a:pt x="3987" y="22605"/>
                    <a:pt x="3858" y="22407"/>
                    <a:pt x="3751" y="22087"/>
                  </a:cubicBezTo>
                  <a:cubicBezTo>
                    <a:pt x="3683" y="21882"/>
                    <a:pt x="3637" y="21669"/>
                    <a:pt x="3611" y="21532"/>
                  </a:cubicBezTo>
                  <a:cubicBezTo>
                    <a:pt x="3535" y="21140"/>
                    <a:pt x="3519" y="20729"/>
                    <a:pt x="3504" y="20334"/>
                  </a:cubicBezTo>
                  <a:lnTo>
                    <a:pt x="3500" y="20178"/>
                  </a:lnTo>
                  <a:cubicBezTo>
                    <a:pt x="3451" y="18888"/>
                    <a:pt x="3226" y="17598"/>
                    <a:pt x="3006" y="16354"/>
                  </a:cubicBezTo>
                  <a:cubicBezTo>
                    <a:pt x="2043" y="10850"/>
                    <a:pt x="1073" y="5364"/>
                    <a:pt x="115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19;p38"/>
            <p:cNvSpPr/>
            <p:nvPr/>
          </p:nvSpPr>
          <p:spPr>
            <a:xfrm>
              <a:off x="6582897" y="541279"/>
              <a:ext cx="593488" cy="2449165"/>
            </a:xfrm>
            <a:custGeom>
              <a:avLst/>
              <a:gdLst/>
              <a:ahLst/>
              <a:cxnLst/>
              <a:rect l="l" t="t" r="r" b="b"/>
              <a:pathLst>
                <a:path w="5334" h="22012" extrusionOk="0">
                  <a:moveTo>
                    <a:pt x="1537" y="0"/>
                  </a:moveTo>
                  <a:cubicBezTo>
                    <a:pt x="1499" y="8"/>
                    <a:pt x="1461" y="19"/>
                    <a:pt x="1423" y="31"/>
                  </a:cubicBezTo>
                  <a:lnTo>
                    <a:pt x="1438" y="137"/>
                  </a:lnTo>
                  <a:cubicBezTo>
                    <a:pt x="1621" y="1244"/>
                    <a:pt x="1800" y="2351"/>
                    <a:pt x="1982" y="3462"/>
                  </a:cubicBezTo>
                  <a:lnTo>
                    <a:pt x="4459" y="18690"/>
                  </a:lnTo>
                  <a:cubicBezTo>
                    <a:pt x="4546" y="19226"/>
                    <a:pt x="4637" y="19782"/>
                    <a:pt x="4850" y="20295"/>
                  </a:cubicBezTo>
                  <a:cubicBezTo>
                    <a:pt x="4877" y="20364"/>
                    <a:pt x="4907" y="20436"/>
                    <a:pt x="4938" y="20505"/>
                  </a:cubicBezTo>
                  <a:cubicBezTo>
                    <a:pt x="5071" y="20805"/>
                    <a:pt x="5208" y="21117"/>
                    <a:pt x="5159" y="21429"/>
                  </a:cubicBezTo>
                  <a:cubicBezTo>
                    <a:pt x="5110" y="21752"/>
                    <a:pt x="4853" y="21893"/>
                    <a:pt x="4620" y="21893"/>
                  </a:cubicBezTo>
                  <a:cubicBezTo>
                    <a:pt x="4617" y="21893"/>
                    <a:pt x="4614" y="21893"/>
                    <a:pt x="4611" y="21893"/>
                  </a:cubicBezTo>
                  <a:cubicBezTo>
                    <a:pt x="4462" y="21889"/>
                    <a:pt x="4318" y="21832"/>
                    <a:pt x="4204" y="21730"/>
                  </a:cubicBezTo>
                  <a:cubicBezTo>
                    <a:pt x="4147" y="21680"/>
                    <a:pt x="4090" y="21623"/>
                    <a:pt x="4033" y="21566"/>
                  </a:cubicBezTo>
                  <a:cubicBezTo>
                    <a:pt x="3801" y="21340"/>
                    <a:pt x="3544" y="21089"/>
                    <a:pt x="3215" y="21089"/>
                  </a:cubicBezTo>
                  <a:cubicBezTo>
                    <a:pt x="3118" y="21089"/>
                    <a:pt x="3014" y="21111"/>
                    <a:pt x="2903" y="21163"/>
                  </a:cubicBezTo>
                  <a:cubicBezTo>
                    <a:pt x="2773" y="21220"/>
                    <a:pt x="2667" y="21311"/>
                    <a:pt x="2560" y="21402"/>
                  </a:cubicBezTo>
                  <a:cubicBezTo>
                    <a:pt x="2420" y="21524"/>
                    <a:pt x="2283" y="21642"/>
                    <a:pt x="2111" y="21661"/>
                  </a:cubicBezTo>
                  <a:lnTo>
                    <a:pt x="2085" y="21661"/>
                  </a:lnTo>
                  <a:cubicBezTo>
                    <a:pt x="2081" y="21661"/>
                    <a:pt x="2077" y="21661"/>
                    <a:pt x="2073" y="21661"/>
                  </a:cubicBezTo>
                  <a:cubicBezTo>
                    <a:pt x="1955" y="21661"/>
                    <a:pt x="1838" y="21608"/>
                    <a:pt x="1742" y="21505"/>
                  </a:cubicBezTo>
                  <a:cubicBezTo>
                    <a:pt x="1609" y="21361"/>
                    <a:pt x="1541" y="21144"/>
                    <a:pt x="1564" y="20957"/>
                  </a:cubicBezTo>
                  <a:cubicBezTo>
                    <a:pt x="1609" y="20607"/>
                    <a:pt x="1853" y="20318"/>
                    <a:pt x="2119" y="20029"/>
                  </a:cubicBezTo>
                  <a:cubicBezTo>
                    <a:pt x="2214" y="19926"/>
                    <a:pt x="2294" y="19835"/>
                    <a:pt x="2363" y="19740"/>
                  </a:cubicBezTo>
                  <a:cubicBezTo>
                    <a:pt x="2678" y="19314"/>
                    <a:pt x="2712" y="18975"/>
                    <a:pt x="2678" y="18329"/>
                  </a:cubicBezTo>
                  <a:cubicBezTo>
                    <a:pt x="2636" y="17572"/>
                    <a:pt x="2526" y="16818"/>
                    <a:pt x="2416" y="16088"/>
                  </a:cubicBezTo>
                  <a:lnTo>
                    <a:pt x="118" y="366"/>
                  </a:lnTo>
                  <a:cubicBezTo>
                    <a:pt x="80" y="377"/>
                    <a:pt x="38" y="385"/>
                    <a:pt x="0" y="396"/>
                  </a:cubicBezTo>
                  <a:lnTo>
                    <a:pt x="2298" y="16107"/>
                  </a:lnTo>
                  <a:cubicBezTo>
                    <a:pt x="2408" y="16834"/>
                    <a:pt x="2518" y="17583"/>
                    <a:pt x="2557" y="18336"/>
                  </a:cubicBezTo>
                  <a:cubicBezTo>
                    <a:pt x="2595" y="18983"/>
                    <a:pt x="2557" y="19280"/>
                    <a:pt x="2267" y="19668"/>
                  </a:cubicBezTo>
                  <a:cubicBezTo>
                    <a:pt x="2203" y="19759"/>
                    <a:pt x="2123" y="19850"/>
                    <a:pt x="2032" y="19949"/>
                  </a:cubicBezTo>
                  <a:cubicBezTo>
                    <a:pt x="1750" y="20254"/>
                    <a:pt x="1495" y="20558"/>
                    <a:pt x="1446" y="20942"/>
                  </a:cubicBezTo>
                  <a:cubicBezTo>
                    <a:pt x="1419" y="21167"/>
                    <a:pt x="1499" y="21414"/>
                    <a:pt x="1655" y="21585"/>
                  </a:cubicBezTo>
                  <a:cubicBezTo>
                    <a:pt x="1771" y="21711"/>
                    <a:pt x="1917" y="21780"/>
                    <a:pt x="2065" y="21780"/>
                  </a:cubicBezTo>
                  <a:cubicBezTo>
                    <a:pt x="2073" y="21780"/>
                    <a:pt x="2081" y="21779"/>
                    <a:pt x="2089" y="21779"/>
                  </a:cubicBezTo>
                  <a:lnTo>
                    <a:pt x="2127" y="21779"/>
                  </a:lnTo>
                  <a:cubicBezTo>
                    <a:pt x="2332" y="21756"/>
                    <a:pt x="2488" y="21623"/>
                    <a:pt x="2640" y="21494"/>
                  </a:cubicBezTo>
                  <a:cubicBezTo>
                    <a:pt x="2739" y="21410"/>
                    <a:pt x="2838" y="21323"/>
                    <a:pt x="2952" y="21269"/>
                  </a:cubicBezTo>
                  <a:cubicBezTo>
                    <a:pt x="3044" y="21227"/>
                    <a:pt x="3131" y="21209"/>
                    <a:pt x="3212" y="21209"/>
                  </a:cubicBezTo>
                  <a:cubicBezTo>
                    <a:pt x="3498" y="21209"/>
                    <a:pt x="3727" y="21435"/>
                    <a:pt x="3949" y="21653"/>
                  </a:cubicBezTo>
                  <a:cubicBezTo>
                    <a:pt x="4010" y="21711"/>
                    <a:pt x="4067" y="21768"/>
                    <a:pt x="4124" y="21821"/>
                  </a:cubicBezTo>
                  <a:cubicBezTo>
                    <a:pt x="4257" y="21939"/>
                    <a:pt x="4428" y="22007"/>
                    <a:pt x="4607" y="22011"/>
                  </a:cubicBezTo>
                  <a:lnTo>
                    <a:pt x="4618" y="22011"/>
                  </a:lnTo>
                  <a:cubicBezTo>
                    <a:pt x="4904" y="22011"/>
                    <a:pt x="5216" y="21840"/>
                    <a:pt x="5276" y="21448"/>
                  </a:cubicBezTo>
                  <a:cubicBezTo>
                    <a:pt x="5334" y="21102"/>
                    <a:pt x="5189" y="20775"/>
                    <a:pt x="5048" y="20459"/>
                  </a:cubicBezTo>
                  <a:cubicBezTo>
                    <a:pt x="5018" y="20387"/>
                    <a:pt x="4987" y="20318"/>
                    <a:pt x="4961" y="20250"/>
                  </a:cubicBezTo>
                  <a:cubicBezTo>
                    <a:pt x="4755" y="19748"/>
                    <a:pt x="4664" y="19200"/>
                    <a:pt x="4577" y="18671"/>
                  </a:cubicBezTo>
                  <a:lnTo>
                    <a:pt x="2100" y="3443"/>
                  </a:lnTo>
                  <a:cubicBezTo>
                    <a:pt x="1917" y="2332"/>
                    <a:pt x="1739" y="1225"/>
                    <a:pt x="1556" y="118"/>
                  </a:cubicBezTo>
                  <a:lnTo>
                    <a:pt x="15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20;p38"/>
            <p:cNvSpPr/>
            <p:nvPr/>
          </p:nvSpPr>
          <p:spPr>
            <a:xfrm>
              <a:off x="6774460" y="2956097"/>
              <a:ext cx="392098" cy="332349"/>
            </a:xfrm>
            <a:custGeom>
              <a:avLst/>
              <a:gdLst/>
              <a:ahLst/>
              <a:cxnLst/>
              <a:rect l="l" t="t" r="r" b="b"/>
              <a:pathLst>
                <a:path w="3524" h="2987" extrusionOk="0">
                  <a:moveTo>
                    <a:pt x="613" y="0"/>
                  </a:moveTo>
                  <a:lnTo>
                    <a:pt x="605" y="12"/>
                  </a:lnTo>
                  <a:cubicBezTo>
                    <a:pt x="309" y="495"/>
                    <a:pt x="99" y="1027"/>
                    <a:pt x="31" y="1476"/>
                  </a:cubicBezTo>
                  <a:cubicBezTo>
                    <a:pt x="1" y="1670"/>
                    <a:pt x="16" y="1868"/>
                    <a:pt x="65" y="2039"/>
                  </a:cubicBezTo>
                  <a:cubicBezTo>
                    <a:pt x="118" y="2214"/>
                    <a:pt x="210" y="2362"/>
                    <a:pt x="328" y="2473"/>
                  </a:cubicBezTo>
                  <a:lnTo>
                    <a:pt x="339" y="2480"/>
                  </a:lnTo>
                  <a:cubicBezTo>
                    <a:pt x="347" y="2488"/>
                    <a:pt x="354" y="2496"/>
                    <a:pt x="362" y="2499"/>
                  </a:cubicBezTo>
                  <a:cubicBezTo>
                    <a:pt x="453" y="2576"/>
                    <a:pt x="552" y="2633"/>
                    <a:pt x="662" y="2667"/>
                  </a:cubicBezTo>
                  <a:cubicBezTo>
                    <a:pt x="816" y="2713"/>
                    <a:pt x="969" y="2716"/>
                    <a:pt x="1129" y="2716"/>
                  </a:cubicBezTo>
                  <a:cubicBezTo>
                    <a:pt x="1152" y="2716"/>
                    <a:pt x="1176" y="2716"/>
                    <a:pt x="1199" y="2716"/>
                  </a:cubicBezTo>
                  <a:cubicBezTo>
                    <a:pt x="1250" y="2716"/>
                    <a:pt x="1299" y="2715"/>
                    <a:pt x="1348" y="2715"/>
                  </a:cubicBezTo>
                  <a:cubicBezTo>
                    <a:pt x="1373" y="2715"/>
                    <a:pt x="1398" y="2715"/>
                    <a:pt x="1423" y="2716"/>
                  </a:cubicBezTo>
                  <a:cubicBezTo>
                    <a:pt x="1515" y="2720"/>
                    <a:pt x="1610" y="2735"/>
                    <a:pt x="1731" y="2770"/>
                  </a:cubicBezTo>
                  <a:cubicBezTo>
                    <a:pt x="1815" y="2792"/>
                    <a:pt x="1903" y="2819"/>
                    <a:pt x="1990" y="2849"/>
                  </a:cubicBezTo>
                  <a:cubicBezTo>
                    <a:pt x="2207" y="2918"/>
                    <a:pt x="2428" y="2986"/>
                    <a:pt x="2644" y="2986"/>
                  </a:cubicBezTo>
                  <a:cubicBezTo>
                    <a:pt x="2739" y="2986"/>
                    <a:pt x="2835" y="2975"/>
                    <a:pt x="2930" y="2945"/>
                  </a:cubicBezTo>
                  <a:cubicBezTo>
                    <a:pt x="3002" y="2918"/>
                    <a:pt x="3074" y="2880"/>
                    <a:pt x="3139" y="2834"/>
                  </a:cubicBezTo>
                  <a:cubicBezTo>
                    <a:pt x="3280" y="2735"/>
                    <a:pt x="3386" y="2579"/>
                    <a:pt x="3447" y="2393"/>
                  </a:cubicBezTo>
                  <a:cubicBezTo>
                    <a:pt x="3470" y="2321"/>
                    <a:pt x="3489" y="2245"/>
                    <a:pt x="3496" y="2161"/>
                  </a:cubicBezTo>
                  <a:cubicBezTo>
                    <a:pt x="3523" y="1902"/>
                    <a:pt x="3477" y="1644"/>
                    <a:pt x="3439" y="1415"/>
                  </a:cubicBezTo>
                  <a:cubicBezTo>
                    <a:pt x="3405" y="1221"/>
                    <a:pt x="3371" y="1023"/>
                    <a:pt x="3337" y="826"/>
                  </a:cubicBezTo>
                  <a:cubicBezTo>
                    <a:pt x="3302" y="635"/>
                    <a:pt x="3268" y="449"/>
                    <a:pt x="3238" y="263"/>
                  </a:cubicBezTo>
                  <a:lnTo>
                    <a:pt x="3230" y="209"/>
                  </a:lnTo>
                  <a:lnTo>
                    <a:pt x="3108" y="228"/>
                  </a:lnTo>
                  <a:lnTo>
                    <a:pt x="3120" y="282"/>
                  </a:lnTo>
                  <a:cubicBezTo>
                    <a:pt x="3154" y="468"/>
                    <a:pt x="3185" y="658"/>
                    <a:pt x="3219" y="845"/>
                  </a:cubicBezTo>
                  <a:cubicBezTo>
                    <a:pt x="3253" y="1042"/>
                    <a:pt x="3287" y="1240"/>
                    <a:pt x="3321" y="1438"/>
                  </a:cubicBezTo>
                  <a:cubicBezTo>
                    <a:pt x="3360" y="1659"/>
                    <a:pt x="3405" y="1906"/>
                    <a:pt x="3379" y="2149"/>
                  </a:cubicBezTo>
                  <a:cubicBezTo>
                    <a:pt x="3371" y="2222"/>
                    <a:pt x="3356" y="2290"/>
                    <a:pt x="3333" y="2355"/>
                  </a:cubicBezTo>
                  <a:cubicBezTo>
                    <a:pt x="3280" y="2518"/>
                    <a:pt x="3188" y="2652"/>
                    <a:pt x="3070" y="2735"/>
                  </a:cubicBezTo>
                  <a:cubicBezTo>
                    <a:pt x="3013" y="2777"/>
                    <a:pt x="2952" y="2808"/>
                    <a:pt x="2888" y="2830"/>
                  </a:cubicBezTo>
                  <a:cubicBezTo>
                    <a:pt x="2808" y="2857"/>
                    <a:pt x="2727" y="2868"/>
                    <a:pt x="2645" y="2868"/>
                  </a:cubicBezTo>
                  <a:cubicBezTo>
                    <a:pt x="2446" y="2868"/>
                    <a:pt x="2241" y="2803"/>
                    <a:pt x="2028" y="2735"/>
                  </a:cubicBezTo>
                  <a:cubicBezTo>
                    <a:pt x="1941" y="2705"/>
                    <a:pt x="1849" y="2678"/>
                    <a:pt x="1762" y="2655"/>
                  </a:cubicBezTo>
                  <a:cubicBezTo>
                    <a:pt x="1632" y="2617"/>
                    <a:pt x="1526" y="2602"/>
                    <a:pt x="1431" y="2598"/>
                  </a:cubicBezTo>
                  <a:cubicBezTo>
                    <a:pt x="1351" y="2595"/>
                    <a:pt x="1275" y="2595"/>
                    <a:pt x="1199" y="2595"/>
                  </a:cubicBezTo>
                  <a:cubicBezTo>
                    <a:pt x="1159" y="2595"/>
                    <a:pt x="1119" y="2596"/>
                    <a:pt x="1081" y="2596"/>
                  </a:cubicBezTo>
                  <a:cubicBezTo>
                    <a:pt x="947" y="2596"/>
                    <a:pt x="821" y="2588"/>
                    <a:pt x="697" y="2553"/>
                  </a:cubicBezTo>
                  <a:cubicBezTo>
                    <a:pt x="602" y="2522"/>
                    <a:pt x="518" y="2477"/>
                    <a:pt x="434" y="2408"/>
                  </a:cubicBezTo>
                  <a:cubicBezTo>
                    <a:pt x="430" y="2404"/>
                    <a:pt x="423" y="2397"/>
                    <a:pt x="419" y="2393"/>
                  </a:cubicBezTo>
                  <a:lnTo>
                    <a:pt x="411" y="2385"/>
                  </a:lnTo>
                  <a:cubicBezTo>
                    <a:pt x="305" y="2290"/>
                    <a:pt x="225" y="2161"/>
                    <a:pt x="183" y="2005"/>
                  </a:cubicBezTo>
                  <a:cubicBezTo>
                    <a:pt x="134" y="1849"/>
                    <a:pt x="122" y="1670"/>
                    <a:pt x="149" y="1491"/>
                  </a:cubicBezTo>
                  <a:cubicBezTo>
                    <a:pt x="214" y="1061"/>
                    <a:pt x="419" y="544"/>
                    <a:pt x="708" y="76"/>
                  </a:cubicBezTo>
                  <a:lnTo>
                    <a:pt x="716" y="65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21;p38"/>
            <p:cNvSpPr/>
            <p:nvPr/>
          </p:nvSpPr>
          <p:spPr>
            <a:xfrm>
              <a:off x="6782026" y="3245612"/>
              <a:ext cx="198274" cy="524503"/>
            </a:xfrm>
            <a:custGeom>
              <a:avLst/>
              <a:gdLst/>
              <a:ahLst/>
              <a:cxnLst/>
              <a:rect l="l" t="t" r="r" b="b"/>
              <a:pathLst>
                <a:path w="1782" h="4714" extrusionOk="0">
                  <a:moveTo>
                    <a:pt x="671" y="0"/>
                  </a:moveTo>
                  <a:lnTo>
                    <a:pt x="553" y="4"/>
                  </a:lnTo>
                  <a:cubicBezTo>
                    <a:pt x="503" y="1275"/>
                    <a:pt x="340" y="2553"/>
                    <a:pt x="66" y="3800"/>
                  </a:cubicBezTo>
                  <a:lnTo>
                    <a:pt x="66" y="3812"/>
                  </a:lnTo>
                  <a:cubicBezTo>
                    <a:pt x="31" y="3960"/>
                    <a:pt x="1" y="4112"/>
                    <a:pt x="24" y="4268"/>
                  </a:cubicBezTo>
                  <a:cubicBezTo>
                    <a:pt x="35" y="4337"/>
                    <a:pt x="62" y="4402"/>
                    <a:pt x="96" y="4459"/>
                  </a:cubicBezTo>
                  <a:cubicBezTo>
                    <a:pt x="153" y="4554"/>
                    <a:pt x="241" y="4618"/>
                    <a:pt x="340" y="4645"/>
                  </a:cubicBezTo>
                  <a:cubicBezTo>
                    <a:pt x="368" y="4651"/>
                    <a:pt x="396" y="4654"/>
                    <a:pt x="424" y="4654"/>
                  </a:cubicBezTo>
                  <a:cubicBezTo>
                    <a:pt x="500" y="4654"/>
                    <a:pt x="575" y="4634"/>
                    <a:pt x="648" y="4615"/>
                  </a:cubicBezTo>
                  <a:cubicBezTo>
                    <a:pt x="716" y="4596"/>
                    <a:pt x="782" y="4577"/>
                    <a:pt x="845" y="4577"/>
                  </a:cubicBezTo>
                  <a:cubicBezTo>
                    <a:pt x="859" y="4577"/>
                    <a:pt x="873" y="4578"/>
                    <a:pt x="887" y="4580"/>
                  </a:cubicBezTo>
                  <a:cubicBezTo>
                    <a:pt x="937" y="4588"/>
                    <a:pt x="986" y="4615"/>
                    <a:pt x="1040" y="4637"/>
                  </a:cubicBezTo>
                  <a:cubicBezTo>
                    <a:pt x="1097" y="4668"/>
                    <a:pt x="1157" y="4698"/>
                    <a:pt x="1230" y="4706"/>
                  </a:cubicBezTo>
                  <a:cubicBezTo>
                    <a:pt x="1245" y="4710"/>
                    <a:pt x="1264" y="4713"/>
                    <a:pt x="1283" y="4713"/>
                  </a:cubicBezTo>
                  <a:cubicBezTo>
                    <a:pt x="1348" y="4713"/>
                    <a:pt x="1412" y="4694"/>
                    <a:pt x="1473" y="4660"/>
                  </a:cubicBezTo>
                  <a:cubicBezTo>
                    <a:pt x="1485" y="4653"/>
                    <a:pt x="1492" y="4649"/>
                    <a:pt x="1504" y="4641"/>
                  </a:cubicBezTo>
                  <a:cubicBezTo>
                    <a:pt x="1637" y="4550"/>
                    <a:pt x="1736" y="4379"/>
                    <a:pt x="1751" y="4207"/>
                  </a:cubicBezTo>
                  <a:cubicBezTo>
                    <a:pt x="1766" y="4033"/>
                    <a:pt x="1724" y="3861"/>
                    <a:pt x="1682" y="3694"/>
                  </a:cubicBezTo>
                  <a:cubicBezTo>
                    <a:pt x="1667" y="3625"/>
                    <a:pt x="1652" y="3557"/>
                    <a:pt x="1637" y="3489"/>
                  </a:cubicBezTo>
                  <a:cubicBezTo>
                    <a:pt x="1591" y="3237"/>
                    <a:pt x="1603" y="2983"/>
                    <a:pt x="1618" y="2697"/>
                  </a:cubicBezTo>
                  <a:cubicBezTo>
                    <a:pt x="1633" y="2461"/>
                    <a:pt x="1656" y="2218"/>
                    <a:pt x="1675" y="1986"/>
                  </a:cubicBezTo>
                  <a:cubicBezTo>
                    <a:pt x="1728" y="1373"/>
                    <a:pt x="1781" y="742"/>
                    <a:pt x="1736" y="99"/>
                  </a:cubicBezTo>
                  <a:lnTo>
                    <a:pt x="1618" y="95"/>
                  </a:lnTo>
                  <a:cubicBezTo>
                    <a:pt x="1618" y="103"/>
                    <a:pt x="1618" y="110"/>
                    <a:pt x="1618" y="118"/>
                  </a:cubicBezTo>
                  <a:cubicBezTo>
                    <a:pt x="1663" y="746"/>
                    <a:pt x="1610" y="1343"/>
                    <a:pt x="1557" y="1974"/>
                  </a:cubicBezTo>
                  <a:cubicBezTo>
                    <a:pt x="1534" y="2210"/>
                    <a:pt x="1515" y="2450"/>
                    <a:pt x="1500" y="2690"/>
                  </a:cubicBezTo>
                  <a:cubicBezTo>
                    <a:pt x="1481" y="2971"/>
                    <a:pt x="1473" y="3245"/>
                    <a:pt x="1519" y="3511"/>
                  </a:cubicBezTo>
                  <a:cubicBezTo>
                    <a:pt x="1534" y="3580"/>
                    <a:pt x="1549" y="3652"/>
                    <a:pt x="1568" y="3721"/>
                  </a:cubicBezTo>
                  <a:cubicBezTo>
                    <a:pt x="1606" y="3884"/>
                    <a:pt x="1644" y="4040"/>
                    <a:pt x="1629" y="4196"/>
                  </a:cubicBezTo>
                  <a:cubicBezTo>
                    <a:pt x="1618" y="4333"/>
                    <a:pt x="1542" y="4470"/>
                    <a:pt x="1435" y="4542"/>
                  </a:cubicBezTo>
                  <a:cubicBezTo>
                    <a:pt x="1428" y="4550"/>
                    <a:pt x="1420" y="4554"/>
                    <a:pt x="1412" y="4557"/>
                  </a:cubicBezTo>
                  <a:cubicBezTo>
                    <a:pt x="1373" y="4580"/>
                    <a:pt x="1331" y="4592"/>
                    <a:pt x="1289" y="4592"/>
                  </a:cubicBezTo>
                  <a:cubicBezTo>
                    <a:pt x="1274" y="4592"/>
                    <a:pt x="1260" y="4591"/>
                    <a:pt x="1245" y="4588"/>
                  </a:cubicBezTo>
                  <a:cubicBezTo>
                    <a:pt x="1195" y="4580"/>
                    <a:pt x="1146" y="4557"/>
                    <a:pt x="1093" y="4531"/>
                  </a:cubicBezTo>
                  <a:cubicBezTo>
                    <a:pt x="1032" y="4504"/>
                    <a:pt x="975" y="4474"/>
                    <a:pt x="906" y="4462"/>
                  </a:cubicBezTo>
                  <a:cubicBezTo>
                    <a:pt x="885" y="4459"/>
                    <a:pt x="865" y="4458"/>
                    <a:pt x="844" y="4458"/>
                  </a:cubicBezTo>
                  <a:cubicBezTo>
                    <a:pt x="765" y="4458"/>
                    <a:pt x="690" y="4478"/>
                    <a:pt x="617" y="4497"/>
                  </a:cubicBezTo>
                  <a:cubicBezTo>
                    <a:pt x="549" y="4516"/>
                    <a:pt x="486" y="4534"/>
                    <a:pt x="426" y="4534"/>
                  </a:cubicBezTo>
                  <a:cubicBezTo>
                    <a:pt x="406" y="4534"/>
                    <a:pt x="386" y="4532"/>
                    <a:pt x="366" y="4527"/>
                  </a:cubicBezTo>
                  <a:cubicBezTo>
                    <a:pt x="302" y="4512"/>
                    <a:pt x="241" y="4466"/>
                    <a:pt x="199" y="4394"/>
                  </a:cubicBezTo>
                  <a:cubicBezTo>
                    <a:pt x="172" y="4352"/>
                    <a:pt x="153" y="4303"/>
                    <a:pt x="142" y="4249"/>
                  </a:cubicBezTo>
                  <a:cubicBezTo>
                    <a:pt x="123" y="4116"/>
                    <a:pt x="153" y="3975"/>
                    <a:pt x="180" y="3838"/>
                  </a:cubicBezTo>
                  <a:lnTo>
                    <a:pt x="184" y="3827"/>
                  </a:lnTo>
                  <a:cubicBezTo>
                    <a:pt x="457" y="2572"/>
                    <a:pt x="621" y="1286"/>
                    <a:pt x="671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22;p38"/>
            <p:cNvSpPr/>
            <p:nvPr/>
          </p:nvSpPr>
          <p:spPr>
            <a:xfrm>
              <a:off x="6939134" y="3272650"/>
              <a:ext cx="178692" cy="531290"/>
            </a:xfrm>
            <a:custGeom>
              <a:avLst/>
              <a:gdLst/>
              <a:ahLst/>
              <a:cxnLst/>
              <a:rect l="l" t="t" r="r" b="b"/>
              <a:pathLst>
                <a:path w="1606" h="4775" extrusionOk="0">
                  <a:moveTo>
                    <a:pt x="1374" y="1"/>
                  </a:moveTo>
                  <a:lnTo>
                    <a:pt x="1370" y="35"/>
                  </a:lnTo>
                  <a:cubicBezTo>
                    <a:pt x="1317" y="682"/>
                    <a:pt x="1267" y="1328"/>
                    <a:pt x="1221" y="1975"/>
                  </a:cubicBezTo>
                  <a:cubicBezTo>
                    <a:pt x="1202" y="2241"/>
                    <a:pt x="1187" y="2523"/>
                    <a:pt x="1233" y="2797"/>
                  </a:cubicBezTo>
                  <a:cubicBezTo>
                    <a:pt x="1256" y="2949"/>
                    <a:pt x="1298" y="3097"/>
                    <a:pt x="1336" y="3246"/>
                  </a:cubicBezTo>
                  <a:cubicBezTo>
                    <a:pt x="1374" y="3371"/>
                    <a:pt x="1408" y="3500"/>
                    <a:pt x="1431" y="3630"/>
                  </a:cubicBezTo>
                  <a:cubicBezTo>
                    <a:pt x="1472" y="3854"/>
                    <a:pt x="1484" y="4174"/>
                    <a:pt x="1313" y="4410"/>
                  </a:cubicBezTo>
                  <a:cubicBezTo>
                    <a:pt x="1278" y="4459"/>
                    <a:pt x="1233" y="4501"/>
                    <a:pt x="1183" y="4535"/>
                  </a:cubicBezTo>
                  <a:cubicBezTo>
                    <a:pt x="1075" y="4614"/>
                    <a:pt x="932" y="4656"/>
                    <a:pt x="787" y="4656"/>
                  </a:cubicBezTo>
                  <a:cubicBezTo>
                    <a:pt x="764" y="4656"/>
                    <a:pt x="742" y="4655"/>
                    <a:pt x="719" y="4653"/>
                  </a:cubicBezTo>
                  <a:cubicBezTo>
                    <a:pt x="529" y="4634"/>
                    <a:pt x="191" y="4493"/>
                    <a:pt x="111" y="4322"/>
                  </a:cubicBezTo>
                  <a:lnTo>
                    <a:pt x="95" y="4299"/>
                  </a:lnTo>
                  <a:lnTo>
                    <a:pt x="50" y="4349"/>
                  </a:lnTo>
                  <a:lnTo>
                    <a:pt x="0" y="4364"/>
                  </a:lnTo>
                  <a:lnTo>
                    <a:pt x="4" y="4383"/>
                  </a:lnTo>
                  <a:lnTo>
                    <a:pt x="8" y="4383"/>
                  </a:lnTo>
                  <a:cubicBezTo>
                    <a:pt x="118" y="4600"/>
                    <a:pt x="487" y="4752"/>
                    <a:pt x="708" y="4771"/>
                  </a:cubicBezTo>
                  <a:cubicBezTo>
                    <a:pt x="735" y="4775"/>
                    <a:pt x="761" y="4775"/>
                    <a:pt x="788" y="4775"/>
                  </a:cubicBezTo>
                  <a:cubicBezTo>
                    <a:pt x="955" y="4775"/>
                    <a:pt x="1123" y="4725"/>
                    <a:pt x="1252" y="4634"/>
                  </a:cubicBezTo>
                  <a:cubicBezTo>
                    <a:pt x="1313" y="4592"/>
                    <a:pt x="1366" y="4539"/>
                    <a:pt x="1412" y="4478"/>
                  </a:cubicBezTo>
                  <a:cubicBezTo>
                    <a:pt x="1606" y="4208"/>
                    <a:pt x="1594" y="3858"/>
                    <a:pt x="1549" y="3607"/>
                  </a:cubicBezTo>
                  <a:cubicBezTo>
                    <a:pt x="1526" y="3474"/>
                    <a:pt x="1488" y="3341"/>
                    <a:pt x="1453" y="3211"/>
                  </a:cubicBezTo>
                  <a:cubicBezTo>
                    <a:pt x="1412" y="3071"/>
                    <a:pt x="1374" y="2922"/>
                    <a:pt x="1351" y="2778"/>
                  </a:cubicBezTo>
                  <a:cubicBezTo>
                    <a:pt x="1309" y="2515"/>
                    <a:pt x="1320" y="2253"/>
                    <a:pt x="1339" y="1983"/>
                  </a:cubicBezTo>
                  <a:cubicBezTo>
                    <a:pt x="1385" y="1336"/>
                    <a:pt x="1438" y="693"/>
                    <a:pt x="1488" y="46"/>
                  </a:cubicBezTo>
                  <a:cubicBezTo>
                    <a:pt x="1488" y="42"/>
                    <a:pt x="1488" y="35"/>
                    <a:pt x="1492" y="27"/>
                  </a:cubicBezTo>
                  <a:lnTo>
                    <a:pt x="1492" y="12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23;p38"/>
            <p:cNvSpPr/>
            <p:nvPr/>
          </p:nvSpPr>
          <p:spPr>
            <a:xfrm>
              <a:off x="7072877" y="3215904"/>
              <a:ext cx="130848" cy="584253"/>
            </a:xfrm>
            <a:custGeom>
              <a:avLst/>
              <a:gdLst/>
              <a:ahLst/>
              <a:cxnLst/>
              <a:rect l="l" t="t" r="r" b="b"/>
              <a:pathLst>
                <a:path w="1176" h="5251" extrusionOk="0">
                  <a:moveTo>
                    <a:pt x="765" y="1"/>
                  </a:moveTo>
                  <a:lnTo>
                    <a:pt x="678" y="85"/>
                  </a:lnTo>
                  <a:cubicBezTo>
                    <a:pt x="731" y="145"/>
                    <a:pt x="735" y="241"/>
                    <a:pt x="731" y="343"/>
                  </a:cubicBezTo>
                  <a:cubicBezTo>
                    <a:pt x="727" y="488"/>
                    <a:pt x="723" y="632"/>
                    <a:pt x="719" y="777"/>
                  </a:cubicBezTo>
                  <a:cubicBezTo>
                    <a:pt x="689" y="1815"/>
                    <a:pt x="659" y="2888"/>
                    <a:pt x="921" y="3915"/>
                  </a:cubicBezTo>
                  <a:lnTo>
                    <a:pt x="940" y="3988"/>
                  </a:lnTo>
                  <a:cubicBezTo>
                    <a:pt x="997" y="4197"/>
                    <a:pt x="1054" y="4414"/>
                    <a:pt x="1012" y="4619"/>
                  </a:cubicBezTo>
                  <a:cubicBezTo>
                    <a:pt x="978" y="4775"/>
                    <a:pt x="875" y="4916"/>
                    <a:pt x="723" y="5015"/>
                  </a:cubicBezTo>
                  <a:cubicBezTo>
                    <a:pt x="603" y="5092"/>
                    <a:pt x="467" y="5132"/>
                    <a:pt x="336" y="5132"/>
                  </a:cubicBezTo>
                  <a:cubicBezTo>
                    <a:pt x="256" y="5132"/>
                    <a:pt x="178" y="5117"/>
                    <a:pt x="107" y="5087"/>
                  </a:cubicBezTo>
                  <a:lnTo>
                    <a:pt x="65" y="5068"/>
                  </a:lnTo>
                  <a:lnTo>
                    <a:pt x="0" y="5171"/>
                  </a:lnTo>
                  <a:cubicBezTo>
                    <a:pt x="12" y="5178"/>
                    <a:pt x="19" y="5182"/>
                    <a:pt x="27" y="5182"/>
                  </a:cubicBezTo>
                  <a:cubicBezTo>
                    <a:pt x="38" y="5190"/>
                    <a:pt x="50" y="5197"/>
                    <a:pt x="57" y="5197"/>
                  </a:cubicBezTo>
                  <a:cubicBezTo>
                    <a:pt x="145" y="5235"/>
                    <a:pt x="236" y="5251"/>
                    <a:pt x="335" y="5251"/>
                  </a:cubicBezTo>
                  <a:cubicBezTo>
                    <a:pt x="487" y="5251"/>
                    <a:pt x="647" y="5205"/>
                    <a:pt x="788" y="5117"/>
                  </a:cubicBezTo>
                  <a:cubicBezTo>
                    <a:pt x="967" y="4999"/>
                    <a:pt x="1088" y="4832"/>
                    <a:pt x="1126" y="4646"/>
                  </a:cubicBezTo>
                  <a:cubicBezTo>
                    <a:pt x="1176" y="4414"/>
                    <a:pt x="1115" y="4182"/>
                    <a:pt x="1054" y="3957"/>
                  </a:cubicBezTo>
                  <a:lnTo>
                    <a:pt x="1039" y="3885"/>
                  </a:lnTo>
                  <a:cubicBezTo>
                    <a:pt x="776" y="2873"/>
                    <a:pt x="811" y="1808"/>
                    <a:pt x="841" y="781"/>
                  </a:cubicBezTo>
                  <a:cubicBezTo>
                    <a:pt x="845" y="636"/>
                    <a:pt x="849" y="492"/>
                    <a:pt x="853" y="347"/>
                  </a:cubicBezTo>
                  <a:cubicBezTo>
                    <a:pt x="853" y="252"/>
                    <a:pt x="856" y="104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24;p38"/>
            <p:cNvSpPr/>
            <p:nvPr/>
          </p:nvSpPr>
          <p:spPr>
            <a:xfrm>
              <a:off x="6585306" y="3106751"/>
              <a:ext cx="239665" cy="409010"/>
            </a:xfrm>
            <a:custGeom>
              <a:avLst/>
              <a:gdLst/>
              <a:ahLst/>
              <a:cxnLst/>
              <a:rect l="l" t="t" r="r" b="b"/>
              <a:pathLst>
                <a:path w="2154" h="3676" extrusionOk="0">
                  <a:moveTo>
                    <a:pt x="1396" y="0"/>
                  </a:moveTo>
                  <a:lnTo>
                    <a:pt x="1392" y="4"/>
                  </a:lnTo>
                  <a:cubicBezTo>
                    <a:pt x="1107" y="61"/>
                    <a:pt x="1092" y="347"/>
                    <a:pt x="1080" y="575"/>
                  </a:cubicBezTo>
                  <a:cubicBezTo>
                    <a:pt x="1077" y="658"/>
                    <a:pt x="1073" y="738"/>
                    <a:pt x="1058" y="799"/>
                  </a:cubicBezTo>
                  <a:cubicBezTo>
                    <a:pt x="1039" y="879"/>
                    <a:pt x="989" y="944"/>
                    <a:pt x="943" y="1008"/>
                  </a:cubicBezTo>
                  <a:cubicBezTo>
                    <a:pt x="913" y="1050"/>
                    <a:pt x="879" y="1092"/>
                    <a:pt x="852" y="1142"/>
                  </a:cubicBezTo>
                  <a:cubicBezTo>
                    <a:pt x="810" y="1225"/>
                    <a:pt x="772" y="1320"/>
                    <a:pt x="738" y="1408"/>
                  </a:cubicBezTo>
                  <a:cubicBezTo>
                    <a:pt x="719" y="1469"/>
                    <a:pt x="696" y="1526"/>
                    <a:pt x="673" y="1579"/>
                  </a:cubicBezTo>
                  <a:cubicBezTo>
                    <a:pt x="559" y="1830"/>
                    <a:pt x="407" y="2157"/>
                    <a:pt x="217" y="2473"/>
                  </a:cubicBezTo>
                  <a:lnTo>
                    <a:pt x="190" y="2511"/>
                  </a:lnTo>
                  <a:cubicBezTo>
                    <a:pt x="122" y="2629"/>
                    <a:pt x="50" y="2747"/>
                    <a:pt x="23" y="2888"/>
                  </a:cubicBezTo>
                  <a:cubicBezTo>
                    <a:pt x="0" y="2998"/>
                    <a:pt x="8" y="3116"/>
                    <a:pt x="46" y="3226"/>
                  </a:cubicBezTo>
                  <a:cubicBezTo>
                    <a:pt x="76" y="3318"/>
                    <a:pt x="129" y="3405"/>
                    <a:pt x="198" y="3474"/>
                  </a:cubicBezTo>
                  <a:cubicBezTo>
                    <a:pt x="331" y="3607"/>
                    <a:pt x="502" y="3675"/>
                    <a:pt x="670" y="3675"/>
                  </a:cubicBezTo>
                  <a:cubicBezTo>
                    <a:pt x="788" y="3675"/>
                    <a:pt x="902" y="3641"/>
                    <a:pt x="1004" y="3576"/>
                  </a:cubicBezTo>
                  <a:cubicBezTo>
                    <a:pt x="1080" y="3527"/>
                    <a:pt x="1145" y="3462"/>
                    <a:pt x="1195" y="3382"/>
                  </a:cubicBezTo>
                  <a:cubicBezTo>
                    <a:pt x="1274" y="3253"/>
                    <a:pt x="1324" y="3112"/>
                    <a:pt x="1370" y="2975"/>
                  </a:cubicBezTo>
                  <a:lnTo>
                    <a:pt x="1389" y="2914"/>
                  </a:lnTo>
                  <a:cubicBezTo>
                    <a:pt x="1575" y="2344"/>
                    <a:pt x="1837" y="1792"/>
                    <a:pt x="2096" y="1256"/>
                  </a:cubicBezTo>
                  <a:lnTo>
                    <a:pt x="2111" y="1225"/>
                  </a:lnTo>
                  <a:cubicBezTo>
                    <a:pt x="2127" y="1187"/>
                    <a:pt x="2130" y="1180"/>
                    <a:pt x="2153" y="1123"/>
                  </a:cubicBezTo>
                  <a:lnTo>
                    <a:pt x="2043" y="1081"/>
                  </a:lnTo>
                  <a:cubicBezTo>
                    <a:pt x="2020" y="1134"/>
                    <a:pt x="2020" y="1138"/>
                    <a:pt x="2001" y="1172"/>
                  </a:cubicBezTo>
                  <a:lnTo>
                    <a:pt x="1986" y="1206"/>
                  </a:lnTo>
                  <a:cubicBezTo>
                    <a:pt x="1731" y="1743"/>
                    <a:pt x="1465" y="2298"/>
                    <a:pt x="1274" y="2876"/>
                  </a:cubicBezTo>
                  <a:lnTo>
                    <a:pt x="1255" y="2937"/>
                  </a:lnTo>
                  <a:cubicBezTo>
                    <a:pt x="1210" y="3067"/>
                    <a:pt x="1168" y="3203"/>
                    <a:pt x="1096" y="3318"/>
                  </a:cubicBezTo>
                  <a:cubicBezTo>
                    <a:pt x="1054" y="3382"/>
                    <a:pt x="1004" y="3436"/>
                    <a:pt x="940" y="3474"/>
                  </a:cubicBezTo>
                  <a:cubicBezTo>
                    <a:pt x="857" y="3530"/>
                    <a:pt x="763" y="3557"/>
                    <a:pt x="668" y="3557"/>
                  </a:cubicBezTo>
                  <a:cubicBezTo>
                    <a:pt x="531" y="3557"/>
                    <a:pt x="392" y="3500"/>
                    <a:pt x="282" y="3390"/>
                  </a:cubicBezTo>
                  <a:cubicBezTo>
                    <a:pt x="228" y="3333"/>
                    <a:pt x="186" y="3264"/>
                    <a:pt x="160" y="3188"/>
                  </a:cubicBezTo>
                  <a:cubicBezTo>
                    <a:pt x="129" y="3097"/>
                    <a:pt x="122" y="3002"/>
                    <a:pt x="141" y="2911"/>
                  </a:cubicBezTo>
                  <a:cubicBezTo>
                    <a:pt x="164" y="2793"/>
                    <a:pt x="228" y="2686"/>
                    <a:pt x="293" y="2572"/>
                  </a:cubicBezTo>
                  <a:lnTo>
                    <a:pt x="320" y="2534"/>
                  </a:lnTo>
                  <a:cubicBezTo>
                    <a:pt x="510" y="2214"/>
                    <a:pt x="666" y="1883"/>
                    <a:pt x="780" y="1629"/>
                  </a:cubicBezTo>
                  <a:cubicBezTo>
                    <a:pt x="807" y="1571"/>
                    <a:pt x="829" y="1511"/>
                    <a:pt x="852" y="1454"/>
                  </a:cubicBezTo>
                  <a:cubicBezTo>
                    <a:pt x="883" y="1366"/>
                    <a:pt x="917" y="1275"/>
                    <a:pt x="959" y="1199"/>
                  </a:cubicBezTo>
                  <a:cubicBezTo>
                    <a:pt x="982" y="1157"/>
                    <a:pt x="1008" y="1119"/>
                    <a:pt x="1039" y="1081"/>
                  </a:cubicBezTo>
                  <a:cubicBezTo>
                    <a:pt x="1092" y="1005"/>
                    <a:pt x="1149" y="932"/>
                    <a:pt x="1172" y="826"/>
                  </a:cubicBezTo>
                  <a:cubicBezTo>
                    <a:pt x="1191" y="754"/>
                    <a:pt x="1195" y="670"/>
                    <a:pt x="1198" y="582"/>
                  </a:cubicBezTo>
                  <a:cubicBezTo>
                    <a:pt x="1214" y="324"/>
                    <a:pt x="1233" y="153"/>
                    <a:pt x="1423" y="122"/>
                  </a:cubicBezTo>
                  <a:lnTo>
                    <a:pt x="1438" y="115"/>
                  </a:lnTo>
                  <a:lnTo>
                    <a:pt x="1423" y="61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25;p38"/>
            <p:cNvSpPr/>
            <p:nvPr/>
          </p:nvSpPr>
          <p:spPr>
            <a:xfrm>
              <a:off x="7003892" y="3773794"/>
              <a:ext cx="189262" cy="369177"/>
            </a:xfrm>
            <a:custGeom>
              <a:avLst/>
              <a:gdLst/>
              <a:ahLst/>
              <a:cxnLst/>
              <a:rect l="l" t="t" r="r" b="b"/>
              <a:pathLst>
                <a:path w="1701" h="3318" extrusionOk="0">
                  <a:moveTo>
                    <a:pt x="1412" y="1"/>
                  </a:moveTo>
                  <a:lnTo>
                    <a:pt x="1324" y="77"/>
                  </a:lnTo>
                  <a:lnTo>
                    <a:pt x="1336" y="92"/>
                  </a:lnTo>
                  <a:cubicBezTo>
                    <a:pt x="1564" y="328"/>
                    <a:pt x="1381" y="891"/>
                    <a:pt x="1320" y="1073"/>
                  </a:cubicBezTo>
                  <a:cubicBezTo>
                    <a:pt x="1282" y="1188"/>
                    <a:pt x="1237" y="1298"/>
                    <a:pt x="1195" y="1408"/>
                  </a:cubicBezTo>
                  <a:cubicBezTo>
                    <a:pt x="1123" y="1598"/>
                    <a:pt x="1043" y="1796"/>
                    <a:pt x="1001" y="2002"/>
                  </a:cubicBezTo>
                  <a:cubicBezTo>
                    <a:pt x="978" y="2097"/>
                    <a:pt x="967" y="2196"/>
                    <a:pt x="951" y="2291"/>
                  </a:cubicBezTo>
                  <a:cubicBezTo>
                    <a:pt x="902" y="2622"/>
                    <a:pt x="852" y="2934"/>
                    <a:pt x="617" y="3105"/>
                  </a:cubicBezTo>
                  <a:cubicBezTo>
                    <a:pt x="575" y="3135"/>
                    <a:pt x="544" y="3154"/>
                    <a:pt x="514" y="3166"/>
                  </a:cubicBezTo>
                  <a:cubicBezTo>
                    <a:pt x="475" y="3186"/>
                    <a:pt x="442" y="3196"/>
                    <a:pt x="408" y="3196"/>
                  </a:cubicBezTo>
                  <a:cubicBezTo>
                    <a:pt x="341" y="3196"/>
                    <a:pt x="270" y="3158"/>
                    <a:pt x="141" y="3082"/>
                  </a:cubicBezTo>
                  <a:lnTo>
                    <a:pt x="122" y="3071"/>
                  </a:lnTo>
                  <a:cubicBezTo>
                    <a:pt x="118" y="3063"/>
                    <a:pt x="118" y="3055"/>
                    <a:pt x="114" y="3044"/>
                  </a:cubicBezTo>
                  <a:lnTo>
                    <a:pt x="0" y="3074"/>
                  </a:lnTo>
                  <a:cubicBezTo>
                    <a:pt x="0" y="3082"/>
                    <a:pt x="4" y="3086"/>
                    <a:pt x="4" y="3093"/>
                  </a:cubicBezTo>
                  <a:cubicBezTo>
                    <a:pt x="8" y="3124"/>
                    <a:pt x="19" y="3150"/>
                    <a:pt x="61" y="3173"/>
                  </a:cubicBezTo>
                  <a:lnTo>
                    <a:pt x="80" y="3189"/>
                  </a:lnTo>
                  <a:cubicBezTo>
                    <a:pt x="210" y="3261"/>
                    <a:pt x="305" y="3318"/>
                    <a:pt x="407" y="3318"/>
                  </a:cubicBezTo>
                  <a:cubicBezTo>
                    <a:pt x="457" y="3318"/>
                    <a:pt x="510" y="3303"/>
                    <a:pt x="567" y="3276"/>
                  </a:cubicBezTo>
                  <a:cubicBezTo>
                    <a:pt x="601" y="3257"/>
                    <a:pt x="636" y="3238"/>
                    <a:pt x="685" y="3200"/>
                  </a:cubicBezTo>
                  <a:cubicBezTo>
                    <a:pt x="963" y="2998"/>
                    <a:pt x="1016" y="2648"/>
                    <a:pt x="1069" y="2310"/>
                  </a:cubicBezTo>
                  <a:cubicBezTo>
                    <a:pt x="1081" y="2215"/>
                    <a:pt x="1096" y="2120"/>
                    <a:pt x="1115" y="2028"/>
                  </a:cubicBezTo>
                  <a:cubicBezTo>
                    <a:pt x="1157" y="1830"/>
                    <a:pt x="1233" y="1640"/>
                    <a:pt x="1305" y="1454"/>
                  </a:cubicBezTo>
                  <a:cubicBezTo>
                    <a:pt x="1351" y="1344"/>
                    <a:pt x="1396" y="1226"/>
                    <a:pt x="1434" y="1111"/>
                  </a:cubicBezTo>
                  <a:cubicBezTo>
                    <a:pt x="1499" y="910"/>
                    <a:pt x="1701" y="294"/>
                    <a:pt x="1419" y="8"/>
                  </a:cubicBezTo>
                  <a:lnTo>
                    <a:pt x="1415" y="4"/>
                  </a:lnTo>
                  <a:lnTo>
                    <a:pt x="1370" y="43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26;p38"/>
            <p:cNvSpPr/>
            <p:nvPr/>
          </p:nvSpPr>
          <p:spPr>
            <a:xfrm>
              <a:off x="6845559" y="3779691"/>
              <a:ext cx="256577" cy="395436"/>
            </a:xfrm>
            <a:custGeom>
              <a:avLst/>
              <a:gdLst/>
              <a:ahLst/>
              <a:cxnLst/>
              <a:rect l="l" t="t" r="r" b="b"/>
              <a:pathLst>
                <a:path w="2306" h="3554" extrusionOk="0">
                  <a:moveTo>
                    <a:pt x="2103" y="0"/>
                  </a:moveTo>
                  <a:cubicBezTo>
                    <a:pt x="2100" y="0"/>
                    <a:pt x="2096" y="0"/>
                    <a:pt x="2093" y="1"/>
                  </a:cubicBezTo>
                  <a:lnTo>
                    <a:pt x="2059" y="9"/>
                  </a:lnTo>
                  <a:lnTo>
                    <a:pt x="2043" y="35"/>
                  </a:lnTo>
                  <a:lnTo>
                    <a:pt x="2059" y="43"/>
                  </a:lnTo>
                  <a:lnTo>
                    <a:pt x="2036" y="66"/>
                  </a:lnTo>
                  <a:lnTo>
                    <a:pt x="2097" y="66"/>
                  </a:lnTo>
                  <a:lnTo>
                    <a:pt x="2097" y="119"/>
                  </a:lnTo>
                  <a:cubicBezTo>
                    <a:pt x="2089" y="119"/>
                    <a:pt x="2081" y="115"/>
                    <a:pt x="2078" y="115"/>
                  </a:cubicBezTo>
                  <a:lnTo>
                    <a:pt x="2078" y="115"/>
                  </a:lnTo>
                  <a:cubicBezTo>
                    <a:pt x="2158" y="206"/>
                    <a:pt x="2180" y="355"/>
                    <a:pt x="2150" y="507"/>
                  </a:cubicBezTo>
                  <a:cubicBezTo>
                    <a:pt x="2123" y="629"/>
                    <a:pt x="2070" y="743"/>
                    <a:pt x="2013" y="861"/>
                  </a:cubicBezTo>
                  <a:lnTo>
                    <a:pt x="1975" y="941"/>
                  </a:lnTo>
                  <a:cubicBezTo>
                    <a:pt x="1922" y="1058"/>
                    <a:pt x="1887" y="1180"/>
                    <a:pt x="1857" y="1298"/>
                  </a:cubicBezTo>
                  <a:cubicBezTo>
                    <a:pt x="1827" y="1401"/>
                    <a:pt x="1800" y="1496"/>
                    <a:pt x="1762" y="1591"/>
                  </a:cubicBezTo>
                  <a:cubicBezTo>
                    <a:pt x="1674" y="1808"/>
                    <a:pt x="1587" y="2036"/>
                    <a:pt x="1556" y="2283"/>
                  </a:cubicBezTo>
                  <a:cubicBezTo>
                    <a:pt x="1545" y="2344"/>
                    <a:pt x="1541" y="2409"/>
                    <a:pt x="1537" y="2470"/>
                  </a:cubicBezTo>
                  <a:cubicBezTo>
                    <a:pt x="1534" y="2573"/>
                    <a:pt x="1526" y="2668"/>
                    <a:pt x="1503" y="2759"/>
                  </a:cubicBezTo>
                  <a:cubicBezTo>
                    <a:pt x="1488" y="2831"/>
                    <a:pt x="1461" y="2903"/>
                    <a:pt x="1423" y="2972"/>
                  </a:cubicBezTo>
                  <a:cubicBezTo>
                    <a:pt x="1351" y="3105"/>
                    <a:pt x="1248" y="3215"/>
                    <a:pt x="1127" y="3295"/>
                  </a:cubicBezTo>
                  <a:cubicBezTo>
                    <a:pt x="1077" y="3330"/>
                    <a:pt x="1028" y="3352"/>
                    <a:pt x="978" y="3371"/>
                  </a:cubicBezTo>
                  <a:cubicBezTo>
                    <a:pt x="879" y="3412"/>
                    <a:pt x="775" y="3433"/>
                    <a:pt x="667" y="3433"/>
                  </a:cubicBezTo>
                  <a:cubicBezTo>
                    <a:pt x="504" y="3433"/>
                    <a:pt x="333" y="3386"/>
                    <a:pt x="157" y="3292"/>
                  </a:cubicBezTo>
                  <a:cubicBezTo>
                    <a:pt x="126" y="3272"/>
                    <a:pt x="92" y="3253"/>
                    <a:pt x="61" y="3234"/>
                  </a:cubicBezTo>
                  <a:lnTo>
                    <a:pt x="1" y="3337"/>
                  </a:lnTo>
                  <a:cubicBezTo>
                    <a:pt x="31" y="3360"/>
                    <a:pt x="65" y="3379"/>
                    <a:pt x="100" y="3394"/>
                  </a:cubicBezTo>
                  <a:cubicBezTo>
                    <a:pt x="297" y="3501"/>
                    <a:pt x="488" y="3554"/>
                    <a:pt x="670" y="3554"/>
                  </a:cubicBezTo>
                  <a:cubicBezTo>
                    <a:pt x="792" y="3554"/>
                    <a:pt x="910" y="3531"/>
                    <a:pt x="1024" y="3482"/>
                  </a:cubicBezTo>
                  <a:cubicBezTo>
                    <a:pt x="1077" y="3463"/>
                    <a:pt x="1134" y="3432"/>
                    <a:pt x="1187" y="3398"/>
                  </a:cubicBezTo>
                  <a:cubicBezTo>
                    <a:pt x="1328" y="3307"/>
                    <a:pt x="1446" y="3181"/>
                    <a:pt x="1526" y="3029"/>
                  </a:cubicBezTo>
                  <a:cubicBezTo>
                    <a:pt x="1572" y="2953"/>
                    <a:pt x="1602" y="2869"/>
                    <a:pt x="1621" y="2786"/>
                  </a:cubicBezTo>
                  <a:cubicBezTo>
                    <a:pt x="1644" y="2683"/>
                    <a:pt x="1652" y="2580"/>
                    <a:pt x="1659" y="2477"/>
                  </a:cubicBezTo>
                  <a:cubicBezTo>
                    <a:pt x="1663" y="2417"/>
                    <a:pt x="1667" y="2359"/>
                    <a:pt x="1674" y="2299"/>
                  </a:cubicBezTo>
                  <a:cubicBezTo>
                    <a:pt x="1701" y="2067"/>
                    <a:pt x="1789" y="1846"/>
                    <a:pt x="1872" y="1637"/>
                  </a:cubicBezTo>
                  <a:cubicBezTo>
                    <a:pt x="1914" y="1534"/>
                    <a:pt x="1945" y="1431"/>
                    <a:pt x="1971" y="1329"/>
                  </a:cubicBezTo>
                  <a:cubicBezTo>
                    <a:pt x="2005" y="1211"/>
                    <a:pt x="2036" y="1100"/>
                    <a:pt x="2085" y="990"/>
                  </a:cubicBezTo>
                  <a:lnTo>
                    <a:pt x="2123" y="910"/>
                  </a:lnTo>
                  <a:cubicBezTo>
                    <a:pt x="2177" y="792"/>
                    <a:pt x="2237" y="667"/>
                    <a:pt x="2264" y="534"/>
                  </a:cubicBezTo>
                  <a:cubicBezTo>
                    <a:pt x="2306" y="340"/>
                    <a:pt x="2272" y="161"/>
                    <a:pt x="2165" y="28"/>
                  </a:cubicBezTo>
                  <a:cubicBezTo>
                    <a:pt x="2149" y="11"/>
                    <a:pt x="2126" y="0"/>
                    <a:pt x="2103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27;p38"/>
            <p:cNvSpPr/>
            <p:nvPr/>
          </p:nvSpPr>
          <p:spPr>
            <a:xfrm>
              <a:off x="6702915" y="3731513"/>
              <a:ext cx="265478" cy="445839"/>
            </a:xfrm>
            <a:custGeom>
              <a:avLst/>
              <a:gdLst/>
              <a:ahLst/>
              <a:cxnLst/>
              <a:rect l="l" t="t" r="r" b="b"/>
              <a:pathLst>
                <a:path w="2386" h="4007" extrusionOk="0">
                  <a:moveTo>
                    <a:pt x="838" y="0"/>
                  </a:moveTo>
                  <a:cubicBezTo>
                    <a:pt x="830" y="4"/>
                    <a:pt x="822" y="12"/>
                    <a:pt x="822" y="15"/>
                  </a:cubicBezTo>
                  <a:cubicBezTo>
                    <a:pt x="678" y="133"/>
                    <a:pt x="682" y="343"/>
                    <a:pt x="697" y="491"/>
                  </a:cubicBezTo>
                  <a:cubicBezTo>
                    <a:pt x="739" y="917"/>
                    <a:pt x="522" y="1404"/>
                    <a:pt x="332" y="1838"/>
                  </a:cubicBezTo>
                  <a:cubicBezTo>
                    <a:pt x="282" y="1952"/>
                    <a:pt x="233" y="2066"/>
                    <a:pt x="191" y="2172"/>
                  </a:cubicBezTo>
                  <a:lnTo>
                    <a:pt x="183" y="2188"/>
                  </a:lnTo>
                  <a:cubicBezTo>
                    <a:pt x="96" y="2408"/>
                    <a:pt x="4" y="2637"/>
                    <a:pt x="1" y="2880"/>
                  </a:cubicBezTo>
                  <a:cubicBezTo>
                    <a:pt x="1" y="3025"/>
                    <a:pt x="39" y="3169"/>
                    <a:pt x="107" y="3287"/>
                  </a:cubicBezTo>
                  <a:cubicBezTo>
                    <a:pt x="172" y="3394"/>
                    <a:pt x="259" y="3477"/>
                    <a:pt x="366" y="3523"/>
                  </a:cubicBezTo>
                  <a:lnTo>
                    <a:pt x="377" y="3527"/>
                  </a:lnTo>
                  <a:cubicBezTo>
                    <a:pt x="400" y="3534"/>
                    <a:pt x="427" y="3546"/>
                    <a:pt x="430" y="3557"/>
                  </a:cubicBezTo>
                  <a:cubicBezTo>
                    <a:pt x="438" y="3569"/>
                    <a:pt x="434" y="3591"/>
                    <a:pt x="430" y="3614"/>
                  </a:cubicBezTo>
                  <a:cubicBezTo>
                    <a:pt x="430" y="3626"/>
                    <a:pt x="430" y="3641"/>
                    <a:pt x="427" y="3652"/>
                  </a:cubicBezTo>
                  <a:cubicBezTo>
                    <a:pt x="419" y="3744"/>
                    <a:pt x="457" y="3831"/>
                    <a:pt x="533" y="3896"/>
                  </a:cubicBezTo>
                  <a:cubicBezTo>
                    <a:pt x="617" y="3968"/>
                    <a:pt x="735" y="4006"/>
                    <a:pt x="853" y="4006"/>
                  </a:cubicBezTo>
                  <a:cubicBezTo>
                    <a:pt x="887" y="4006"/>
                    <a:pt x="925" y="4002"/>
                    <a:pt x="959" y="3995"/>
                  </a:cubicBezTo>
                  <a:cubicBezTo>
                    <a:pt x="1108" y="3960"/>
                    <a:pt x="1237" y="3880"/>
                    <a:pt x="1351" y="3759"/>
                  </a:cubicBezTo>
                  <a:cubicBezTo>
                    <a:pt x="1450" y="3656"/>
                    <a:pt x="1534" y="3527"/>
                    <a:pt x="1591" y="3386"/>
                  </a:cubicBezTo>
                  <a:cubicBezTo>
                    <a:pt x="1678" y="3165"/>
                    <a:pt x="1712" y="2929"/>
                    <a:pt x="1747" y="2701"/>
                  </a:cubicBezTo>
                  <a:cubicBezTo>
                    <a:pt x="1754" y="2648"/>
                    <a:pt x="1762" y="2591"/>
                    <a:pt x="1770" y="2538"/>
                  </a:cubicBezTo>
                  <a:cubicBezTo>
                    <a:pt x="1830" y="2180"/>
                    <a:pt x="1922" y="1830"/>
                    <a:pt x="2051" y="1491"/>
                  </a:cubicBezTo>
                  <a:lnTo>
                    <a:pt x="2081" y="1408"/>
                  </a:lnTo>
                  <a:cubicBezTo>
                    <a:pt x="2222" y="1027"/>
                    <a:pt x="2386" y="594"/>
                    <a:pt x="2207" y="217"/>
                  </a:cubicBezTo>
                  <a:lnTo>
                    <a:pt x="2207" y="213"/>
                  </a:lnTo>
                  <a:lnTo>
                    <a:pt x="2203" y="206"/>
                  </a:lnTo>
                  <a:lnTo>
                    <a:pt x="2120" y="240"/>
                  </a:lnTo>
                  <a:lnTo>
                    <a:pt x="2093" y="240"/>
                  </a:lnTo>
                  <a:lnTo>
                    <a:pt x="2093" y="251"/>
                  </a:lnTo>
                  <a:lnTo>
                    <a:pt x="2100" y="267"/>
                  </a:lnTo>
                  <a:cubicBezTo>
                    <a:pt x="2256" y="601"/>
                    <a:pt x="2112" y="989"/>
                    <a:pt x="1967" y="1366"/>
                  </a:cubicBezTo>
                  <a:lnTo>
                    <a:pt x="1937" y="1450"/>
                  </a:lnTo>
                  <a:cubicBezTo>
                    <a:pt x="1808" y="1796"/>
                    <a:pt x="1712" y="2153"/>
                    <a:pt x="1655" y="2519"/>
                  </a:cubicBezTo>
                  <a:cubicBezTo>
                    <a:pt x="1644" y="2572"/>
                    <a:pt x="1636" y="2629"/>
                    <a:pt x="1629" y="2686"/>
                  </a:cubicBezTo>
                  <a:cubicBezTo>
                    <a:pt x="1595" y="2907"/>
                    <a:pt x="1560" y="3135"/>
                    <a:pt x="1480" y="3340"/>
                  </a:cubicBezTo>
                  <a:cubicBezTo>
                    <a:pt x="1427" y="3470"/>
                    <a:pt x="1355" y="3584"/>
                    <a:pt x="1267" y="3675"/>
                  </a:cubicBezTo>
                  <a:cubicBezTo>
                    <a:pt x="1168" y="3782"/>
                    <a:pt x="1054" y="3850"/>
                    <a:pt x="933" y="3877"/>
                  </a:cubicBezTo>
                  <a:cubicBezTo>
                    <a:pt x="906" y="3883"/>
                    <a:pt x="878" y="3886"/>
                    <a:pt x="850" y="3886"/>
                  </a:cubicBezTo>
                  <a:cubicBezTo>
                    <a:pt x="762" y="3886"/>
                    <a:pt x="674" y="3856"/>
                    <a:pt x="613" y="3804"/>
                  </a:cubicBezTo>
                  <a:cubicBezTo>
                    <a:pt x="564" y="3763"/>
                    <a:pt x="541" y="3717"/>
                    <a:pt x="548" y="3660"/>
                  </a:cubicBezTo>
                  <a:cubicBezTo>
                    <a:pt x="548" y="3648"/>
                    <a:pt x="548" y="3641"/>
                    <a:pt x="552" y="3629"/>
                  </a:cubicBezTo>
                  <a:cubicBezTo>
                    <a:pt x="556" y="3595"/>
                    <a:pt x="560" y="3550"/>
                    <a:pt x="537" y="3504"/>
                  </a:cubicBezTo>
                  <a:cubicBezTo>
                    <a:pt x="510" y="3451"/>
                    <a:pt x="457" y="3432"/>
                    <a:pt x="411" y="3413"/>
                  </a:cubicBezTo>
                  <a:cubicBezTo>
                    <a:pt x="332" y="3378"/>
                    <a:pt x="263" y="3314"/>
                    <a:pt x="210" y="3226"/>
                  </a:cubicBezTo>
                  <a:cubicBezTo>
                    <a:pt x="153" y="3127"/>
                    <a:pt x="119" y="3002"/>
                    <a:pt x="122" y="2880"/>
                  </a:cubicBezTo>
                  <a:cubicBezTo>
                    <a:pt x="122" y="2659"/>
                    <a:pt x="210" y="2443"/>
                    <a:pt x="294" y="2233"/>
                  </a:cubicBezTo>
                  <a:lnTo>
                    <a:pt x="301" y="2214"/>
                  </a:lnTo>
                  <a:cubicBezTo>
                    <a:pt x="343" y="2112"/>
                    <a:pt x="392" y="2001"/>
                    <a:pt x="442" y="1887"/>
                  </a:cubicBezTo>
                  <a:cubicBezTo>
                    <a:pt x="640" y="1438"/>
                    <a:pt x="860" y="936"/>
                    <a:pt x="815" y="480"/>
                  </a:cubicBezTo>
                  <a:cubicBezTo>
                    <a:pt x="796" y="289"/>
                    <a:pt x="822" y="168"/>
                    <a:pt x="906" y="99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28;p38"/>
            <p:cNvSpPr/>
            <p:nvPr/>
          </p:nvSpPr>
          <p:spPr>
            <a:xfrm>
              <a:off x="6527225" y="3457686"/>
              <a:ext cx="181362" cy="302641"/>
            </a:xfrm>
            <a:custGeom>
              <a:avLst/>
              <a:gdLst/>
              <a:ahLst/>
              <a:cxnLst/>
              <a:rect l="l" t="t" r="r" b="b"/>
              <a:pathLst>
                <a:path w="1630" h="2720" extrusionOk="0">
                  <a:moveTo>
                    <a:pt x="598" y="0"/>
                  </a:moveTo>
                  <a:cubicBezTo>
                    <a:pt x="423" y="34"/>
                    <a:pt x="336" y="468"/>
                    <a:pt x="218" y="1126"/>
                  </a:cubicBezTo>
                  <a:cubicBezTo>
                    <a:pt x="180" y="1331"/>
                    <a:pt x="149" y="1506"/>
                    <a:pt x="123" y="1579"/>
                  </a:cubicBezTo>
                  <a:lnTo>
                    <a:pt x="104" y="1636"/>
                  </a:lnTo>
                  <a:cubicBezTo>
                    <a:pt x="54" y="1777"/>
                    <a:pt x="1" y="1917"/>
                    <a:pt x="1" y="2069"/>
                  </a:cubicBezTo>
                  <a:cubicBezTo>
                    <a:pt x="1" y="2107"/>
                    <a:pt x="9" y="2146"/>
                    <a:pt x="16" y="2176"/>
                  </a:cubicBezTo>
                  <a:cubicBezTo>
                    <a:pt x="50" y="2343"/>
                    <a:pt x="161" y="2473"/>
                    <a:pt x="298" y="2507"/>
                  </a:cubicBezTo>
                  <a:cubicBezTo>
                    <a:pt x="339" y="2518"/>
                    <a:pt x="381" y="2518"/>
                    <a:pt x="419" y="2522"/>
                  </a:cubicBezTo>
                  <a:cubicBezTo>
                    <a:pt x="476" y="2526"/>
                    <a:pt x="526" y="2526"/>
                    <a:pt x="560" y="2553"/>
                  </a:cubicBezTo>
                  <a:cubicBezTo>
                    <a:pt x="579" y="2564"/>
                    <a:pt x="594" y="2583"/>
                    <a:pt x="613" y="2602"/>
                  </a:cubicBezTo>
                  <a:cubicBezTo>
                    <a:pt x="629" y="2621"/>
                    <a:pt x="648" y="2636"/>
                    <a:pt x="667" y="2655"/>
                  </a:cubicBezTo>
                  <a:cubicBezTo>
                    <a:pt x="716" y="2697"/>
                    <a:pt x="781" y="2720"/>
                    <a:pt x="849" y="2720"/>
                  </a:cubicBezTo>
                  <a:cubicBezTo>
                    <a:pt x="914" y="2720"/>
                    <a:pt x="982" y="2697"/>
                    <a:pt x="1047" y="2659"/>
                  </a:cubicBezTo>
                  <a:cubicBezTo>
                    <a:pt x="1116" y="2617"/>
                    <a:pt x="1176" y="2556"/>
                    <a:pt x="1211" y="2488"/>
                  </a:cubicBezTo>
                  <a:cubicBezTo>
                    <a:pt x="1291" y="2332"/>
                    <a:pt x="1287" y="2153"/>
                    <a:pt x="1279" y="1986"/>
                  </a:cubicBezTo>
                  <a:lnTo>
                    <a:pt x="1275" y="1803"/>
                  </a:lnTo>
                  <a:cubicBezTo>
                    <a:pt x="1268" y="1484"/>
                    <a:pt x="1260" y="1153"/>
                    <a:pt x="1424" y="898"/>
                  </a:cubicBezTo>
                  <a:cubicBezTo>
                    <a:pt x="1534" y="727"/>
                    <a:pt x="1629" y="540"/>
                    <a:pt x="1561" y="361"/>
                  </a:cubicBezTo>
                  <a:lnTo>
                    <a:pt x="1561" y="361"/>
                  </a:lnTo>
                  <a:lnTo>
                    <a:pt x="1446" y="403"/>
                  </a:lnTo>
                  <a:cubicBezTo>
                    <a:pt x="1496" y="533"/>
                    <a:pt x="1416" y="689"/>
                    <a:pt x="1321" y="833"/>
                  </a:cubicBezTo>
                  <a:cubicBezTo>
                    <a:pt x="1138" y="1122"/>
                    <a:pt x="1150" y="1484"/>
                    <a:pt x="1157" y="1803"/>
                  </a:cubicBezTo>
                  <a:lnTo>
                    <a:pt x="1161" y="1990"/>
                  </a:lnTo>
                  <a:cubicBezTo>
                    <a:pt x="1165" y="2142"/>
                    <a:pt x="1169" y="2305"/>
                    <a:pt x="1104" y="2435"/>
                  </a:cubicBezTo>
                  <a:cubicBezTo>
                    <a:pt x="1077" y="2484"/>
                    <a:pt x="1036" y="2526"/>
                    <a:pt x="986" y="2556"/>
                  </a:cubicBezTo>
                  <a:cubicBezTo>
                    <a:pt x="944" y="2581"/>
                    <a:pt x="894" y="2600"/>
                    <a:pt x="844" y="2600"/>
                  </a:cubicBezTo>
                  <a:cubicBezTo>
                    <a:pt x="808" y="2600"/>
                    <a:pt x="773" y="2590"/>
                    <a:pt x="743" y="2564"/>
                  </a:cubicBezTo>
                  <a:cubicBezTo>
                    <a:pt x="727" y="2549"/>
                    <a:pt x="716" y="2537"/>
                    <a:pt x="701" y="2522"/>
                  </a:cubicBezTo>
                  <a:cubicBezTo>
                    <a:pt x="682" y="2499"/>
                    <a:pt x="659" y="2473"/>
                    <a:pt x="625" y="2450"/>
                  </a:cubicBezTo>
                  <a:cubicBezTo>
                    <a:pt x="564" y="2408"/>
                    <a:pt x="488" y="2404"/>
                    <a:pt x="427" y="2400"/>
                  </a:cubicBezTo>
                  <a:cubicBezTo>
                    <a:pt x="389" y="2400"/>
                    <a:pt x="359" y="2400"/>
                    <a:pt x="328" y="2393"/>
                  </a:cubicBezTo>
                  <a:cubicBezTo>
                    <a:pt x="214" y="2362"/>
                    <a:pt x="153" y="2248"/>
                    <a:pt x="130" y="2149"/>
                  </a:cubicBezTo>
                  <a:cubicBezTo>
                    <a:pt x="126" y="2123"/>
                    <a:pt x="123" y="2096"/>
                    <a:pt x="123" y="2069"/>
                  </a:cubicBezTo>
                  <a:cubicBezTo>
                    <a:pt x="119" y="1940"/>
                    <a:pt x="168" y="1807"/>
                    <a:pt x="214" y="1678"/>
                  </a:cubicBezTo>
                  <a:lnTo>
                    <a:pt x="237" y="1621"/>
                  </a:lnTo>
                  <a:cubicBezTo>
                    <a:pt x="263" y="1541"/>
                    <a:pt x="294" y="1366"/>
                    <a:pt x="336" y="1149"/>
                  </a:cubicBezTo>
                  <a:cubicBezTo>
                    <a:pt x="389" y="848"/>
                    <a:pt x="514" y="145"/>
                    <a:pt x="621" y="118"/>
                  </a:cubicBezTo>
                  <a:lnTo>
                    <a:pt x="598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29;p38"/>
            <p:cNvSpPr/>
            <p:nvPr/>
          </p:nvSpPr>
          <p:spPr>
            <a:xfrm>
              <a:off x="6595876" y="4085340"/>
              <a:ext cx="273489" cy="422584"/>
            </a:xfrm>
            <a:custGeom>
              <a:avLst/>
              <a:gdLst/>
              <a:ahLst/>
              <a:cxnLst/>
              <a:rect l="l" t="t" r="r" b="b"/>
              <a:pathLst>
                <a:path w="2458" h="3798" extrusionOk="0">
                  <a:moveTo>
                    <a:pt x="1081" y="1"/>
                  </a:moveTo>
                  <a:cubicBezTo>
                    <a:pt x="1077" y="20"/>
                    <a:pt x="1069" y="35"/>
                    <a:pt x="1065" y="58"/>
                  </a:cubicBezTo>
                  <a:cubicBezTo>
                    <a:pt x="936" y="465"/>
                    <a:pt x="864" y="906"/>
                    <a:pt x="795" y="1336"/>
                  </a:cubicBezTo>
                  <a:cubicBezTo>
                    <a:pt x="753" y="1594"/>
                    <a:pt x="712" y="1861"/>
                    <a:pt x="654" y="2116"/>
                  </a:cubicBezTo>
                  <a:cubicBezTo>
                    <a:pt x="601" y="2367"/>
                    <a:pt x="544" y="2625"/>
                    <a:pt x="396" y="2831"/>
                  </a:cubicBezTo>
                  <a:cubicBezTo>
                    <a:pt x="358" y="2880"/>
                    <a:pt x="320" y="2926"/>
                    <a:pt x="278" y="2972"/>
                  </a:cubicBezTo>
                  <a:cubicBezTo>
                    <a:pt x="206" y="3051"/>
                    <a:pt x="137" y="3131"/>
                    <a:pt x="88" y="3230"/>
                  </a:cubicBezTo>
                  <a:cubicBezTo>
                    <a:pt x="0" y="3401"/>
                    <a:pt x="8" y="3649"/>
                    <a:pt x="179" y="3751"/>
                  </a:cubicBezTo>
                  <a:cubicBezTo>
                    <a:pt x="228" y="3782"/>
                    <a:pt x="285" y="3797"/>
                    <a:pt x="350" y="3797"/>
                  </a:cubicBezTo>
                  <a:cubicBezTo>
                    <a:pt x="422" y="3797"/>
                    <a:pt x="502" y="3778"/>
                    <a:pt x="594" y="3736"/>
                  </a:cubicBezTo>
                  <a:cubicBezTo>
                    <a:pt x="1107" y="3504"/>
                    <a:pt x="1373" y="2953"/>
                    <a:pt x="1602" y="2405"/>
                  </a:cubicBezTo>
                  <a:cubicBezTo>
                    <a:pt x="1682" y="2211"/>
                    <a:pt x="1761" y="2021"/>
                    <a:pt x="1841" y="1826"/>
                  </a:cubicBezTo>
                  <a:lnTo>
                    <a:pt x="1914" y="1655"/>
                  </a:lnTo>
                  <a:cubicBezTo>
                    <a:pt x="1986" y="1480"/>
                    <a:pt x="2089" y="1343"/>
                    <a:pt x="2199" y="1195"/>
                  </a:cubicBezTo>
                  <a:cubicBezTo>
                    <a:pt x="2226" y="1161"/>
                    <a:pt x="2252" y="1127"/>
                    <a:pt x="2279" y="1088"/>
                  </a:cubicBezTo>
                  <a:cubicBezTo>
                    <a:pt x="2408" y="914"/>
                    <a:pt x="2458" y="746"/>
                    <a:pt x="2427" y="598"/>
                  </a:cubicBezTo>
                  <a:lnTo>
                    <a:pt x="2427" y="598"/>
                  </a:lnTo>
                  <a:lnTo>
                    <a:pt x="2309" y="621"/>
                  </a:lnTo>
                  <a:cubicBezTo>
                    <a:pt x="2332" y="735"/>
                    <a:pt x="2290" y="872"/>
                    <a:pt x="2184" y="1016"/>
                  </a:cubicBezTo>
                  <a:cubicBezTo>
                    <a:pt x="2157" y="1054"/>
                    <a:pt x="2130" y="1088"/>
                    <a:pt x="2104" y="1123"/>
                  </a:cubicBezTo>
                  <a:cubicBezTo>
                    <a:pt x="1990" y="1275"/>
                    <a:pt x="1879" y="1419"/>
                    <a:pt x="1803" y="1610"/>
                  </a:cubicBezTo>
                  <a:lnTo>
                    <a:pt x="1731" y="1781"/>
                  </a:lnTo>
                  <a:cubicBezTo>
                    <a:pt x="1651" y="1975"/>
                    <a:pt x="1571" y="2165"/>
                    <a:pt x="1491" y="2359"/>
                  </a:cubicBezTo>
                  <a:cubicBezTo>
                    <a:pt x="1275" y="2884"/>
                    <a:pt x="1020" y="3417"/>
                    <a:pt x="537" y="3633"/>
                  </a:cubicBezTo>
                  <a:cubicBezTo>
                    <a:pt x="485" y="3657"/>
                    <a:pt x="419" y="3679"/>
                    <a:pt x="355" y="3679"/>
                  </a:cubicBezTo>
                  <a:cubicBezTo>
                    <a:pt x="316" y="3679"/>
                    <a:pt x="277" y="3671"/>
                    <a:pt x="244" y="3649"/>
                  </a:cubicBezTo>
                  <a:cubicBezTo>
                    <a:pt x="133" y="3584"/>
                    <a:pt x="130" y="3409"/>
                    <a:pt x="194" y="3283"/>
                  </a:cubicBezTo>
                  <a:cubicBezTo>
                    <a:pt x="236" y="3200"/>
                    <a:pt x="297" y="3128"/>
                    <a:pt x="365" y="3051"/>
                  </a:cubicBezTo>
                  <a:cubicBezTo>
                    <a:pt x="407" y="3002"/>
                    <a:pt x="453" y="2953"/>
                    <a:pt x="491" y="2899"/>
                  </a:cubicBezTo>
                  <a:cubicBezTo>
                    <a:pt x="654" y="2675"/>
                    <a:pt x="715" y="2405"/>
                    <a:pt x="772" y="2138"/>
                  </a:cubicBezTo>
                  <a:cubicBezTo>
                    <a:pt x="826" y="1884"/>
                    <a:pt x="871" y="1613"/>
                    <a:pt x="913" y="1355"/>
                  </a:cubicBezTo>
                  <a:cubicBezTo>
                    <a:pt x="982" y="929"/>
                    <a:pt x="1054" y="491"/>
                    <a:pt x="1179" y="96"/>
                  </a:cubicBezTo>
                  <a:lnTo>
                    <a:pt x="1179" y="84"/>
                  </a:lnTo>
                  <a:cubicBezTo>
                    <a:pt x="1187" y="69"/>
                    <a:pt x="1191" y="54"/>
                    <a:pt x="1195" y="42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30;p38"/>
            <p:cNvSpPr/>
            <p:nvPr/>
          </p:nvSpPr>
          <p:spPr>
            <a:xfrm>
              <a:off x="6654625" y="4153435"/>
              <a:ext cx="327342" cy="385756"/>
            </a:xfrm>
            <a:custGeom>
              <a:avLst/>
              <a:gdLst/>
              <a:ahLst/>
              <a:cxnLst/>
              <a:rect l="l" t="t" r="r" b="b"/>
              <a:pathLst>
                <a:path w="2942" h="3467" extrusionOk="0">
                  <a:moveTo>
                    <a:pt x="2824" y="1"/>
                  </a:moveTo>
                  <a:cubicBezTo>
                    <a:pt x="2824" y="107"/>
                    <a:pt x="2767" y="165"/>
                    <a:pt x="2698" y="237"/>
                  </a:cubicBezTo>
                  <a:cubicBezTo>
                    <a:pt x="2660" y="279"/>
                    <a:pt x="2622" y="317"/>
                    <a:pt x="2588" y="366"/>
                  </a:cubicBezTo>
                  <a:cubicBezTo>
                    <a:pt x="2504" y="503"/>
                    <a:pt x="2451" y="674"/>
                    <a:pt x="2398" y="838"/>
                  </a:cubicBezTo>
                  <a:cubicBezTo>
                    <a:pt x="2375" y="914"/>
                    <a:pt x="2352" y="990"/>
                    <a:pt x="2325" y="1059"/>
                  </a:cubicBezTo>
                  <a:lnTo>
                    <a:pt x="1819" y="2386"/>
                  </a:lnTo>
                  <a:cubicBezTo>
                    <a:pt x="1747" y="2580"/>
                    <a:pt x="1671" y="2778"/>
                    <a:pt x="1534" y="2930"/>
                  </a:cubicBezTo>
                  <a:cubicBezTo>
                    <a:pt x="1477" y="2995"/>
                    <a:pt x="1408" y="3052"/>
                    <a:pt x="1325" y="3101"/>
                  </a:cubicBezTo>
                  <a:cubicBezTo>
                    <a:pt x="1192" y="3185"/>
                    <a:pt x="1032" y="3250"/>
                    <a:pt x="815" y="3303"/>
                  </a:cubicBezTo>
                  <a:cubicBezTo>
                    <a:pt x="707" y="3329"/>
                    <a:pt x="611" y="3347"/>
                    <a:pt x="520" y="3347"/>
                  </a:cubicBezTo>
                  <a:cubicBezTo>
                    <a:pt x="477" y="3347"/>
                    <a:pt x="435" y="3343"/>
                    <a:pt x="393" y="3333"/>
                  </a:cubicBezTo>
                  <a:cubicBezTo>
                    <a:pt x="279" y="3311"/>
                    <a:pt x="146" y="3227"/>
                    <a:pt x="119" y="3098"/>
                  </a:cubicBezTo>
                  <a:lnTo>
                    <a:pt x="1" y="3120"/>
                  </a:lnTo>
                  <a:cubicBezTo>
                    <a:pt x="35" y="3280"/>
                    <a:pt x="184" y="3413"/>
                    <a:pt x="370" y="3451"/>
                  </a:cubicBezTo>
                  <a:cubicBezTo>
                    <a:pt x="416" y="3463"/>
                    <a:pt x="465" y="3467"/>
                    <a:pt x="515" y="3467"/>
                  </a:cubicBezTo>
                  <a:cubicBezTo>
                    <a:pt x="625" y="3467"/>
                    <a:pt x="739" y="3444"/>
                    <a:pt x="845" y="3417"/>
                  </a:cubicBezTo>
                  <a:cubicBezTo>
                    <a:pt x="1070" y="3360"/>
                    <a:pt x="1245" y="3292"/>
                    <a:pt x="1386" y="3204"/>
                  </a:cubicBezTo>
                  <a:cubicBezTo>
                    <a:pt x="1477" y="3151"/>
                    <a:pt x="1561" y="3082"/>
                    <a:pt x="1625" y="3010"/>
                  </a:cubicBezTo>
                  <a:cubicBezTo>
                    <a:pt x="1774" y="2839"/>
                    <a:pt x="1857" y="2622"/>
                    <a:pt x="1933" y="2428"/>
                  </a:cubicBezTo>
                  <a:lnTo>
                    <a:pt x="2439" y="1100"/>
                  </a:lnTo>
                  <a:cubicBezTo>
                    <a:pt x="2466" y="1032"/>
                    <a:pt x="2489" y="952"/>
                    <a:pt x="2512" y="876"/>
                  </a:cubicBezTo>
                  <a:cubicBezTo>
                    <a:pt x="2561" y="716"/>
                    <a:pt x="2614" y="553"/>
                    <a:pt x="2690" y="431"/>
                  </a:cubicBezTo>
                  <a:cubicBezTo>
                    <a:pt x="2717" y="393"/>
                    <a:pt x="2748" y="355"/>
                    <a:pt x="2782" y="321"/>
                  </a:cubicBezTo>
                  <a:cubicBezTo>
                    <a:pt x="2858" y="241"/>
                    <a:pt x="2942" y="153"/>
                    <a:pt x="2942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31;p38"/>
            <p:cNvSpPr/>
            <p:nvPr/>
          </p:nvSpPr>
          <p:spPr>
            <a:xfrm>
              <a:off x="6797714" y="4127621"/>
              <a:ext cx="273601" cy="390874"/>
            </a:xfrm>
            <a:custGeom>
              <a:avLst/>
              <a:gdLst/>
              <a:ahLst/>
              <a:cxnLst/>
              <a:rect l="l" t="t" r="r" b="b"/>
              <a:pathLst>
                <a:path w="2459" h="3513" extrusionOk="0">
                  <a:moveTo>
                    <a:pt x="2340" y="1"/>
                  </a:moveTo>
                  <a:cubicBezTo>
                    <a:pt x="2340" y="9"/>
                    <a:pt x="2340" y="20"/>
                    <a:pt x="2336" y="35"/>
                  </a:cubicBezTo>
                  <a:cubicBezTo>
                    <a:pt x="2329" y="100"/>
                    <a:pt x="2317" y="172"/>
                    <a:pt x="2298" y="248"/>
                  </a:cubicBezTo>
                  <a:cubicBezTo>
                    <a:pt x="2264" y="393"/>
                    <a:pt x="2211" y="537"/>
                    <a:pt x="2161" y="674"/>
                  </a:cubicBezTo>
                  <a:cubicBezTo>
                    <a:pt x="2108" y="815"/>
                    <a:pt x="2059" y="960"/>
                    <a:pt x="2006" y="1100"/>
                  </a:cubicBezTo>
                  <a:cubicBezTo>
                    <a:pt x="1903" y="1389"/>
                    <a:pt x="1800" y="1690"/>
                    <a:pt x="1678" y="1971"/>
                  </a:cubicBezTo>
                  <a:cubicBezTo>
                    <a:pt x="1652" y="2036"/>
                    <a:pt x="1629" y="2101"/>
                    <a:pt x="1602" y="2162"/>
                  </a:cubicBezTo>
                  <a:cubicBezTo>
                    <a:pt x="1496" y="2432"/>
                    <a:pt x="1385" y="2706"/>
                    <a:pt x="1207" y="2934"/>
                  </a:cubicBezTo>
                  <a:cubicBezTo>
                    <a:pt x="1066" y="3117"/>
                    <a:pt x="876" y="3257"/>
                    <a:pt x="678" y="3326"/>
                  </a:cubicBezTo>
                  <a:cubicBezTo>
                    <a:pt x="584" y="3359"/>
                    <a:pt x="449" y="3390"/>
                    <a:pt x="326" y="3390"/>
                  </a:cubicBezTo>
                  <a:cubicBezTo>
                    <a:pt x="238" y="3390"/>
                    <a:pt x="156" y="3374"/>
                    <a:pt x="100" y="3333"/>
                  </a:cubicBezTo>
                  <a:cubicBezTo>
                    <a:pt x="96" y="3330"/>
                    <a:pt x="92" y="3330"/>
                    <a:pt x="88" y="3326"/>
                  </a:cubicBezTo>
                  <a:lnTo>
                    <a:pt x="1" y="3409"/>
                  </a:lnTo>
                  <a:cubicBezTo>
                    <a:pt x="16" y="3421"/>
                    <a:pt x="27" y="3428"/>
                    <a:pt x="35" y="3432"/>
                  </a:cubicBezTo>
                  <a:cubicBezTo>
                    <a:pt x="111" y="3489"/>
                    <a:pt x="218" y="3512"/>
                    <a:pt x="324" y="3512"/>
                  </a:cubicBezTo>
                  <a:cubicBezTo>
                    <a:pt x="469" y="3512"/>
                    <a:pt x="621" y="3474"/>
                    <a:pt x="716" y="3440"/>
                  </a:cubicBezTo>
                  <a:cubicBezTo>
                    <a:pt x="937" y="3364"/>
                    <a:pt x="1146" y="3208"/>
                    <a:pt x="1302" y="3006"/>
                  </a:cubicBezTo>
                  <a:cubicBezTo>
                    <a:pt x="1488" y="2767"/>
                    <a:pt x="1602" y="2481"/>
                    <a:pt x="1713" y="2207"/>
                  </a:cubicBezTo>
                  <a:cubicBezTo>
                    <a:pt x="1739" y="2143"/>
                    <a:pt x="1762" y="2082"/>
                    <a:pt x="1789" y="2021"/>
                  </a:cubicBezTo>
                  <a:cubicBezTo>
                    <a:pt x="1910" y="1732"/>
                    <a:pt x="2017" y="1431"/>
                    <a:pt x="2120" y="1142"/>
                  </a:cubicBezTo>
                  <a:cubicBezTo>
                    <a:pt x="2169" y="998"/>
                    <a:pt x="2219" y="857"/>
                    <a:pt x="2272" y="716"/>
                  </a:cubicBezTo>
                  <a:cubicBezTo>
                    <a:pt x="2325" y="575"/>
                    <a:pt x="2378" y="427"/>
                    <a:pt x="2413" y="279"/>
                  </a:cubicBezTo>
                  <a:cubicBezTo>
                    <a:pt x="2432" y="195"/>
                    <a:pt x="2447" y="119"/>
                    <a:pt x="2454" y="54"/>
                  </a:cubicBezTo>
                  <a:cubicBezTo>
                    <a:pt x="2454" y="39"/>
                    <a:pt x="2458" y="28"/>
                    <a:pt x="2458" y="12"/>
                  </a:cubicBezTo>
                  <a:lnTo>
                    <a:pt x="2340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32;p38"/>
            <p:cNvSpPr/>
            <p:nvPr/>
          </p:nvSpPr>
          <p:spPr>
            <a:xfrm>
              <a:off x="6499742" y="3693793"/>
              <a:ext cx="151209" cy="314657"/>
            </a:xfrm>
            <a:custGeom>
              <a:avLst/>
              <a:gdLst/>
              <a:ahLst/>
              <a:cxnLst/>
              <a:rect l="l" t="t" r="r" b="b"/>
              <a:pathLst>
                <a:path w="1359" h="2828" extrusionOk="0">
                  <a:moveTo>
                    <a:pt x="263" y="1"/>
                  </a:moveTo>
                  <a:cubicBezTo>
                    <a:pt x="145" y="119"/>
                    <a:pt x="88" y="320"/>
                    <a:pt x="122" y="510"/>
                  </a:cubicBezTo>
                  <a:cubicBezTo>
                    <a:pt x="164" y="746"/>
                    <a:pt x="119" y="971"/>
                    <a:pt x="73" y="1207"/>
                  </a:cubicBezTo>
                  <a:cubicBezTo>
                    <a:pt x="62" y="1256"/>
                    <a:pt x="50" y="1306"/>
                    <a:pt x="39" y="1366"/>
                  </a:cubicBezTo>
                  <a:cubicBezTo>
                    <a:pt x="20" y="1469"/>
                    <a:pt x="1" y="1576"/>
                    <a:pt x="12" y="1682"/>
                  </a:cubicBezTo>
                  <a:cubicBezTo>
                    <a:pt x="23" y="1834"/>
                    <a:pt x="88" y="1967"/>
                    <a:pt x="149" y="2097"/>
                  </a:cubicBezTo>
                  <a:cubicBezTo>
                    <a:pt x="305" y="2428"/>
                    <a:pt x="495" y="2778"/>
                    <a:pt x="716" y="2823"/>
                  </a:cubicBezTo>
                  <a:cubicBezTo>
                    <a:pt x="727" y="2827"/>
                    <a:pt x="742" y="2827"/>
                    <a:pt x="758" y="2827"/>
                  </a:cubicBezTo>
                  <a:cubicBezTo>
                    <a:pt x="841" y="2827"/>
                    <a:pt x="929" y="2782"/>
                    <a:pt x="982" y="2702"/>
                  </a:cubicBezTo>
                  <a:cubicBezTo>
                    <a:pt x="1039" y="2618"/>
                    <a:pt x="1054" y="2523"/>
                    <a:pt x="1062" y="2447"/>
                  </a:cubicBezTo>
                  <a:cubicBezTo>
                    <a:pt x="1077" y="2291"/>
                    <a:pt x="1066" y="2139"/>
                    <a:pt x="1058" y="1990"/>
                  </a:cubicBezTo>
                  <a:cubicBezTo>
                    <a:pt x="1054" y="1926"/>
                    <a:pt x="1051" y="1861"/>
                    <a:pt x="1047" y="1792"/>
                  </a:cubicBezTo>
                  <a:cubicBezTo>
                    <a:pt x="1039" y="1591"/>
                    <a:pt x="1070" y="1359"/>
                    <a:pt x="1149" y="1070"/>
                  </a:cubicBezTo>
                  <a:cubicBezTo>
                    <a:pt x="1165" y="1016"/>
                    <a:pt x="1191" y="956"/>
                    <a:pt x="1222" y="891"/>
                  </a:cubicBezTo>
                  <a:cubicBezTo>
                    <a:pt x="1286" y="762"/>
                    <a:pt x="1359" y="609"/>
                    <a:pt x="1321" y="469"/>
                  </a:cubicBezTo>
                  <a:lnTo>
                    <a:pt x="1317" y="453"/>
                  </a:lnTo>
                  <a:lnTo>
                    <a:pt x="1203" y="491"/>
                  </a:lnTo>
                  <a:lnTo>
                    <a:pt x="1207" y="507"/>
                  </a:lnTo>
                  <a:cubicBezTo>
                    <a:pt x="1229" y="602"/>
                    <a:pt x="1169" y="723"/>
                    <a:pt x="1115" y="841"/>
                  </a:cubicBezTo>
                  <a:cubicBezTo>
                    <a:pt x="1081" y="910"/>
                    <a:pt x="1051" y="975"/>
                    <a:pt x="1035" y="1035"/>
                  </a:cubicBezTo>
                  <a:cubicBezTo>
                    <a:pt x="952" y="1340"/>
                    <a:pt x="917" y="1583"/>
                    <a:pt x="929" y="1800"/>
                  </a:cubicBezTo>
                  <a:cubicBezTo>
                    <a:pt x="929" y="1865"/>
                    <a:pt x="933" y="1929"/>
                    <a:pt x="936" y="1998"/>
                  </a:cubicBezTo>
                  <a:cubicBezTo>
                    <a:pt x="948" y="2142"/>
                    <a:pt x="959" y="2291"/>
                    <a:pt x="944" y="2435"/>
                  </a:cubicBezTo>
                  <a:cubicBezTo>
                    <a:pt x="936" y="2527"/>
                    <a:pt x="917" y="2588"/>
                    <a:pt x="887" y="2633"/>
                  </a:cubicBezTo>
                  <a:cubicBezTo>
                    <a:pt x="857" y="2673"/>
                    <a:pt x="809" y="2707"/>
                    <a:pt x="759" y="2707"/>
                  </a:cubicBezTo>
                  <a:cubicBezTo>
                    <a:pt x="753" y="2707"/>
                    <a:pt x="746" y="2707"/>
                    <a:pt x="739" y="2705"/>
                  </a:cubicBezTo>
                  <a:cubicBezTo>
                    <a:pt x="548" y="2667"/>
                    <a:pt x="328" y="2199"/>
                    <a:pt x="252" y="2040"/>
                  </a:cubicBezTo>
                  <a:cubicBezTo>
                    <a:pt x="202" y="1926"/>
                    <a:pt x="141" y="1800"/>
                    <a:pt x="130" y="1675"/>
                  </a:cubicBezTo>
                  <a:cubicBezTo>
                    <a:pt x="122" y="1579"/>
                    <a:pt x="141" y="1481"/>
                    <a:pt x="160" y="1378"/>
                  </a:cubicBezTo>
                  <a:cubicBezTo>
                    <a:pt x="168" y="1328"/>
                    <a:pt x="179" y="1279"/>
                    <a:pt x="187" y="1233"/>
                  </a:cubicBezTo>
                  <a:cubicBezTo>
                    <a:pt x="240" y="982"/>
                    <a:pt x="286" y="750"/>
                    <a:pt x="240" y="488"/>
                  </a:cubicBezTo>
                  <a:cubicBezTo>
                    <a:pt x="217" y="362"/>
                    <a:pt x="244" y="191"/>
                    <a:pt x="347" y="88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33;p38"/>
            <p:cNvSpPr/>
            <p:nvPr/>
          </p:nvSpPr>
          <p:spPr>
            <a:xfrm>
              <a:off x="7088566" y="3061911"/>
              <a:ext cx="38164" cy="161334"/>
            </a:xfrm>
            <a:custGeom>
              <a:avLst/>
              <a:gdLst/>
              <a:ahLst/>
              <a:cxnLst/>
              <a:rect l="l" t="t" r="r" b="b"/>
              <a:pathLst>
                <a:path w="343" h="1450" extrusionOk="0">
                  <a:moveTo>
                    <a:pt x="107" y="0"/>
                  </a:moveTo>
                  <a:lnTo>
                    <a:pt x="0" y="50"/>
                  </a:lnTo>
                  <a:cubicBezTo>
                    <a:pt x="80" y="232"/>
                    <a:pt x="179" y="476"/>
                    <a:pt x="202" y="727"/>
                  </a:cubicBezTo>
                  <a:cubicBezTo>
                    <a:pt x="221" y="978"/>
                    <a:pt x="156" y="1214"/>
                    <a:pt x="23" y="1373"/>
                  </a:cubicBezTo>
                  <a:lnTo>
                    <a:pt x="114" y="1450"/>
                  </a:lnTo>
                  <a:cubicBezTo>
                    <a:pt x="270" y="1263"/>
                    <a:pt x="343" y="1004"/>
                    <a:pt x="320" y="719"/>
                  </a:cubicBezTo>
                  <a:cubicBezTo>
                    <a:pt x="297" y="449"/>
                    <a:pt x="194" y="194"/>
                    <a:pt x="107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34;p38"/>
            <p:cNvSpPr/>
            <p:nvPr/>
          </p:nvSpPr>
          <p:spPr>
            <a:xfrm>
              <a:off x="7101250" y="2864636"/>
              <a:ext cx="35271" cy="51293"/>
            </a:xfrm>
            <a:custGeom>
              <a:avLst/>
              <a:gdLst/>
              <a:ahLst/>
              <a:cxnLst/>
              <a:rect l="l" t="t" r="r" b="b"/>
              <a:pathLst>
                <a:path w="317" h="461" extrusionOk="0">
                  <a:moveTo>
                    <a:pt x="107" y="0"/>
                  </a:moveTo>
                  <a:lnTo>
                    <a:pt x="0" y="54"/>
                  </a:lnTo>
                  <a:cubicBezTo>
                    <a:pt x="73" y="187"/>
                    <a:pt x="141" y="316"/>
                    <a:pt x="217" y="461"/>
                  </a:cubicBezTo>
                  <a:lnTo>
                    <a:pt x="270" y="430"/>
                  </a:lnTo>
                  <a:lnTo>
                    <a:pt x="316" y="392"/>
                  </a:lnTo>
                  <a:cubicBezTo>
                    <a:pt x="248" y="263"/>
                    <a:pt x="175" y="130"/>
                    <a:pt x="107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35;p38"/>
            <p:cNvSpPr/>
            <p:nvPr/>
          </p:nvSpPr>
          <p:spPr>
            <a:xfrm>
              <a:off x="7122836" y="2854510"/>
              <a:ext cx="32712" cy="41502"/>
            </a:xfrm>
            <a:custGeom>
              <a:avLst/>
              <a:gdLst/>
              <a:ahLst/>
              <a:cxnLst/>
              <a:rect l="l" t="t" r="r" b="b"/>
              <a:pathLst>
                <a:path w="294" h="373" extrusionOk="0">
                  <a:moveTo>
                    <a:pt x="99" y="0"/>
                  </a:moveTo>
                  <a:lnTo>
                    <a:pt x="0" y="65"/>
                  </a:lnTo>
                  <a:lnTo>
                    <a:pt x="194" y="373"/>
                  </a:lnTo>
                  <a:lnTo>
                    <a:pt x="293" y="30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36;p38"/>
            <p:cNvSpPr/>
            <p:nvPr/>
          </p:nvSpPr>
          <p:spPr>
            <a:xfrm>
              <a:off x="6962389" y="4058636"/>
              <a:ext cx="28484" cy="64867"/>
            </a:xfrm>
            <a:custGeom>
              <a:avLst/>
              <a:gdLst/>
              <a:ahLst/>
              <a:cxnLst/>
              <a:rect l="l" t="t" r="r" b="b"/>
              <a:pathLst>
                <a:path w="256" h="583" extrusionOk="0">
                  <a:moveTo>
                    <a:pt x="172" y="1"/>
                  </a:moveTo>
                  <a:lnTo>
                    <a:pt x="61" y="50"/>
                  </a:lnTo>
                  <a:cubicBezTo>
                    <a:pt x="126" y="199"/>
                    <a:pt x="103" y="381"/>
                    <a:pt x="1" y="507"/>
                  </a:cubicBezTo>
                  <a:lnTo>
                    <a:pt x="92" y="583"/>
                  </a:lnTo>
                  <a:cubicBezTo>
                    <a:pt x="221" y="423"/>
                    <a:pt x="255" y="187"/>
                    <a:pt x="172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37;p38"/>
            <p:cNvSpPr/>
            <p:nvPr/>
          </p:nvSpPr>
          <p:spPr>
            <a:xfrm>
              <a:off x="6939580" y="4070542"/>
              <a:ext cx="26704" cy="50069"/>
            </a:xfrm>
            <a:custGeom>
              <a:avLst/>
              <a:gdLst/>
              <a:ahLst/>
              <a:cxnLst/>
              <a:rect l="l" t="t" r="r" b="b"/>
              <a:pathLst>
                <a:path w="240" h="450" extrusionOk="0">
                  <a:moveTo>
                    <a:pt x="217" y="0"/>
                  </a:moveTo>
                  <a:lnTo>
                    <a:pt x="99" y="16"/>
                  </a:lnTo>
                  <a:cubicBezTo>
                    <a:pt x="118" y="141"/>
                    <a:pt x="80" y="274"/>
                    <a:pt x="0" y="373"/>
                  </a:cubicBezTo>
                  <a:lnTo>
                    <a:pt x="95" y="449"/>
                  </a:lnTo>
                  <a:cubicBezTo>
                    <a:pt x="194" y="324"/>
                    <a:pt x="240" y="156"/>
                    <a:pt x="217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38;p38"/>
            <p:cNvSpPr/>
            <p:nvPr/>
          </p:nvSpPr>
          <p:spPr>
            <a:xfrm>
              <a:off x="7015352" y="3654405"/>
              <a:ext cx="35160" cy="59416"/>
            </a:xfrm>
            <a:custGeom>
              <a:avLst/>
              <a:gdLst/>
              <a:ahLst/>
              <a:cxnLst/>
              <a:rect l="l" t="t" r="r" b="b"/>
              <a:pathLst>
                <a:path w="316" h="534" extrusionOk="0">
                  <a:moveTo>
                    <a:pt x="110" y="1"/>
                  </a:moveTo>
                  <a:lnTo>
                    <a:pt x="0" y="47"/>
                  </a:lnTo>
                  <a:cubicBezTo>
                    <a:pt x="53" y="168"/>
                    <a:pt x="107" y="294"/>
                    <a:pt x="156" y="416"/>
                  </a:cubicBezTo>
                  <a:lnTo>
                    <a:pt x="205" y="533"/>
                  </a:lnTo>
                  <a:lnTo>
                    <a:pt x="316" y="488"/>
                  </a:lnTo>
                  <a:lnTo>
                    <a:pt x="266" y="370"/>
                  </a:lnTo>
                  <a:cubicBezTo>
                    <a:pt x="217" y="244"/>
                    <a:pt x="164" y="123"/>
                    <a:pt x="110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39;p38"/>
            <p:cNvSpPr/>
            <p:nvPr/>
          </p:nvSpPr>
          <p:spPr>
            <a:xfrm>
              <a:off x="7039386" y="3645949"/>
              <a:ext cx="34047" cy="52183"/>
            </a:xfrm>
            <a:custGeom>
              <a:avLst/>
              <a:gdLst/>
              <a:ahLst/>
              <a:cxnLst/>
              <a:rect l="l" t="t" r="r" b="b"/>
              <a:pathLst>
                <a:path w="306" h="469" extrusionOk="0">
                  <a:moveTo>
                    <a:pt x="96" y="1"/>
                  </a:moveTo>
                  <a:lnTo>
                    <a:pt x="1" y="77"/>
                  </a:lnTo>
                  <a:cubicBezTo>
                    <a:pt x="92" y="191"/>
                    <a:pt x="157" y="324"/>
                    <a:pt x="187" y="469"/>
                  </a:cubicBezTo>
                  <a:lnTo>
                    <a:pt x="305" y="442"/>
                  </a:lnTo>
                  <a:cubicBezTo>
                    <a:pt x="271" y="282"/>
                    <a:pt x="195" y="130"/>
                    <a:pt x="96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40;p38"/>
            <p:cNvSpPr/>
            <p:nvPr/>
          </p:nvSpPr>
          <p:spPr>
            <a:xfrm>
              <a:off x="6528115" y="3876270"/>
              <a:ext cx="49624" cy="86453"/>
            </a:xfrm>
            <a:custGeom>
              <a:avLst/>
              <a:gdLst/>
              <a:ahLst/>
              <a:cxnLst/>
              <a:rect l="l" t="t" r="r" b="b"/>
              <a:pathLst>
                <a:path w="446" h="777" extrusionOk="0">
                  <a:moveTo>
                    <a:pt x="23" y="0"/>
                  </a:moveTo>
                  <a:cubicBezTo>
                    <a:pt x="1" y="130"/>
                    <a:pt x="31" y="274"/>
                    <a:pt x="118" y="430"/>
                  </a:cubicBezTo>
                  <a:cubicBezTo>
                    <a:pt x="156" y="495"/>
                    <a:pt x="195" y="552"/>
                    <a:pt x="233" y="609"/>
                  </a:cubicBezTo>
                  <a:cubicBezTo>
                    <a:pt x="271" y="662"/>
                    <a:pt x="309" y="719"/>
                    <a:pt x="343" y="776"/>
                  </a:cubicBezTo>
                  <a:lnTo>
                    <a:pt x="446" y="715"/>
                  </a:lnTo>
                  <a:cubicBezTo>
                    <a:pt x="411" y="655"/>
                    <a:pt x="370" y="598"/>
                    <a:pt x="331" y="540"/>
                  </a:cubicBezTo>
                  <a:cubicBezTo>
                    <a:pt x="293" y="487"/>
                    <a:pt x="255" y="430"/>
                    <a:pt x="225" y="373"/>
                  </a:cubicBezTo>
                  <a:cubicBezTo>
                    <a:pt x="149" y="240"/>
                    <a:pt x="122" y="122"/>
                    <a:pt x="141" y="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41;p38"/>
            <p:cNvSpPr/>
            <p:nvPr/>
          </p:nvSpPr>
          <p:spPr>
            <a:xfrm>
              <a:off x="6824863" y="4287622"/>
              <a:ext cx="51738" cy="134297"/>
            </a:xfrm>
            <a:custGeom>
              <a:avLst/>
              <a:gdLst/>
              <a:ahLst/>
              <a:cxnLst/>
              <a:rect l="l" t="t" r="r" b="b"/>
              <a:pathLst>
                <a:path w="465" h="1207" extrusionOk="0">
                  <a:moveTo>
                    <a:pt x="350" y="1"/>
                  </a:moveTo>
                  <a:cubicBezTo>
                    <a:pt x="225" y="385"/>
                    <a:pt x="107" y="781"/>
                    <a:pt x="0" y="1176"/>
                  </a:cubicBezTo>
                  <a:lnTo>
                    <a:pt x="118" y="1207"/>
                  </a:lnTo>
                  <a:cubicBezTo>
                    <a:pt x="221" y="815"/>
                    <a:pt x="339" y="419"/>
                    <a:pt x="464" y="39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42;p38"/>
            <p:cNvSpPr/>
            <p:nvPr/>
          </p:nvSpPr>
          <p:spPr>
            <a:xfrm>
              <a:off x="6959385" y="4199166"/>
              <a:ext cx="55632" cy="121168"/>
            </a:xfrm>
            <a:custGeom>
              <a:avLst/>
              <a:gdLst/>
              <a:ahLst/>
              <a:cxnLst/>
              <a:rect l="l" t="t" r="r" b="b"/>
              <a:pathLst>
                <a:path w="500" h="1089" extrusionOk="0">
                  <a:moveTo>
                    <a:pt x="389" y="1"/>
                  </a:moveTo>
                  <a:cubicBezTo>
                    <a:pt x="324" y="180"/>
                    <a:pt x="256" y="358"/>
                    <a:pt x="191" y="541"/>
                  </a:cubicBezTo>
                  <a:lnTo>
                    <a:pt x="1" y="1047"/>
                  </a:lnTo>
                  <a:lnTo>
                    <a:pt x="115" y="1089"/>
                  </a:lnTo>
                  <a:lnTo>
                    <a:pt x="301" y="583"/>
                  </a:lnTo>
                  <a:cubicBezTo>
                    <a:pt x="370" y="400"/>
                    <a:pt x="435" y="221"/>
                    <a:pt x="499" y="39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43;p38"/>
            <p:cNvSpPr/>
            <p:nvPr/>
          </p:nvSpPr>
          <p:spPr>
            <a:xfrm>
              <a:off x="6735516" y="2344020"/>
              <a:ext cx="79221" cy="317105"/>
            </a:xfrm>
            <a:custGeom>
              <a:avLst/>
              <a:gdLst/>
              <a:ahLst/>
              <a:cxnLst/>
              <a:rect l="l" t="t" r="r" b="b"/>
              <a:pathLst>
                <a:path w="712" h="2850" extrusionOk="0">
                  <a:moveTo>
                    <a:pt x="115" y="0"/>
                  </a:moveTo>
                  <a:lnTo>
                    <a:pt x="1" y="23"/>
                  </a:lnTo>
                  <a:lnTo>
                    <a:pt x="271" y="1317"/>
                  </a:lnTo>
                  <a:cubicBezTo>
                    <a:pt x="381" y="1830"/>
                    <a:pt x="487" y="2340"/>
                    <a:pt x="594" y="2850"/>
                  </a:cubicBezTo>
                  <a:lnTo>
                    <a:pt x="712" y="2827"/>
                  </a:lnTo>
                  <a:cubicBezTo>
                    <a:pt x="602" y="2317"/>
                    <a:pt x="495" y="1804"/>
                    <a:pt x="389" y="1294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44;p38"/>
            <p:cNvSpPr/>
            <p:nvPr/>
          </p:nvSpPr>
          <p:spPr>
            <a:xfrm>
              <a:off x="6740189" y="2565329"/>
              <a:ext cx="31822" cy="84784"/>
            </a:xfrm>
            <a:custGeom>
              <a:avLst/>
              <a:gdLst/>
              <a:ahLst/>
              <a:cxnLst/>
              <a:rect l="l" t="t" r="r" b="b"/>
              <a:pathLst>
                <a:path w="286" h="762" extrusionOk="0">
                  <a:moveTo>
                    <a:pt x="118" y="1"/>
                  </a:moveTo>
                  <a:lnTo>
                    <a:pt x="0" y="28"/>
                  </a:lnTo>
                  <a:lnTo>
                    <a:pt x="172" y="762"/>
                  </a:lnTo>
                  <a:lnTo>
                    <a:pt x="286" y="735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45;p38"/>
            <p:cNvSpPr/>
            <p:nvPr/>
          </p:nvSpPr>
          <p:spPr>
            <a:xfrm>
              <a:off x="6805392" y="1018725"/>
              <a:ext cx="179916" cy="1073930"/>
            </a:xfrm>
            <a:custGeom>
              <a:avLst/>
              <a:gdLst/>
              <a:ahLst/>
              <a:cxnLst/>
              <a:rect l="l" t="t" r="r" b="b"/>
              <a:pathLst>
                <a:path w="1617" h="9652" extrusionOk="0">
                  <a:moveTo>
                    <a:pt x="118" y="1"/>
                  </a:moveTo>
                  <a:lnTo>
                    <a:pt x="0" y="23"/>
                  </a:lnTo>
                  <a:cubicBezTo>
                    <a:pt x="422" y="2215"/>
                    <a:pt x="746" y="4467"/>
                    <a:pt x="1058" y="6646"/>
                  </a:cubicBezTo>
                  <a:cubicBezTo>
                    <a:pt x="1199" y="7636"/>
                    <a:pt x="1343" y="8655"/>
                    <a:pt x="1499" y="9652"/>
                  </a:cubicBezTo>
                  <a:lnTo>
                    <a:pt x="1617" y="9636"/>
                  </a:lnTo>
                  <a:cubicBezTo>
                    <a:pt x="1465" y="8636"/>
                    <a:pt x="1316" y="7617"/>
                    <a:pt x="1176" y="6631"/>
                  </a:cubicBezTo>
                  <a:cubicBezTo>
                    <a:pt x="864" y="4448"/>
                    <a:pt x="540" y="2192"/>
                    <a:pt x="118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6;p38"/>
            <p:cNvSpPr/>
            <p:nvPr/>
          </p:nvSpPr>
          <p:spPr>
            <a:xfrm>
              <a:off x="7583703" y="2240431"/>
              <a:ext cx="136411" cy="105479"/>
            </a:xfrm>
            <a:custGeom>
              <a:avLst/>
              <a:gdLst/>
              <a:ahLst/>
              <a:cxnLst/>
              <a:rect l="l" t="t" r="r" b="b"/>
              <a:pathLst>
                <a:path w="1226" h="948" extrusionOk="0">
                  <a:moveTo>
                    <a:pt x="171" y="1"/>
                  </a:moveTo>
                  <a:cubicBezTo>
                    <a:pt x="130" y="1"/>
                    <a:pt x="100" y="11"/>
                    <a:pt x="81" y="34"/>
                  </a:cubicBezTo>
                  <a:cubicBezTo>
                    <a:pt x="1" y="132"/>
                    <a:pt x="176" y="406"/>
                    <a:pt x="469" y="650"/>
                  </a:cubicBezTo>
                  <a:cubicBezTo>
                    <a:pt x="691" y="835"/>
                    <a:pt x="918" y="947"/>
                    <a:pt x="1050" y="947"/>
                  </a:cubicBezTo>
                  <a:cubicBezTo>
                    <a:pt x="1091" y="947"/>
                    <a:pt x="1123" y="936"/>
                    <a:pt x="1142" y="912"/>
                  </a:cubicBezTo>
                  <a:cubicBezTo>
                    <a:pt x="1226" y="817"/>
                    <a:pt x="1051" y="543"/>
                    <a:pt x="754" y="300"/>
                  </a:cubicBezTo>
                  <a:cubicBezTo>
                    <a:pt x="530" y="114"/>
                    <a:pt x="301" y="1"/>
                    <a:pt x="171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47;p38"/>
            <p:cNvSpPr/>
            <p:nvPr/>
          </p:nvSpPr>
          <p:spPr>
            <a:xfrm>
              <a:off x="7411907" y="2308414"/>
              <a:ext cx="240555" cy="274268"/>
            </a:xfrm>
            <a:custGeom>
              <a:avLst/>
              <a:gdLst/>
              <a:ahLst/>
              <a:cxnLst/>
              <a:rect l="l" t="t" r="r" b="b"/>
              <a:pathLst>
                <a:path w="2162" h="2465" extrusionOk="0">
                  <a:moveTo>
                    <a:pt x="1419" y="1"/>
                  </a:moveTo>
                  <a:lnTo>
                    <a:pt x="12" y="2424"/>
                  </a:lnTo>
                  <a:cubicBezTo>
                    <a:pt x="0" y="2444"/>
                    <a:pt x="15" y="2465"/>
                    <a:pt x="33" y="2465"/>
                  </a:cubicBezTo>
                  <a:cubicBezTo>
                    <a:pt x="39" y="2465"/>
                    <a:pt x="45" y="2463"/>
                    <a:pt x="50" y="2458"/>
                  </a:cubicBezTo>
                  <a:lnTo>
                    <a:pt x="2161" y="613"/>
                  </a:lnTo>
                  <a:cubicBezTo>
                    <a:pt x="2039" y="564"/>
                    <a:pt x="1895" y="473"/>
                    <a:pt x="1750" y="355"/>
                  </a:cubicBezTo>
                  <a:cubicBezTo>
                    <a:pt x="1606" y="237"/>
                    <a:pt x="1492" y="111"/>
                    <a:pt x="1419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48;p38"/>
            <p:cNvSpPr/>
            <p:nvPr/>
          </p:nvSpPr>
          <p:spPr>
            <a:xfrm>
              <a:off x="7436163" y="2698292"/>
              <a:ext cx="315325" cy="131293"/>
            </a:xfrm>
            <a:custGeom>
              <a:avLst/>
              <a:gdLst/>
              <a:ahLst/>
              <a:cxnLst/>
              <a:rect l="l" t="t" r="r" b="b"/>
              <a:pathLst>
                <a:path w="2834" h="1180" extrusionOk="0">
                  <a:moveTo>
                    <a:pt x="2590" y="0"/>
                  </a:moveTo>
                  <a:lnTo>
                    <a:pt x="26" y="1130"/>
                  </a:lnTo>
                  <a:cubicBezTo>
                    <a:pt x="0" y="1141"/>
                    <a:pt x="10" y="1180"/>
                    <a:pt x="37" y="1180"/>
                  </a:cubicBezTo>
                  <a:cubicBezTo>
                    <a:pt x="39" y="1180"/>
                    <a:pt x="40" y="1180"/>
                    <a:pt x="41" y="1180"/>
                  </a:cubicBezTo>
                  <a:lnTo>
                    <a:pt x="2833" y="929"/>
                  </a:lnTo>
                  <a:cubicBezTo>
                    <a:pt x="2765" y="818"/>
                    <a:pt x="2696" y="659"/>
                    <a:pt x="2651" y="480"/>
                  </a:cubicBezTo>
                  <a:cubicBezTo>
                    <a:pt x="2605" y="301"/>
                    <a:pt x="2586" y="130"/>
                    <a:pt x="2590" y="0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49;p38"/>
            <p:cNvSpPr/>
            <p:nvPr/>
          </p:nvSpPr>
          <p:spPr>
            <a:xfrm>
              <a:off x="7764512" y="2659460"/>
              <a:ext cx="70319" cy="149206"/>
            </a:xfrm>
            <a:custGeom>
              <a:avLst/>
              <a:gdLst/>
              <a:ahLst/>
              <a:cxnLst/>
              <a:rect l="l" t="t" r="r" b="b"/>
              <a:pathLst>
                <a:path w="632" h="1341" extrusionOk="0">
                  <a:moveTo>
                    <a:pt x="166" y="0"/>
                  </a:moveTo>
                  <a:cubicBezTo>
                    <a:pt x="159" y="0"/>
                    <a:pt x="152" y="1"/>
                    <a:pt x="145" y="3"/>
                  </a:cubicBezTo>
                  <a:cubicBezTo>
                    <a:pt x="23" y="34"/>
                    <a:pt x="0" y="357"/>
                    <a:pt x="99" y="726"/>
                  </a:cubicBezTo>
                  <a:cubicBezTo>
                    <a:pt x="189" y="1076"/>
                    <a:pt x="352" y="1341"/>
                    <a:pt x="469" y="1341"/>
                  </a:cubicBezTo>
                  <a:cubicBezTo>
                    <a:pt x="475" y="1341"/>
                    <a:pt x="481" y="1340"/>
                    <a:pt x="487" y="1338"/>
                  </a:cubicBezTo>
                  <a:cubicBezTo>
                    <a:pt x="613" y="1304"/>
                    <a:pt x="632" y="981"/>
                    <a:pt x="537" y="612"/>
                  </a:cubicBezTo>
                  <a:cubicBezTo>
                    <a:pt x="447" y="264"/>
                    <a:pt x="286" y="0"/>
                    <a:pt x="166" y="0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50;p38"/>
            <p:cNvSpPr/>
            <p:nvPr/>
          </p:nvSpPr>
          <p:spPr>
            <a:xfrm>
              <a:off x="7606624" y="3420412"/>
              <a:ext cx="134297" cy="108150"/>
            </a:xfrm>
            <a:custGeom>
              <a:avLst/>
              <a:gdLst/>
              <a:ahLst/>
              <a:cxnLst/>
              <a:rect l="l" t="t" r="r" b="b"/>
              <a:pathLst>
                <a:path w="1207" h="972" extrusionOk="0">
                  <a:moveTo>
                    <a:pt x="1038" y="1"/>
                  </a:moveTo>
                  <a:cubicBezTo>
                    <a:pt x="908" y="1"/>
                    <a:pt x="679" y="120"/>
                    <a:pt x="457" y="316"/>
                  </a:cubicBezTo>
                  <a:cubicBezTo>
                    <a:pt x="168" y="567"/>
                    <a:pt x="0" y="849"/>
                    <a:pt x="84" y="940"/>
                  </a:cubicBezTo>
                  <a:cubicBezTo>
                    <a:pt x="103" y="961"/>
                    <a:pt x="133" y="972"/>
                    <a:pt x="172" y="972"/>
                  </a:cubicBezTo>
                  <a:cubicBezTo>
                    <a:pt x="303" y="972"/>
                    <a:pt x="533" y="853"/>
                    <a:pt x="754" y="658"/>
                  </a:cubicBezTo>
                  <a:cubicBezTo>
                    <a:pt x="1039" y="407"/>
                    <a:pt x="1206" y="126"/>
                    <a:pt x="1123" y="31"/>
                  </a:cubicBezTo>
                  <a:cubicBezTo>
                    <a:pt x="1104" y="11"/>
                    <a:pt x="1075" y="1"/>
                    <a:pt x="1038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51;p38"/>
            <p:cNvSpPr/>
            <p:nvPr/>
          </p:nvSpPr>
          <p:spPr>
            <a:xfrm>
              <a:off x="7425482" y="3192315"/>
              <a:ext cx="246452" cy="269706"/>
            </a:xfrm>
            <a:custGeom>
              <a:avLst/>
              <a:gdLst/>
              <a:ahLst/>
              <a:cxnLst/>
              <a:rect l="l" t="t" r="r" b="b"/>
              <a:pathLst>
                <a:path w="2215" h="2424" extrusionOk="0">
                  <a:moveTo>
                    <a:pt x="33" y="1"/>
                  </a:moveTo>
                  <a:cubicBezTo>
                    <a:pt x="15" y="1"/>
                    <a:pt x="0" y="21"/>
                    <a:pt x="12" y="42"/>
                  </a:cubicBezTo>
                  <a:lnTo>
                    <a:pt x="1491" y="2423"/>
                  </a:lnTo>
                  <a:lnTo>
                    <a:pt x="1495" y="2423"/>
                  </a:lnTo>
                  <a:cubicBezTo>
                    <a:pt x="1560" y="2309"/>
                    <a:pt x="1674" y="2180"/>
                    <a:pt x="1811" y="2058"/>
                  </a:cubicBezTo>
                  <a:cubicBezTo>
                    <a:pt x="1952" y="1936"/>
                    <a:pt x="2096" y="1841"/>
                    <a:pt x="2214" y="1788"/>
                  </a:cubicBezTo>
                  <a:lnTo>
                    <a:pt x="50" y="7"/>
                  </a:lnTo>
                  <a:cubicBezTo>
                    <a:pt x="44" y="3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FFE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752;p38"/>
            <p:cNvSpPr/>
            <p:nvPr/>
          </p:nvSpPr>
          <p:spPr>
            <a:xfrm>
              <a:off x="7581255" y="3386141"/>
              <a:ext cx="150319" cy="138859"/>
            </a:xfrm>
            <a:custGeom>
              <a:avLst/>
              <a:gdLst/>
              <a:ahLst/>
              <a:cxnLst/>
              <a:rect l="l" t="t" r="r" b="b"/>
              <a:pathLst>
                <a:path w="1351" h="1248" extrusionOk="0">
                  <a:moveTo>
                    <a:pt x="994" y="1"/>
                  </a:moveTo>
                  <a:cubicBezTo>
                    <a:pt x="946" y="1"/>
                    <a:pt x="884" y="16"/>
                    <a:pt x="814" y="46"/>
                  </a:cubicBezTo>
                  <a:cubicBezTo>
                    <a:pt x="696" y="99"/>
                    <a:pt x="552" y="194"/>
                    <a:pt x="411" y="316"/>
                  </a:cubicBezTo>
                  <a:cubicBezTo>
                    <a:pt x="274" y="438"/>
                    <a:pt x="160" y="567"/>
                    <a:pt x="95" y="681"/>
                  </a:cubicBezTo>
                  <a:cubicBezTo>
                    <a:pt x="23" y="795"/>
                    <a:pt x="0" y="894"/>
                    <a:pt x="42" y="940"/>
                  </a:cubicBezTo>
                  <a:lnTo>
                    <a:pt x="310" y="1245"/>
                  </a:lnTo>
                  <a:lnTo>
                    <a:pt x="310" y="1245"/>
                  </a:lnTo>
                  <a:cubicBezTo>
                    <a:pt x="231" y="1152"/>
                    <a:pt x="398" y="873"/>
                    <a:pt x="685" y="624"/>
                  </a:cubicBezTo>
                  <a:cubicBezTo>
                    <a:pt x="907" y="428"/>
                    <a:pt x="1136" y="309"/>
                    <a:pt x="1266" y="309"/>
                  </a:cubicBezTo>
                  <a:cubicBezTo>
                    <a:pt x="1303" y="309"/>
                    <a:pt x="1332" y="319"/>
                    <a:pt x="1351" y="339"/>
                  </a:cubicBezTo>
                  <a:lnTo>
                    <a:pt x="1081" y="31"/>
                  </a:lnTo>
                  <a:cubicBezTo>
                    <a:pt x="1062" y="10"/>
                    <a:pt x="1032" y="1"/>
                    <a:pt x="994" y="1"/>
                  </a:cubicBezTo>
                  <a:close/>
                  <a:moveTo>
                    <a:pt x="310" y="1245"/>
                  </a:moveTo>
                  <a:cubicBezTo>
                    <a:pt x="311" y="1246"/>
                    <a:pt x="311" y="1247"/>
                    <a:pt x="312" y="1248"/>
                  </a:cubicBezTo>
                  <a:lnTo>
                    <a:pt x="310" y="1245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753;p38"/>
            <p:cNvSpPr/>
            <p:nvPr/>
          </p:nvSpPr>
          <p:spPr>
            <a:xfrm>
              <a:off x="7723899" y="2659794"/>
              <a:ext cx="94909" cy="160333"/>
            </a:xfrm>
            <a:custGeom>
              <a:avLst/>
              <a:gdLst/>
              <a:ahLst/>
              <a:cxnLst/>
              <a:rect l="l" t="t" r="r" b="b"/>
              <a:pathLst>
                <a:path w="853" h="1441" extrusionOk="0">
                  <a:moveTo>
                    <a:pt x="510" y="0"/>
                  </a:moveTo>
                  <a:lnTo>
                    <a:pt x="110" y="99"/>
                  </a:lnTo>
                  <a:cubicBezTo>
                    <a:pt x="50" y="114"/>
                    <a:pt x="12" y="209"/>
                    <a:pt x="4" y="346"/>
                  </a:cubicBezTo>
                  <a:cubicBezTo>
                    <a:pt x="0" y="476"/>
                    <a:pt x="19" y="647"/>
                    <a:pt x="65" y="826"/>
                  </a:cubicBezTo>
                  <a:cubicBezTo>
                    <a:pt x="110" y="1005"/>
                    <a:pt x="179" y="1164"/>
                    <a:pt x="247" y="1275"/>
                  </a:cubicBezTo>
                  <a:cubicBezTo>
                    <a:pt x="313" y="1378"/>
                    <a:pt x="381" y="1440"/>
                    <a:pt x="438" y="1440"/>
                  </a:cubicBezTo>
                  <a:cubicBezTo>
                    <a:pt x="445" y="1440"/>
                    <a:pt x="451" y="1440"/>
                    <a:pt x="457" y="1438"/>
                  </a:cubicBezTo>
                  <a:lnTo>
                    <a:pt x="852" y="1335"/>
                  </a:lnTo>
                  <a:lnTo>
                    <a:pt x="852" y="1335"/>
                  </a:lnTo>
                  <a:cubicBezTo>
                    <a:pt x="846" y="1337"/>
                    <a:pt x="840" y="1338"/>
                    <a:pt x="834" y="1338"/>
                  </a:cubicBezTo>
                  <a:cubicBezTo>
                    <a:pt x="717" y="1338"/>
                    <a:pt x="554" y="1073"/>
                    <a:pt x="464" y="723"/>
                  </a:cubicBezTo>
                  <a:cubicBezTo>
                    <a:pt x="365" y="354"/>
                    <a:pt x="388" y="31"/>
                    <a:pt x="510" y="0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754;p38"/>
            <p:cNvSpPr/>
            <p:nvPr/>
          </p:nvSpPr>
          <p:spPr>
            <a:xfrm>
              <a:off x="7558779" y="2244102"/>
              <a:ext cx="152099" cy="136967"/>
            </a:xfrm>
            <a:custGeom>
              <a:avLst/>
              <a:gdLst/>
              <a:ahLst/>
              <a:cxnLst/>
              <a:rect l="l" t="t" r="r" b="b"/>
              <a:pathLst>
                <a:path w="1367" h="1231" extrusionOk="0">
                  <a:moveTo>
                    <a:pt x="1366" y="879"/>
                  </a:moveTo>
                  <a:lnTo>
                    <a:pt x="1366" y="879"/>
                  </a:lnTo>
                  <a:lnTo>
                    <a:pt x="1366" y="879"/>
                  </a:lnTo>
                  <a:cubicBezTo>
                    <a:pt x="1366" y="879"/>
                    <a:pt x="1366" y="879"/>
                    <a:pt x="1366" y="879"/>
                  </a:cubicBezTo>
                  <a:close/>
                  <a:moveTo>
                    <a:pt x="305" y="1"/>
                  </a:moveTo>
                  <a:lnTo>
                    <a:pt x="42" y="320"/>
                  </a:lnTo>
                  <a:cubicBezTo>
                    <a:pt x="1" y="370"/>
                    <a:pt x="27" y="465"/>
                    <a:pt x="99" y="579"/>
                  </a:cubicBezTo>
                  <a:cubicBezTo>
                    <a:pt x="172" y="689"/>
                    <a:pt x="286" y="815"/>
                    <a:pt x="430" y="933"/>
                  </a:cubicBezTo>
                  <a:cubicBezTo>
                    <a:pt x="575" y="1051"/>
                    <a:pt x="719" y="1142"/>
                    <a:pt x="841" y="1191"/>
                  </a:cubicBezTo>
                  <a:cubicBezTo>
                    <a:pt x="908" y="1217"/>
                    <a:pt x="967" y="1231"/>
                    <a:pt x="1014" y="1231"/>
                  </a:cubicBezTo>
                  <a:cubicBezTo>
                    <a:pt x="1056" y="1231"/>
                    <a:pt x="1088" y="1220"/>
                    <a:pt x="1108" y="1199"/>
                  </a:cubicBezTo>
                  <a:lnTo>
                    <a:pt x="1366" y="879"/>
                  </a:lnTo>
                  <a:lnTo>
                    <a:pt x="1366" y="879"/>
                  </a:lnTo>
                  <a:cubicBezTo>
                    <a:pt x="1347" y="903"/>
                    <a:pt x="1315" y="914"/>
                    <a:pt x="1274" y="914"/>
                  </a:cubicBezTo>
                  <a:cubicBezTo>
                    <a:pt x="1142" y="914"/>
                    <a:pt x="915" y="802"/>
                    <a:pt x="693" y="617"/>
                  </a:cubicBezTo>
                  <a:cubicBezTo>
                    <a:pt x="400" y="373"/>
                    <a:pt x="225" y="99"/>
                    <a:pt x="305" y="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755;p38"/>
            <p:cNvSpPr/>
            <p:nvPr/>
          </p:nvSpPr>
          <p:spPr>
            <a:xfrm>
              <a:off x="7606624" y="3413958"/>
              <a:ext cx="134297" cy="121279"/>
            </a:xfrm>
            <a:custGeom>
              <a:avLst/>
              <a:gdLst/>
              <a:ahLst/>
              <a:cxnLst/>
              <a:rect l="l" t="t" r="r" b="b"/>
              <a:pathLst>
                <a:path w="1207" h="1090" extrusionOk="0">
                  <a:moveTo>
                    <a:pt x="1047" y="119"/>
                  </a:moveTo>
                  <a:cubicBezTo>
                    <a:pt x="1054" y="119"/>
                    <a:pt x="1069" y="123"/>
                    <a:pt x="1077" y="131"/>
                  </a:cubicBezTo>
                  <a:cubicBezTo>
                    <a:pt x="1085" y="138"/>
                    <a:pt x="1085" y="153"/>
                    <a:pt x="1085" y="161"/>
                  </a:cubicBezTo>
                  <a:cubicBezTo>
                    <a:pt x="1077" y="260"/>
                    <a:pt x="948" y="465"/>
                    <a:pt x="712" y="671"/>
                  </a:cubicBezTo>
                  <a:cubicBezTo>
                    <a:pt x="488" y="869"/>
                    <a:pt x="278" y="972"/>
                    <a:pt x="171" y="972"/>
                  </a:cubicBezTo>
                  <a:cubicBezTo>
                    <a:pt x="167" y="972"/>
                    <a:pt x="164" y="971"/>
                    <a:pt x="160" y="971"/>
                  </a:cubicBezTo>
                  <a:cubicBezTo>
                    <a:pt x="153" y="971"/>
                    <a:pt x="137" y="967"/>
                    <a:pt x="130" y="960"/>
                  </a:cubicBezTo>
                  <a:cubicBezTo>
                    <a:pt x="122" y="952"/>
                    <a:pt x="122" y="937"/>
                    <a:pt x="122" y="926"/>
                  </a:cubicBezTo>
                  <a:cubicBezTo>
                    <a:pt x="130" y="830"/>
                    <a:pt x="259" y="625"/>
                    <a:pt x="495" y="420"/>
                  </a:cubicBezTo>
                  <a:cubicBezTo>
                    <a:pt x="723" y="222"/>
                    <a:pt x="936" y="119"/>
                    <a:pt x="1039" y="119"/>
                  </a:cubicBezTo>
                  <a:close/>
                  <a:moveTo>
                    <a:pt x="1035" y="0"/>
                  </a:moveTo>
                  <a:cubicBezTo>
                    <a:pt x="885" y="0"/>
                    <a:pt x="645" y="128"/>
                    <a:pt x="415" y="328"/>
                  </a:cubicBezTo>
                  <a:cubicBezTo>
                    <a:pt x="175" y="541"/>
                    <a:pt x="16" y="770"/>
                    <a:pt x="4" y="918"/>
                  </a:cubicBezTo>
                  <a:cubicBezTo>
                    <a:pt x="0" y="979"/>
                    <a:pt x="23" y="1017"/>
                    <a:pt x="38" y="1040"/>
                  </a:cubicBezTo>
                  <a:cubicBezTo>
                    <a:pt x="57" y="1059"/>
                    <a:pt x="92" y="1085"/>
                    <a:pt x="153" y="1089"/>
                  </a:cubicBezTo>
                  <a:lnTo>
                    <a:pt x="172" y="1089"/>
                  </a:lnTo>
                  <a:cubicBezTo>
                    <a:pt x="320" y="1089"/>
                    <a:pt x="563" y="964"/>
                    <a:pt x="792" y="758"/>
                  </a:cubicBezTo>
                  <a:cubicBezTo>
                    <a:pt x="1031" y="549"/>
                    <a:pt x="1195" y="321"/>
                    <a:pt x="1202" y="172"/>
                  </a:cubicBezTo>
                  <a:cubicBezTo>
                    <a:pt x="1206" y="111"/>
                    <a:pt x="1187" y="73"/>
                    <a:pt x="1168" y="51"/>
                  </a:cubicBezTo>
                  <a:cubicBezTo>
                    <a:pt x="1149" y="32"/>
                    <a:pt x="1115" y="5"/>
                    <a:pt x="1054" y="1"/>
                  </a:cubicBezTo>
                  <a:cubicBezTo>
                    <a:pt x="1048" y="1"/>
                    <a:pt x="1042" y="0"/>
                    <a:pt x="1035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756;p38"/>
            <p:cNvSpPr/>
            <p:nvPr/>
          </p:nvSpPr>
          <p:spPr>
            <a:xfrm>
              <a:off x="7573133" y="3379465"/>
              <a:ext cx="163560" cy="150208"/>
            </a:xfrm>
            <a:custGeom>
              <a:avLst/>
              <a:gdLst/>
              <a:ahLst/>
              <a:cxnLst/>
              <a:rect l="l" t="t" r="r" b="b"/>
              <a:pathLst>
                <a:path w="1470" h="1350" extrusionOk="0">
                  <a:moveTo>
                    <a:pt x="1070" y="0"/>
                  </a:moveTo>
                  <a:cubicBezTo>
                    <a:pt x="1019" y="0"/>
                    <a:pt x="952" y="15"/>
                    <a:pt x="864" y="52"/>
                  </a:cubicBezTo>
                  <a:cubicBezTo>
                    <a:pt x="735" y="110"/>
                    <a:pt x="587" y="208"/>
                    <a:pt x="446" y="330"/>
                  </a:cubicBezTo>
                  <a:cubicBezTo>
                    <a:pt x="301" y="456"/>
                    <a:pt x="187" y="593"/>
                    <a:pt x="115" y="707"/>
                  </a:cubicBezTo>
                  <a:cubicBezTo>
                    <a:pt x="1" y="897"/>
                    <a:pt x="27" y="992"/>
                    <a:pt x="69" y="1042"/>
                  </a:cubicBezTo>
                  <a:lnTo>
                    <a:pt x="339" y="1350"/>
                  </a:lnTo>
                  <a:lnTo>
                    <a:pt x="431" y="1270"/>
                  </a:lnTo>
                  <a:lnTo>
                    <a:pt x="161" y="962"/>
                  </a:lnTo>
                  <a:cubicBezTo>
                    <a:pt x="145" y="946"/>
                    <a:pt x="149" y="882"/>
                    <a:pt x="218" y="771"/>
                  </a:cubicBezTo>
                  <a:cubicBezTo>
                    <a:pt x="282" y="661"/>
                    <a:pt x="393" y="539"/>
                    <a:pt x="526" y="421"/>
                  </a:cubicBezTo>
                  <a:cubicBezTo>
                    <a:pt x="655" y="307"/>
                    <a:pt x="792" y="216"/>
                    <a:pt x="914" y="163"/>
                  </a:cubicBezTo>
                  <a:cubicBezTo>
                    <a:pt x="983" y="131"/>
                    <a:pt x="1033" y="121"/>
                    <a:pt x="1065" y="121"/>
                  </a:cubicBezTo>
                  <a:cubicBezTo>
                    <a:pt x="1088" y="121"/>
                    <a:pt x="1102" y="126"/>
                    <a:pt x="1108" y="132"/>
                  </a:cubicBezTo>
                  <a:lnTo>
                    <a:pt x="1378" y="441"/>
                  </a:lnTo>
                  <a:lnTo>
                    <a:pt x="1469" y="361"/>
                  </a:lnTo>
                  <a:lnTo>
                    <a:pt x="1199" y="52"/>
                  </a:lnTo>
                  <a:cubicBezTo>
                    <a:pt x="1175" y="25"/>
                    <a:pt x="1136" y="0"/>
                    <a:pt x="1070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757;p38"/>
            <p:cNvSpPr/>
            <p:nvPr/>
          </p:nvSpPr>
          <p:spPr>
            <a:xfrm>
              <a:off x="7418694" y="3185862"/>
              <a:ext cx="257467" cy="279498"/>
            </a:xfrm>
            <a:custGeom>
              <a:avLst/>
              <a:gdLst/>
              <a:ahLst/>
              <a:cxnLst/>
              <a:rect l="l" t="t" r="r" b="b"/>
              <a:pathLst>
                <a:path w="2314" h="2512" extrusionOk="0">
                  <a:moveTo>
                    <a:pt x="94" y="0"/>
                  </a:moveTo>
                  <a:cubicBezTo>
                    <a:pt x="74" y="0"/>
                    <a:pt x="54" y="8"/>
                    <a:pt x="38" y="24"/>
                  </a:cubicBezTo>
                  <a:cubicBezTo>
                    <a:pt x="4" y="50"/>
                    <a:pt x="0" y="96"/>
                    <a:pt x="23" y="130"/>
                  </a:cubicBezTo>
                  <a:lnTo>
                    <a:pt x="1503" y="2511"/>
                  </a:lnTo>
                  <a:lnTo>
                    <a:pt x="1606" y="2447"/>
                  </a:lnTo>
                  <a:lnTo>
                    <a:pt x="236" y="244"/>
                  </a:lnTo>
                  <a:lnTo>
                    <a:pt x="2237" y="1895"/>
                  </a:lnTo>
                  <a:lnTo>
                    <a:pt x="2313" y="1800"/>
                  </a:lnTo>
                  <a:lnTo>
                    <a:pt x="149" y="20"/>
                  </a:lnTo>
                  <a:cubicBezTo>
                    <a:pt x="132" y="7"/>
                    <a:pt x="113" y="0"/>
                    <a:pt x="94" y="0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758;p38"/>
            <p:cNvSpPr/>
            <p:nvPr/>
          </p:nvSpPr>
          <p:spPr>
            <a:xfrm>
              <a:off x="7759838" y="2652673"/>
              <a:ext cx="80111" cy="162558"/>
            </a:xfrm>
            <a:custGeom>
              <a:avLst/>
              <a:gdLst/>
              <a:ahLst/>
              <a:cxnLst/>
              <a:rect l="l" t="t" r="r" b="b"/>
              <a:pathLst>
                <a:path w="720" h="1461" extrusionOk="0">
                  <a:moveTo>
                    <a:pt x="206" y="121"/>
                  </a:moveTo>
                  <a:cubicBezTo>
                    <a:pt x="214" y="121"/>
                    <a:pt x="225" y="125"/>
                    <a:pt x="233" y="129"/>
                  </a:cubicBezTo>
                  <a:cubicBezTo>
                    <a:pt x="316" y="178"/>
                    <a:pt x="442" y="388"/>
                    <a:pt x="518" y="688"/>
                  </a:cubicBezTo>
                  <a:cubicBezTo>
                    <a:pt x="598" y="992"/>
                    <a:pt x="590" y="1232"/>
                    <a:pt x="541" y="1316"/>
                  </a:cubicBezTo>
                  <a:cubicBezTo>
                    <a:pt x="537" y="1323"/>
                    <a:pt x="525" y="1339"/>
                    <a:pt x="518" y="1342"/>
                  </a:cubicBezTo>
                  <a:cubicBezTo>
                    <a:pt x="517" y="1343"/>
                    <a:pt x="515" y="1343"/>
                    <a:pt x="514" y="1343"/>
                  </a:cubicBezTo>
                  <a:cubicBezTo>
                    <a:pt x="489" y="1343"/>
                    <a:pt x="438" y="1310"/>
                    <a:pt x="377" y="1209"/>
                  </a:cubicBezTo>
                  <a:cubicBezTo>
                    <a:pt x="305" y="1099"/>
                    <a:pt x="244" y="943"/>
                    <a:pt x="198" y="772"/>
                  </a:cubicBezTo>
                  <a:cubicBezTo>
                    <a:pt x="118" y="471"/>
                    <a:pt x="130" y="228"/>
                    <a:pt x="179" y="144"/>
                  </a:cubicBezTo>
                  <a:cubicBezTo>
                    <a:pt x="183" y="137"/>
                    <a:pt x="191" y="125"/>
                    <a:pt x="202" y="121"/>
                  </a:cubicBezTo>
                  <a:close/>
                  <a:moveTo>
                    <a:pt x="203" y="1"/>
                  </a:moveTo>
                  <a:cubicBezTo>
                    <a:pt x="191" y="1"/>
                    <a:pt x="181" y="2"/>
                    <a:pt x="172" y="3"/>
                  </a:cubicBezTo>
                  <a:cubicBezTo>
                    <a:pt x="145" y="11"/>
                    <a:pt x="107" y="30"/>
                    <a:pt x="77" y="83"/>
                  </a:cubicBezTo>
                  <a:cubicBezTo>
                    <a:pt x="0" y="209"/>
                    <a:pt x="0" y="494"/>
                    <a:pt x="80" y="802"/>
                  </a:cubicBezTo>
                  <a:cubicBezTo>
                    <a:pt x="130" y="985"/>
                    <a:pt x="198" y="1156"/>
                    <a:pt x="274" y="1274"/>
                  </a:cubicBezTo>
                  <a:cubicBezTo>
                    <a:pt x="369" y="1422"/>
                    <a:pt x="453" y="1460"/>
                    <a:pt x="510" y="1460"/>
                  </a:cubicBezTo>
                  <a:cubicBezTo>
                    <a:pt x="525" y="1460"/>
                    <a:pt x="537" y="1460"/>
                    <a:pt x="544" y="1457"/>
                  </a:cubicBezTo>
                  <a:cubicBezTo>
                    <a:pt x="575" y="1449"/>
                    <a:pt x="613" y="1430"/>
                    <a:pt x="643" y="1377"/>
                  </a:cubicBezTo>
                  <a:cubicBezTo>
                    <a:pt x="719" y="1251"/>
                    <a:pt x="716" y="966"/>
                    <a:pt x="636" y="658"/>
                  </a:cubicBezTo>
                  <a:cubicBezTo>
                    <a:pt x="556" y="350"/>
                    <a:pt x="423" y="102"/>
                    <a:pt x="293" y="26"/>
                  </a:cubicBezTo>
                  <a:cubicBezTo>
                    <a:pt x="258" y="6"/>
                    <a:pt x="227" y="1"/>
                    <a:pt x="203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759;p38"/>
            <p:cNvSpPr/>
            <p:nvPr/>
          </p:nvSpPr>
          <p:spPr>
            <a:xfrm>
              <a:off x="7717112" y="2653007"/>
              <a:ext cx="103365" cy="173685"/>
            </a:xfrm>
            <a:custGeom>
              <a:avLst/>
              <a:gdLst/>
              <a:ahLst/>
              <a:cxnLst/>
              <a:rect l="l" t="t" r="r" b="b"/>
              <a:pathLst>
                <a:path w="929" h="1561" extrusionOk="0">
                  <a:moveTo>
                    <a:pt x="556" y="0"/>
                  </a:moveTo>
                  <a:lnTo>
                    <a:pt x="156" y="103"/>
                  </a:lnTo>
                  <a:cubicBezTo>
                    <a:pt x="95" y="118"/>
                    <a:pt x="19" y="183"/>
                    <a:pt x="8" y="404"/>
                  </a:cubicBezTo>
                  <a:cubicBezTo>
                    <a:pt x="0" y="544"/>
                    <a:pt x="23" y="723"/>
                    <a:pt x="69" y="902"/>
                  </a:cubicBezTo>
                  <a:cubicBezTo>
                    <a:pt x="114" y="1081"/>
                    <a:pt x="179" y="1244"/>
                    <a:pt x="255" y="1366"/>
                  </a:cubicBezTo>
                  <a:cubicBezTo>
                    <a:pt x="354" y="1522"/>
                    <a:pt x="438" y="1560"/>
                    <a:pt x="499" y="1560"/>
                  </a:cubicBezTo>
                  <a:cubicBezTo>
                    <a:pt x="510" y="1560"/>
                    <a:pt x="521" y="1560"/>
                    <a:pt x="533" y="1556"/>
                  </a:cubicBezTo>
                  <a:lnTo>
                    <a:pt x="928" y="1454"/>
                  </a:lnTo>
                  <a:lnTo>
                    <a:pt x="902" y="1339"/>
                  </a:lnTo>
                  <a:lnTo>
                    <a:pt x="502" y="1438"/>
                  </a:lnTo>
                  <a:cubicBezTo>
                    <a:pt x="501" y="1439"/>
                    <a:pt x="499" y="1439"/>
                    <a:pt x="497" y="1439"/>
                  </a:cubicBezTo>
                  <a:cubicBezTo>
                    <a:pt x="473" y="1439"/>
                    <a:pt x="420" y="1402"/>
                    <a:pt x="358" y="1305"/>
                  </a:cubicBezTo>
                  <a:cubicBezTo>
                    <a:pt x="289" y="1195"/>
                    <a:pt x="225" y="1035"/>
                    <a:pt x="183" y="872"/>
                  </a:cubicBezTo>
                  <a:cubicBezTo>
                    <a:pt x="141" y="708"/>
                    <a:pt x="118" y="537"/>
                    <a:pt x="126" y="411"/>
                  </a:cubicBezTo>
                  <a:cubicBezTo>
                    <a:pt x="133" y="282"/>
                    <a:pt x="168" y="225"/>
                    <a:pt x="187" y="221"/>
                  </a:cubicBezTo>
                  <a:lnTo>
                    <a:pt x="586" y="118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760;p38"/>
            <p:cNvSpPr/>
            <p:nvPr/>
          </p:nvSpPr>
          <p:spPr>
            <a:xfrm>
              <a:off x="7430155" y="2691505"/>
              <a:ext cx="321333" cy="144867"/>
            </a:xfrm>
            <a:custGeom>
              <a:avLst/>
              <a:gdLst/>
              <a:ahLst/>
              <a:cxnLst/>
              <a:rect l="l" t="t" r="r" b="b"/>
              <a:pathLst>
                <a:path w="2888" h="1302" extrusionOk="0">
                  <a:moveTo>
                    <a:pt x="2633" y="1"/>
                  </a:moveTo>
                  <a:lnTo>
                    <a:pt x="57" y="1138"/>
                  </a:lnTo>
                  <a:cubicBezTo>
                    <a:pt x="19" y="1153"/>
                    <a:pt x="0" y="1195"/>
                    <a:pt x="8" y="1237"/>
                  </a:cubicBezTo>
                  <a:cubicBezTo>
                    <a:pt x="19" y="1275"/>
                    <a:pt x="53" y="1302"/>
                    <a:pt x="91" y="1302"/>
                  </a:cubicBezTo>
                  <a:lnTo>
                    <a:pt x="99" y="1302"/>
                  </a:lnTo>
                  <a:lnTo>
                    <a:pt x="2887" y="1050"/>
                  </a:lnTo>
                  <a:lnTo>
                    <a:pt x="2887" y="990"/>
                  </a:lnTo>
                  <a:lnTo>
                    <a:pt x="2880" y="929"/>
                  </a:lnTo>
                  <a:lnTo>
                    <a:pt x="293" y="1165"/>
                  </a:lnTo>
                  <a:lnTo>
                    <a:pt x="2671" y="115"/>
                  </a:lnTo>
                  <a:lnTo>
                    <a:pt x="2648" y="61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761;p38"/>
            <p:cNvSpPr/>
            <p:nvPr/>
          </p:nvSpPr>
          <p:spPr>
            <a:xfrm>
              <a:off x="7583369" y="2233866"/>
              <a:ext cx="136745" cy="118720"/>
            </a:xfrm>
            <a:custGeom>
              <a:avLst/>
              <a:gdLst/>
              <a:ahLst/>
              <a:cxnLst/>
              <a:rect l="l" t="t" r="r" b="b"/>
              <a:pathLst>
                <a:path w="1229" h="1067" extrusionOk="0">
                  <a:moveTo>
                    <a:pt x="171" y="119"/>
                  </a:moveTo>
                  <a:cubicBezTo>
                    <a:pt x="263" y="119"/>
                    <a:pt x="476" y="203"/>
                    <a:pt x="719" y="405"/>
                  </a:cubicBezTo>
                  <a:cubicBezTo>
                    <a:pt x="963" y="602"/>
                    <a:pt x="1096" y="804"/>
                    <a:pt x="1107" y="899"/>
                  </a:cubicBezTo>
                  <a:cubicBezTo>
                    <a:pt x="1107" y="910"/>
                    <a:pt x="1107" y="926"/>
                    <a:pt x="1100" y="933"/>
                  </a:cubicBezTo>
                  <a:cubicBezTo>
                    <a:pt x="1092" y="941"/>
                    <a:pt x="1077" y="945"/>
                    <a:pt x="1069" y="945"/>
                  </a:cubicBezTo>
                  <a:cubicBezTo>
                    <a:pt x="1065" y="945"/>
                    <a:pt x="1061" y="945"/>
                    <a:pt x="1057" y="945"/>
                  </a:cubicBezTo>
                  <a:cubicBezTo>
                    <a:pt x="953" y="945"/>
                    <a:pt x="740" y="853"/>
                    <a:pt x="510" y="663"/>
                  </a:cubicBezTo>
                  <a:cubicBezTo>
                    <a:pt x="266" y="462"/>
                    <a:pt x="133" y="260"/>
                    <a:pt x="122" y="165"/>
                  </a:cubicBezTo>
                  <a:cubicBezTo>
                    <a:pt x="122" y="157"/>
                    <a:pt x="122" y="142"/>
                    <a:pt x="130" y="134"/>
                  </a:cubicBezTo>
                  <a:cubicBezTo>
                    <a:pt x="137" y="123"/>
                    <a:pt x="149" y="119"/>
                    <a:pt x="171" y="119"/>
                  </a:cubicBezTo>
                  <a:close/>
                  <a:moveTo>
                    <a:pt x="171" y="1"/>
                  </a:moveTo>
                  <a:cubicBezTo>
                    <a:pt x="115" y="1"/>
                    <a:pt x="69" y="17"/>
                    <a:pt x="38" y="55"/>
                  </a:cubicBezTo>
                  <a:cubicBezTo>
                    <a:pt x="19" y="77"/>
                    <a:pt x="0" y="115"/>
                    <a:pt x="4" y="176"/>
                  </a:cubicBezTo>
                  <a:cubicBezTo>
                    <a:pt x="19" y="325"/>
                    <a:pt x="187" y="549"/>
                    <a:pt x="434" y="755"/>
                  </a:cubicBezTo>
                  <a:cubicBezTo>
                    <a:pt x="666" y="945"/>
                    <a:pt x="906" y="1066"/>
                    <a:pt x="1058" y="1066"/>
                  </a:cubicBezTo>
                  <a:cubicBezTo>
                    <a:pt x="1065" y="1066"/>
                    <a:pt x="1073" y="1066"/>
                    <a:pt x="1081" y="1063"/>
                  </a:cubicBezTo>
                  <a:cubicBezTo>
                    <a:pt x="1141" y="1059"/>
                    <a:pt x="1176" y="1032"/>
                    <a:pt x="1191" y="1009"/>
                  </a:cubicBezTo>
                  <a:cubicBezTo>
                    <a:pt x="1210" y="987"/>
                    <a:pt x="1229" y="949"/>
                    <a:pt x="1225" y="891"/>
                  </a:cubicBezTo>
                  <a:cubicBezTo>
                    <a:pt x="1210" y="743"/>
                    <a:pt x="1042" y="515"/>
                    <a:pt x="795" y="313"/>
                  </a:cubicBezTo>
                  <a:cubicBezTo>
                    <a:pt x="583" y="138"/>
                    <a:pt x="334" y="1"/>
                    <a:pt x="171" y="1"/>
                  </a:cubicBez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762;p38"/>
            <p:cNvSpPr/>
            <p:nvPr/>
          </p:nvSpPr>
          <p:spPr>
            <a:xfrm>
              <a:off x="7551213" y="2239874"/>
              <a:ext cx="164672" cy="147871"/>
            </a:xfrm>
            <a:custGeom>
              <a:avLst/>
              <a:gdLst/>
              <a:ahLst/>
              <a:cxnLst/>
              <a:rect l="l" t="t" r="r" b="b"/>
              <a:pathLst>
                <a:path w="1480" h="1329" extrusionOk="0">
                  <a:moveTo>
                    <a:pt x="327" y="1"/>
                  </a:moveTo>
                  <a:lnTo>
                    <a:pt x="65" y="320"/>
                  </a:lnTo>
                  <a:cubicBezTo>
                    <a:pt x="23" y="370"/>
                    <a:pt x="0" y="465"/>
                    <a:pt x="118" y="651"/>
                  </a:cubicBezTo>
                  <a:cubicBezTo>
                    <a:pt x="198" y="769"/>
                    <a:pt x="316" y="898"/>
                    <a:pt x="460" y="1016"/>
                  </a:cubicBezTo>
                  <a:cubicBezTo>
                    <a:pt x="605" y="1134"/>
                    <a:pt x="757" y="1229"/>
                    <a:pt x="886" y="1283"/>
                  </a:cubicBezTo>
                  <a:cubicBezTo>
                    <a:pt x="970" y="1317"/>
                    <a:pt x="1035" y="1328"/>
                    <a:pt x="1084" y="1328"/>
                  </a:cubicBezTo>
                  <a:cubicBezTo>
                    <a:pt x="1156" y="1328"/>
                    <a:pt x="1198" y="1302"/>
                    <a:pt x="1221" y="1275"/>
                  </a:cubicBezTo>
                  <a:lnTo>
                    <a:pt x="1480" y="955"/>
                  </a:lnTo>
                  <a:lnTo>
                    <a:pt x="1389" y="879"/>
                  </a:lnTo>
                  <a:lnTo>
                    <a:pt x="1130" y="1199"/>
                  </a:lnTo>
                  <a:cubicBezTo>
                    <a:pt x="1123" y="1205"/>
                    <a:pt x="1108" y="1210"/>
                    <a:pt x="1084" y="1210"/>
                  </a:cubicBezTo>
                  <a:cubicBezTo>
                    <a:pt x="1051" y="1210"/>
                    <a:pt x="1000" y="1201"/>
                    <a:pt x="932" y="1172"/>
                  </a:cubicBezTo>
                  <a:cubicBezTo>
                    <a:pt x="810" y="1123"/>
                    <a:pt x="673" y="1035"/>
                    <a:pt x="536" y="925"/>
                  </a:cubicBezTo>
                  <a:cubicBezTo>
                    <a:pt x="403" y="815"/>
                    <a:pt x="289" y="693"/>
                    <a:pt x="221" y="586"/>
                  </a:cubicBezTo>
                  <a:cubicBezTo>
                    <a:pt x="148" y="476"/>
                    <a:pt x="145" y="411"/>
                    <a:pt x="156" y="396"/>
                  </a:cubicBezTo>
                  <a:lnTo>
                    <a:pt x="419" y="77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763;p38"/>
            <p:cNvSpPr/>
            <p:nvPr/>
          </p:nvSpPr>
          <p:spPr>
            <a:xfrm>
              <a:off x="7405120" y="2305076"/>
              <a:ext cx="252015" cy="284060"/>
            </a:xfrm>
            <a:custGeom>
              <a:avLst/>
              <a:gdLst/>
              <a:ahLst/>
              <a:cxnLst/>
              <a:rect l="l" t="t" r="r" b="b"/>
              <a:pathLst>
                <a:path w="2265" h="2553" extrusionOk="0">
                  <a:moveTo>
                    <a:pt x="1431" y="0"/>
                  </a:moveTo>
                  <a:lnTo>
                    <a:pt x="23" y="2424"/>
                  </a:lnTo>
                  <a:cubicBezTo>
                    <a:pt x="1" y="2462"/>
                    <a:pt x="8" y="2503"/>
                    <a:pt x="39" y="2534"/>
                  </a:cubicBezTo>
                  <a:cubicBezTo>
                    <a:pt x="54" y="2545"/>
                    <a:pt x="77" y="2553"/>
                    <a:pt x="96" y="2553"/>
                  </a:cubicBezTo>
                  <a:cubicBezTo>
                    <a:pt x="115" y="2553"/>
                    <a:pt x="134" y="2545"/>
                    <a:pt x="153" y="2530"/>
                  </a:cubicBezTo>
                  <a:lnTo>
                    <a:pt x="2264" y="685"/>
                  </a:lnTo>
                  <a:lnTo>
                    <a:pt x="2180" y="598"/>
                  </a:lnTo>
                  <a:lnTo>
                    <a:pt x="229" y="2306"/>
                  </a:lnTo>
                  <a:lnTo>
                    <a:pt x="229" y="2306"/>
                  </a:lnTo>
                  <a:lnTo>
                    <a:pt x="1534" y="61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0C2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5" y="197106"/>
            <a:ext cx="9744685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6" y="423838"/>
            <a:ext cx="6370282" cy="5259827"/>
          </a:xfrm>
        </p:spPr>
      </p:pic>
      <p:grpSp>
        <p:nvGrpSpPr>
          <p:cNvPr id="88" name="Google Shape;1737;p43"/>
          <p:cNvGrpSpPr/>
          <p:nvPr/>
        </p:nvGrpSpPr>
        <p:grpSpPr>
          <a:xfrm>
            <a:off x="7970292" y="2873785"/>
            <a:ext cx="4205970" cy="4028816"/>
            <a:chOff x="5919086" y="1673576"/>
            <a:chExt cx="3742390" cy="3585883"/>
          </a:xfrm>
        </p:grpSpPr>
        <p:sp>
          <p:nvSpPr>
            <p:cNvPr id="89" name="Google Shape;1738;p43"/>
            <p:cNvSpPr/>
            <p:nvPr/>
          </p:nvSpPr>
          <p:spPr>
            <a:xfrm>
              <a:off x="6024576" y="1673576"/>
              <a:ext cx="3377851" cy="34700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32A68">
                <a:alpha val="2167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739;p43"/>
            <p:cNvSpPr/>
            <p:nvPr/>
          </p:nvSpPr>
          <p:spPr>
            <a:xfrm flipH="1">
              <a:off x="8578562" y="3800063"/>
              <a:ext cx="1082914" cy="585477"/>
            </a:xfrm>
            <a:custGeom>
              <a:avLst/>
              <a:gdLst/>
              <a:ahLst/>
              <a:cxnLst/>
              <a:rect l="l" t="t" r="r" b="b"/>
              <a:pathLst>
                <a:path w="6492" h="3510" extrusionOk="0">
                  <a:moveTo>
                    <a:pt x="2857" y="0"/>
                  </a:moveTo>
                  <a:lnTo>
                    <a:pt x="2807" y="1805"/>
                  </a:lnTo>
                  <a:lnTo>
                    <a:pt x="50" y="351"/>
                  </a:lnTo>
                  <a:lnTo>
                    <a:pt x="0" y="2231"/>
                  </a:lnTo>
                  <a:lnTo>
                    <a:pt x="3935" y="3509"/>
                  </a:lnTo>
                  <a:lnTo>
                    <a:pt x="3985" y="1680"/>
                  </a:lnTo>
                  <a:lnTo>
                    <a:pt x="6491" y="2056"/>
                  </a:lnTo>
                  <a:lnTo>
                    <a:pt x="285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740;p43"/>
            <p:cNvSpPr/>
            <p:nvPr/>
          </p:nvSpPr>
          <p:spPr>
            <a:xfrm flipH="1">
              <a:off x="8591074" y="4347682"/>
              <a:ext cx="811352" cy="627344"/>
            </a:xfrm>
            <a:custGeom>
              <a:avLst/>
              <a:gdLst/>
              <a:ahLst/>
              <a:cxnLst/>
              <a:rect l="l" t="t" r="r" b="b"/>
              <a:pathLst>
                <a:path w="4864" h="3761" extrusionOk="0">
                  <a:moveTo>
                    <a:pt x="4863" y="1"/>
                  </a:moveTo>
                  <a:lnTo>
                    <a:pt x="1505" y="828"/>
                  </a:lnTo>
                  <a:lnTo>
                    <a:pt x="2507" y="1905"/>
                  </a:lnTo>
                  <a:lnTo>
                    <a:pt x="1" y="2607"/>
                  </a:lnTo>
                  <a:lnTo>
                    <a:pt x="1054" y="3760"/>
                  </a:lnTo>
                  <a:lnTo>
                    <a:pt x="4136" y="2306"/>
                  </a:lnTo>
                  <a:lnTo>
                    <a:pt x="3134" y="1204"/>
                  </a:lnTo>
                  <a:lnTo>
                    <a:pt x="486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741;p43"/>
            <p:cNvSpPr/>
            <p:nvPr/>
          </p:nvSpPr>
          <p:spPr>
            <a:xfrm flipH="1">
              <a:off x="8226962" y="4385551"/>
              <a:ext cx="384825" cy="660538"/>
            </a:xfrm>
            <a:custGeom>
              <a:avLst/>
              <a:gdLst/>
              <a:ahLst/>
              <a:cxnLst/>
              <a:rect l="l" t="t" r="r" b="b"/>
              <a:pathLst>
                <a:path w="2307" h="3960" extrusionOk="0">
                  <a:moveTo>
                    <a:pt x="1705" y="0"/>
                  </a:moveTo>
                  <a:lnTo>
                    <a:pt x="75" y="2005"/>
                  </a:lnTo>
                  <a:lnTo>
                    <a:pt x="1153" y="2206"/>
                  </a:lnTo>
                  <a:lnTo>
                    <a:pt x="0" y="3759"/>
                  </a:lnTo>
                  <a:lnTo>
                    <a:pt x="1128" y="3960"/>
                  </a:lnTo>
                  <a:lnTo>
                    <a:pt x="2306" y="1704"/>
                  </a:lnTo>
                  <a:lnTo>
                    <a:pt x="1203" y="1504"/>
                  </a:lnTo>
                  <a:lnTo>
                    <a:pt x="1705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742;p43"/>
            <p:cNvSpPr/>
            <p:nvPr/>
          </p:nvSpPr>
          <p:spPr>
            <a:xfrm rot="1135099" flipH="1">
              <a:off x="6118581" y="2095940"/>
              <a:ext cx="535287" cy="669049"/>
            </a:xfrm>
            <a:custGeom>
              <a:avLst/>
              <a:gdLst/>
              <a:ahLst/>
              <a:cxnLst/>
              <a:rect l="l" t="t" r="r" b="b"/>
              <a:pathLst>
                <a:path w="3209" h="4011" extrusionOk="0">
                  <a:moveTo>
                    <a:pt x="2256" y="0"/>
                  </a:moveTo>
                  <a:lnTo>
                    <a:pt x="1629" y="2055"/>
                  </a:lnTo>
                  <a:lnTo>
                    <a:pt x="752" y="1203"/>
                  </a:lnTo>
                  <a:lnTo>
                    <a:pt x="0" y="4010"/>
                  </a:lnTo>
                  <a:lnTo>
                    <a:pt x="1028" y="2582"/>
                  </a:lnTo>
                  <a:lnTo>
                    <a:pt x="1930" y="3434"/>
                  </a:lnTo>
                  <a:lnTo>
                    <a:pt x="3208" y="877"/>
                  </a:lnTo>
                  <a:lnTo>
                    <a:pt x="225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743;p43"/>
            <p:cNvSpPr/>
            <p:nvPr/>
          </p:nvSpPr>
          <p:spPr>
            <a:xfrm rot="2996928" flipH="1">
              <a:off x="6576714" y="1895260"/>
              <a:ext cx="673229" cy="317759"/>
            </a:xfrm>
            <a:custGeom>
              <a:avLst/>
              <a:gdLst/>
              <a:ahLst/>
              <a:cxnLst/>
              <a:rect l="l" t="t" r="r" b="b"/>
              <a:pathLst>
                <a:path w="4036" h="1905" extrusionOk="0">
                  <a:moveTo>
                    <a:pt x="2507" y="0"/>
                  </a:moveTo>
                  <a:lnTo>
                    <a:pt x="1" y="376"/>
                  </a:lnTo>
                  <a:lnTo>
                    <a:pt x="1504" y="727"/>
                  </a:lnTo>
                  <a:lnTo>
                    <a:pt x="1128" y="1754"/>
                  </a:lnTo>
                  <a:lnTo>
                    <a:pt x="3635" y="1905"/>
                  </a:lnTo>
                  <a:lnTo>
                    <a:pt x="4036" y="827"/>
                  </a:lnTo>
                  <a:lnTo>
                    <a:pt x="4036" y="827"/>
                  </a:lnTo>
                  <a:lnTo>
                    <a:pt x="2131" y="1028"/>
                  </a:lnTo>
                  <a:lnTo>
                    <a:pt x="2507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5" name="Google Shape;1744;p43"/>
            <p:cNvGrpSpPr/>
            <p:nvPr/>
          </p:nvGrpSpPr>
          <p:grpSpPr>
            <a:xfrm>
              <a:off x="6848968" y="2298333"/>
              <a:ext cx="2516933" cy="2961126"/>
              <a:chOff x="5423025" y="2039153"/>
              <a:chExt cx="1585569" cy="1865394"/>
            </a:xfrm>
          </p:grpSpPr>
          <p:sp>
            <p:nvSpPr>
              <p:cNvPr id="104" name="Google Shape;1745;p43"/>
              <p:cNvSpPr/>
              <p:nvPr/>
            </p:nvSpPr>
            <p:spPr>
              <a:xfrm>
                <a:off x="5515706" y="2039153"/>
                <a:ext cx="1492888" cy="1865394"/>
              </a:xfrm>
              <a:custGeom>
                <a:avLst/>
                <a:gdLst/>
                <a:ahLst/>
                <a:cxnLst/>
                <a:rect l="l" t="t" r="r" b="b"/>
                <a:pathLst>
                  <a:path w="68888" h="81203" extrusionOk="0">
                    <a:moveTo>
                      <a:pt x="51687" y="0"/>
                    </a:moveTo>
                    <a:cubicBezTo>
                      <a:pt x="51170" y="0"/>
                      <a:pt x="50684" y="37"/>
                      <a:pt x="50239" y="106"/>
                    </a:cubicBezTo>
                    <a:cubicBezTo>
                      <a:pt x="46267" y="745"/>
                      <a:pt x="29194" y="6041"/>
                      <a:pt x="18238" y="10423"/>
                    </a:cubicBezTo>
                    <a:cubicBezTo>
                      <a:pt x="7305" y="14806"/>
                      <a:pt x="3767" y="17933"/>
                      <a:pt x="1895" y="25853"/>
                    </a:cubicBezTo>
                    <a:cubicBezTo>
                      <a:pt x="1" y="33774"/>
                      <a:pt x="845" y="72736"/>
                      <a:pt x="2922" y="77963"/>
                    </a:cubicBezTo>
                    <a:cubicBezTo>
                      <a:pt x="3861" y="80290"/>
                      <a:pt x="8458" y="81202"/>
                      <a:pt x="13385" y="81202"/>
                    </a:cubicBezTo>
                    <a:cubicBezTo>
                      <a:pt x="19480" y="81202"/>
                      <a:pt x="26081" y="79806"/>
                      <a:pt x="26889" y="77963"/>
                    </a:cubicBezTo>
                    <a:cubicBezTo>
                      <a:pt x="28350" y="74608"/>
                      <a:pt x="30221" y="64930"/>
                      <a:pt x="28875" y="55138"/>
                    </a:cubicBezTo>
                    <a:cubicBezTo>
                      <a:pt x="27528" y="45346"/>
                      <a:pt x="27003" y="39503"/>
                      <a:pt x="29285" y="38042"/>
                    </a:cubicBezTo>
                    <a:cubicBezTo>
                      <a:pt x="33189" y="35557"/>
                      <a:pt x="39767" y="34891"/>
                      <a:pt x="46184" y="34891"/>
                    </a:cubicBezTo>
                    <a:cubicBezTo>
                      <a:pt x="53594" y="34891"/>
                      <a:pt x="60791" y="35779"/>
                      <a:pt x="63410" y="35779"/>
                    </a:cubicBezTo>
                    <a:cubicBezTo>
                      <a:pt x="63960" y="35779"/>
                      <a:pt x="64307" y="35740"/>
                      <a:pt x="64414" y="35645"/>
                    </a:cubicBezTo>
                    <a:cubicBezTo>
                      <a:pt x="65441" y="34709"/>
                      <a:pt x="68887" y="22726"/>
                      <a:pt x="66491" y="12500"/>
                    </a:cubicBezTo>
                    <a:cubicBezTo>
                      <a:pt x="64323" y="3272"/>
                      <a:pt x="56590" y="0"/>
                      <a:pt x="51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1746;p43"/>
              <p:cNvSpPr/>
              <p:nvPr/>
            </p:nvSpPr>
            <p:spPr>
              <a:xfrm>
                <a:off x="5572782" y="2383497"/>
                <a:ext cx="640393" cy="640393"/>
              </a:xfrm>
              <a:custGeom>
                <a:avLst/>
                <a:gdLst/>
                <a:ahLst/>
                <a:cxnLst/>
                <a:rect l="l" t="t" r="r" b="b"/>
                <a:pathLst>
                  <a:path w="27916" h="27916" extrusionOk="0">
                    <a:moveTo>
                      <a:pt x="13970" y="0"/>
                    </a:moveTo>
                    <a:cubicBezTo>
                      <a:pt x="6255" y="0"/>
                      <a:pt x="1" y="6254"/>
                      <a:pt x="1" y="13969"/>
                    </a:cubicBezTo>
                    <a:cubicBezTo>
                      <a:pt x="1" y="21661"/>
                      <a:pt x="6255" y="27915"/>
                      <a:pt x="13970" y="27915"/>
                    </a:cubicBezTo>
                    <a:cubicBezTo>
                      <a:pt x="21685" y="27915"/>
                      <a:pt x="27916" y="21661"/>
                      <a:pt x="27916" y="13969"/>
                    </a:cubicBezTo>
                    <a:cubicBezTo>
                      <a:pt x="27916" y="6254"/>
                      <a:pt x="21685" y="0"/>
                      <a:pt x="1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1747;p43"/>
              <p:cNvSpPr/>
              <p:nvPr/>
            </p:nvSpPr>
            <p:spPr>
              <a:xfrm>
                <a:off x="5651859" y="2471979"/>
                <a:ext cx="468114" cy="468664"/>
              </a:xfrm>
              <a:custGeom>
                <a:avLst/>
                <a:gdLst/>
                <a:ahLst/>
                <a:cxnLst/>
                <a:rect l="l" t="t" r="r" b="b"/>
                <a:pathLst>
                  <a:path w="20406" h="20430" extrusionOk="0">
                    <a:moveTo>
                      <a:pt x="10203" y="1"/>
                    </a:moveTo>
                    <a:cubicBezTo>
                      <a:pt x="4565" y="1"/>
                      <a:pt x="0" y="4566"/>
                      <a:pt x="0" y="10203"/>
                    </a:cubicBezTo>
                    <a:cubicBezTo>
                      <a:pt x="0" y="15841"/>
                      <a:pt x="4565" y="20429"/>
                      <a:pt x="10203" y="20429"/>
                    </a:cubicBezTo>
                    <a:cubicBezTo>
                      <a:pt x="15841" y="20429"/>
                      <a:pt x="20406" y="15841"/>
                      <a:pt x="20406" y="10203"/>
                    </a:cubicBezTo>
                    <a:cubicBezTo>
                      <a:pt x="20406" y="4566"/>
                      <a:pt x="15841" y="1"/>
                      <a:pt x="10203" y="1"/>
                    </a:cubicBezTo>
                    <a:close/>
                  </a:path>
                </a:pathLst>
              </a:custGeom>
              <a:solidFill>
                <a:schemeClr val="accent1">
                  <a:alpha val="216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1748;p43"/>
              <p:cNvSpPr/>
              <p:nvPr/>
            </p:nvSpPr>
            <p:spPr>
              <a:xfrm>
                <a:off x="5745572" y="2245114"/>
                <a:ext cx="1255139" cy="526592"/>
              </a:xfrm>
              <a:custGeom>
                <a:avLst/>
                <a:gdLst/>
                <a:ahLst/>
                <a:cxnLst/>
                <a:rect l="l" t="t" r="r" b="b"/>
                <a:pathLst>
                  <a:path w="55535" h="21530" extrusionOk="0">
                    <a:moveTo>
                      <a:pt x="50641" y="0"/>
                    </a:moveTo>
                    <a:cubicBezTo>
                      <a:pt x="44784" y="0"/>
                      <a:pt x="22203" y="4155"/>
                      <a:pt x="16869" y="5041"/>
                    </a:cubicBezTo>
                    <a:cubicBezTo>
                      <a:pt x="15435" y="5280"/>
                      <a:pt x="14096" y="5349"/>
                      <a:pt x="12850" y="5349"/>
                    </a:cubicBezTo>
                    <a:cubicBezTo>
                      <a:pt x="11127" y="5349"/>
                      <a:pt x="9585" y="5216"/>
                      <a:pt x="8223" y="5216"/>
                    </a:cubicBezTo>
                    <a:cubicBezTo>
                      <a:pt x="6712" y="5216"/>
                      <a:pt x="5424" y="5380"/>
                      <a:pt x="4361" y="6068"/>
                    </a:cubicBezTo>
                    <a:cubicBezTo>
                      <a:pt x="1667" y="7848"/>
                      <a:pt x="1233" y="10039"/>
                      <a:pt x="617" y="13692"/>
                    </a:cubicBezTo>
                    <a:cubicBezTo>
                      <a:pt x="1" y="17321"/>
                      <a:pt x="1667" y="19717"/>
                      <a:pt x="3744" y="20767"/>
                    </a:cubicBezTo>
                    <a:cubicBezTo>
                      <a:pt x="4699" y="21250"/>
                      <a:pt x="5764" y="21530"/>
                      <a:pt x="6790" y="21530"/>
                    </a:cubicBezTo>
                    <a:cubicBezTo>
                      <a:pt x="7996" y="21530"/>
                      <a:pt x="9147" y="21143"/>
                      <a:pt x="9998" y="20242"/>
                    </a:cubicBezTo>
                    <a:cubicBezTo>
                      <a:pt x="11550" y="18576"/>
                      <a:pt x="12075" y="17115"/>
                      <a:pt x="15933" y="15563"/>
                    </a:cubicBezTo>
                    <a:cubicBezTo>
                      <a:pt x="19790" y="13988"/>
                      <a:pt x="52613" y="9514"/>
                      <a:pt x="54074" y="8693"/>
                    </a:cubicBezTo>
                    <a:cubicBezTo>
                      <a:pt x="55535" y="7848"/>
                      <a:pt x="53663" y="316"/>
                      <a:pt x="51472" y="42"/>
                    </a:cubicBezTo>
                    <a:cubicBezTo>
                      <a:pt x="51253" y="14"/>
                      <a:pt x="50974" y="0"/>
                      <a:pt x="50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1749;p43"/>
              <p:cNvSpPr/>
              <p:nvPr/>
            </p:nvSpPr>
            <p:spPr>
              <a:xfrm>
                <a:off x="5592167" y="2509671"/>
                <a:ext cx="161681" cy="232222"/>
              </a:xfrm>
              <a:custGeom>
                <a:avLst/>
                <a:gdLst/>
                <a:ahLst/>
                <a:cxnLst/>
                <a:rect l="l" t="t" r="r" b="b"/>
                <a:pathLst>
                  <a:path w="7048" h="10123" extrusionOk="0">
                    <a:moveTo>
                      <a:pt x="5464" y="1"/>
                    </a:moveTo>
                    <a:cubicBezTo>
                      <a:pt x="4529" y="1"/>
                      <a:pt x="3352" y="358"/>
                      <a:pt x="2830" y="868"/>
                    </a:cubicBezTo>
                    <a:cubicBezTo>
                      <a:pt x="1780" y="1850"/>
                      <a:pt x="0" y="6712"/>
                      <a:pt x="1164" y="8675"/>
                    </a:cubicBezTo>
                    <a:cubicBezTo>
                      <a:pt x="1782" y="9749"/>
                      <a:pt x="2553" y="10122"/>
                      <a:pt x="3229" y="10122"/>
                    </a:cubicBezTo>
                    <a:cubicBezTo>
                      <a:pt x="3801" y="10122"/>
                      <a:pt x="4305" y="9854"/>
                      <a:pt x="4588" y="9519"/>
                    </a:cubicBezTo>
                    <a:cubicBezTo>
                      <a:pt x="5227" y="8789"/>
                      <a:pt x="5524" y="3881"/>
                      <a:pt x="6688" y="1188"/>
                    </a:cubicBezTo>
                    <a:cubicBezTo>
                      <a:pt x="7047" y="335"/>
                      <a:pt x="6369" y="1"/>
                      <a:pt x="5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1750;p43"/>
              <p:cNvSpPr/>
              <p:nvPr/>
            </p:nvSpPr>
            <p:spPr>
              <a:xfrm>
                <a:off x="5628299" y="2779911"/>
                <a:ext cx="401634" cy="107996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47078" extrusionOk="0">
                    <a:moveTo>
                      <a:pt x="4640" y="1"/>
                    </a:moveTo>
                    <a:cubicBezTo>
                      <a:pt x="4254" y="1"/>
                      <a:pt x="3853" y="179"/>
                      <a:pt x="3332" y="661"/>
                    </a:cubicBezTo>
                    <a:cubicBezTo>
                      <a:pt x="525" y="3263"/>
                      <a:pt x="0" y="9928"/>
                      <a:pt x="1461" y="18373"/>
                    </a:cubicBezTo>
                    <a:cubicBezTo>
                      <a:pt x="2922" y="26818"/>
                      <a:pt x="1255" y="40354"/>
                      <a:pt x="2602" y="44006"/>
                    </a:cubicBezTo>
                    <a:cubicBezTo>
                      <a:pt x="3282" y="45849"/>
                      <a:pt x="4711" y="46465"/>
                      <a:pt x="5973" y="46465"/>
                    </a:cubicBezTo>
                    <a:cubicBezTo>
                      <a:pt x="7210" y="46465"/>
                      <a:pt x="8286" y="45872"/>
                      <a:pt x="8331" y="45261"/>
                    </a:cubicBezTo>
                    <a:cubicBezTo>
                      <a:pt x="8445" y="44006"/>
                      <a:pt x="8445" y="30767"/>
                      <a:pt x="9176" y="20975"/>
                    </a:cubicBezTo>
                    <a:cubicBezTo>
                      <a:pt x="9906" y="11183"/>
                      <a:pt x="13239" y="8581"/>
                      <a:pt x="13239" y="8581"/>
                    </a:cubicBezTo>
                    <a:lnTo>
                      <a:pt x="13239" y="8581"/>
                    </a:lnTo>
                    <a:cubicBezTo>
                      <a:pt x="11458" y="18259"/>
                      <a:pt x="10522" y="42226"/>
                      <a:pt x="10728" y="45056"/>
                    </a:cubicBezTo>
                    <a:cubicBezTo>
                      <a:pt x="10823" y="46359"/>
                      <a:pt x="11258" y="47077"/>
                      <a:pt x="11717" y="47077"/>
                    </a:cubicBezTo>
                    <a:cubicBezTo>
                      <a:pt x="12247" y="47077"/>
                      <a:pt x="12809" y="46121"/>
                      <a:pt x="12919" y="44006"/>
                    </a:cubicBezTo>
                    <a:cubicBezTo>
                      <a:pt x="13147" y="39738"/>
                      <a:pt x="16571" y="11389"/>
                      <a:pt x="16982" y="9517"/>
                    </a:cubicBezTo>
                    <a:cubicBezTo>
                      <a:pt x="17393" y="7645"/>
                      <a:pt x="17507" y="7212"/>
                      <a:pt x="16366" y="5865"/>
                    </a:cubicBezTo>
                    <a:cubicBezTo>
                      <a:pt x="15202" y="4518"/>
                      <a:pt x="15932" y="3674"/>
                      <a:pt x="14494" y="2532"/>
                    </a:cubicBezTo>
                    <a:cubicBezTo>
                      <a:pt x="13033" y="1391"/>
                      <a:pt x="12600" y="1688"/>
                      <a:pt x="9062" y="1391"/>
                    </a:cubicBezTo>
                    <a:cubicBezTo>
                      <a:pt x="6519" y="1162"/>
                      <a:pt x="5627" y="1"/>
                      <a:pt x="4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" name="Google Shape;1751;p43"/>
              <p:cNvSpPr/>
              <p:nvPr/>
            </p:nvSpPr>
            <p:spPr>
              <a:xfrm>
                <a:off x="5757616" y="2381490"/>
                <a:ext cx="1181087" cy="390220"/>
              </a:xfrm>
              <a:custGeom>
                <a:avLst/>
                <a:gdLst/>
                <a:ahLst/>
                <a:cxnLst/>
                <a:rect l="l" t="t" r="r" b="b"/>
                <a:pathLst>
                  <a:path w="54189" h="16262" extrusionOk="0">
                    <a:moveTo>
                      <a:pt x="53869" y="1"/>
                    </a:moveTo>
                    <a:cubicBezTo>
                      <a:pt x="48322" y="1713"/>
                      <a:pt x="42365" y="1781"/>
                      <a:pt x="36544" y="2398"/>
                    </a:cubicBezTo>
                    <a:cubicBezTo>
                      <a:pt x="30427" y="3060"/>
                      <a:pt x="24378" y="4338"/>
                      <a:pt x="18352" y="5616"/>
                    </a:cubicBezTo>
                    <a:cubicBezTo>
                      <a:pt x="15408" y="6232"/>
                      <a:pt x="12395" y="6871"/>
                      <a:pt x="9656" y="8172"/>
                    </a:cubicBezTo>
                    <a:cubicBezTo>
                      <a:pt x="8697" y="8606"/>
                      <a:pt x="7716" y="9200"/>
                      <a:pt x="7259" y="10158"/>
                    </a:cubicBezTo>
                    <a:cubicBezTo>
                      <a:pt x="7576" y="10311"/>
                      <a:pt x="7928" y="10387"/>
                      <a:pt x="8283" y="10387"/>
                    </a:cubicBezTo>
                    <a:cubicBezTo>
                      <a:pt x="8722" y="10387"/>
                      <a:pt x="9163" y="10271"/>
                      <a:pt x="9542" y="10044"/>
                    </a:cubicBezTo>
                    <a:lnTo>
                      <a:pt x="9542" y="10044"/>
                    </a:lnTo>
                    <a:cubicBezTo>
                      <a:pt x="9610" y="11163"/>
                      <a:pt x="8834" y="12212"/>
                      <a:pt x="7853" y="12715"/>
                    </a:cubicBezTo>
                    <a:cubicBezTo>
                      <a:pt x="6952" y="13185"/>
                      <a:pt x="5942" y="13289"/>
                      <a:pt x="4937" y="13289"/>
                    </a:cubicBezTo>
                    <a:cubicBezTo>
                      <a:pt x="4821" y="13289"/>
                      <a:pt x="4705" y="13288"/>
                      <a:pt x="4589" y="13285"/>
                    </a:cubicBezTo>
                    <a:cubicBezTo>
                      <a:pt x="3950" y="13262"/>
                      <a:pt x="3311" y="13194"/>
                      <a:pt x="2694" y="12989"/>
                    </a:cubicBezTo>
                    <a:cubicBezTo>
                      <a:pt x="1553" y="12578"/>
                      <a:pt x="708" y="11642"/>
                      <a:pt x="1" y="10615"/>
                    </a:cubicBezTo>
                    <a:lnTo>
                      <a:pt x="1" y="10615"/>
                    </a:lnTo>
                    <a:cubicBezTo>
                      <a:pt x="206" y="13034"/>
                      <a:pt x="1599" y="14678"/>
                      <a:pt x="3219" y="15499"/>
                    </a:cubicBezTo>
                    <a:cubicBezTo>
                      <a:pt x="4174" y="15982"/>
                      <a:pt x="5239" y="16262"/>
                      <a:pt x="6265" y="16262"/>
                    </a:cubicBezTo>
                    <a:cubicBezTo>
                      <a:pt x="7471" y="16262"/>
                      <a:pt x="8622" y="15875"/>
                      <a:pt x="9473" y="14974"/>
                    </a:cubicBezTo>
                    <a:cubicBezTo>
                      <a:pt x="11025" y="13308"/>
                      <a:pt x="11550" y="11847"/>
                      <a:pt x="15408" y="10295"/>
                    </a:cubicBezTo>
                    <a:cubicBezTo>
                      <a:pt x="19265" y="8720"/>
                      <a:pt x="52088" y="4246"/>
                      <a:pt x="53549" y="3425"/>
                    </a:cubicBezTo>
                    <a:cubicBezTo>
                      <a:pt x="54142" y="3082"/>
                      <a:pt x="54188" y="1622"/>
                      <a:pt x="538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1752;p43"/>
              <p:cNvSpPr/>
              <p:nvPr/>
            </p:nvSpPr>
            <p:spPr>
              <a:xfrm>
                <a:off x="5809462" y="2808151"/>
                <a:ext cx="220476" cy="1051799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45850" extrusionOk="0">
                    <a:moveTo>
                      <a:pt x="138" y="0"/>
                    </a:moveTo>
                    <a:cubicBezTo>
                      <a:pt x="92" y="23"/>
                      <a:pt x="46" y="46"/>
                      <a:pt x="1" y="69"/>
                    </a:cubicBezTo>
                    <a:cubicBezTo>
                      <a:pt x="1964" y="366"/>
                      <a:pt x="3584" y="1667"/>
                      <a:pt x="5113" y="2922"/>
                    </a:cubicBezTo>
                    <a:cubicBezTo>
                      <a:pt x="5250" y="3036"/>
                      <a:pt x="5387" y="3150"/>
                      <a:pt x="5524" y="3264"/>
                    </a:cubicBezTo>
                    <a:cubicBezTo>
                      <a:pt x="6437" y="4018"/>
                      <a:pt x="7396" y="4816"/>
                      <a:pt x="7807" y="5935"/>
                    </a:cubicBezTo>
                    <a:cubicBezTo>
                      <a:pt x="8149" y="6916"/>
                      <a:pt x="8012" y="8012"/>
                      <a:pt x="7875" y="9039"/>
                    </a:cubicBezTo>
                    <a:cubicBezTo>
                      <a:pt x="6506" y="18991"/>
                      <a:pt x="4680" y="28874"/>
                      <a:pt x="4086" y="38895"/>
                    </a:cubicBezTo>
                    <a:cubicBezTo>
                      <a:pt x="3949" y="41040"/>
                      <a:pt x="3881" y="43209"/>
                      <a:pt x="3379" y="45308"/>
                    </a:cubicBezTo>
                    <a:cubicBezTo>
                      <a:pt x="3356" y="45377"/>
                      <a:pt x="3333" y="45445"/>
                      <a:pt x="3310" y="45537"/>
                    </a:cubicBezTo>
                    <a:cubicBezTo>
                      <a:pt x="3465" y="45743"/>
                      <a:pt x="3641" y="45850"/>
                      <a:pt x="3820" y="45850"/>
                    </a:cubicBezTo>
                    <a:cubicBezTo>
                      <a:pt x="4356" y="45850"/>
                      <a:pt x="4920" y="44895"/>
                      <a:pt x="5022" y="42775"/>
                    </a:cubicBezTo>
                    <a:cubicBezTo>
                      <a:pt x="5250" y="38507"/>
                      <a:pt x="8674" y="10158"/>
                      <a:pt x="9085" y="8286"/>
                    </a:cubicBezTo>
                    <a:cubicBezTo>
                      <a:pt x="9496" y="6414"/>
                      <a:pt x="9610" y="5981"/>
                      <a:pt x="8469" y="4634"/>
                    </a:cubicBezTo>
                    <a:cubicBezTo>
                      <a:pt x="7305" y="3287"/>
                      <a:pt x="8035" y="2443"/>
                      <a:pt x="6597" y="1301"/>
                    </a:cubicBezTo>
                    <a:cubicBezTo>
                      <a:pt x="5136" y="160"/>
                      <a:pt x="4703" y="457"/>
                      <a:pt x="1165" y="160"/>
                    </a:cubicBezTo>
                    <a:cubicBezTo>
                      <a:pt x="777" y="114"/>
                      <a:pt x="434" y="69"/>
                      <a:pt x="138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1753;p43"/>
              <p:cNvSpPr/>
              <p:nvPr/>
            </p:nvSpPr>
            <p:spPr>
              <a:xfrm>
                <a:off x="5743485" y="2944212"/>
                <a:ext cx="202652" cy="901588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39302" extrusionOk="0">
                    <a:moveTo>
                      <a:pt x="8697" y="0"/>
                    </a:moveTo>
                    <a:cubicBezTo>
                      <a:pt x="7502" y="0"/>
                      <a:pt x="6487" y="845"/>
                      <a:pt x="5387" y="1351"/>
                    </a:cubicBezTo>
                    <a:cubicBezTo>
                      <a:pt x="4965" y="1557"/>
                      <a:pt x="4458" y="1673"/>
                      <a:pt x="3971" y="1673"/>
                    </a:cubicBezTo>
                    <a:cubicBezTo>
                      <a:pt x="3168" y="1673"/>
                      <a:pt x="2419" y="1359"/>
                      <a:pt x="2192" y="620"/>
                    </a:cubicBezTo>
                    <a:cubicBezTo>
                      <a:pt x="1644" y="871"/>
                      <a:pt x="1507" y="1602"/>
                      <a:pt x="1461" y="2218"/>
                    </a:cubicBezTo>
                    <a:cubicBezTo>
                      <a:pt x="1210" y="6532"/>
                      <a:pt x="2352" y="10846"/>
                      <a:pt x="1941" y="15137"/>
                    </a:cubicBezTo>
                    <a:cubicBezTo>
                      <a:pt x="1781" y="16917"/>
                      <a:pt x="1347" y="18675"/>
                      <a:pt x="1073" y="20455"/>
                    </a:cubicBezTo>
                    <a:cubicBezTo>
                      <a:pt x="206" y="26139"/>
                      <a:pt x="1028" y="31982"/>
                      <a:pt x="297" y="37688"/>
                    </a:cubicBezTo>
                    <a:cubicBezTo>
                      <a:pt x="229" y="38191"/>
                      <a:pt x="160" y="38693"/>
                      <a:pt x="1" y="39172"/>
                    </a:cubicBezTo>
                    <a:cubicBezTo>
                      <a:pt x="326" y="39262"/>
                      <a:pt x="656" y="39302"/>
                      <a:pt x="975" y="39302"/>
                    </a:cubicBezTo>
                    <a:cubicBezTo>
                      <a:pt x="2196" y="39302"/>
                      <a:pt x="3256" y="38715"/>
                      <a:pt x="3310" y="38099"/>
                    </a:cubicBezTo>
                    <a:cubicBezTo>
                      <a:pt x="3424" y="36844"/>
                      <a:pt x="3424" y="23605"/>
                      <a:pt x="4155" y="13813"/>
                    </a:cubicBezTo>
                    <a:cubicBezTo>
                      <a:pt x="4885" y="4021"/>
                      <a:pt x="8218" y="1419"/>
                      <a:pt x="8218" y="1419"/>
                    </a:cubicBezTo>
                    <a:lnTo>
                      <a:pt x="8218" y="1419"/>
                    </a:lnTo>
                    <a:cubicBezTo>
                      <a:pt x="8172" y="1647"/>
                      <a:pt x="8126" y="1921"/>
                      <a:pt x="8081" y="2172"/>
                    </a:cubicBezTo>
                    <a:cubicBezTo>
                      <a:pt x="8332" y="1442"/>
                      <a:pt x="8583" y="711"/>
                      <a:pt x="8834" y="4"/>
                    </a:cubicBezTo>
                    <a:cubicBezTo>
                      <a:pt x="8788" y="1"/>
                      <a:pt x="8742" y="0"/>
                      <a:pt x="8697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1754;p43"/>
              <p:cNvSpPr/>
              <p:nvPr/>
            </p:nvSpPr>
            <p:spPr>
              <a:xfrm>
                <a:off x="5634562" y="2509854"/>
                <a:ext cx="118944" cy="23203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115" extrusionOk="0">
                    <a:moveTo>
                      <a:pt x="3658" y="0"/>
                    </a:moveTo>
                    <a:cubicBezTo>
                      <a:pt x="3546" y="0"/>
                      <a:pt x="3429" y="5"/>
                      <a:pt x="3311" y="16"/>
                    </a:cubicBezTo>
                    <a:cubicBezTo>
                      <a:pt x="3539" y="655"/>
                      <a:pt x="3516" y="1385"/>
                      <a:pt x="3196" y="2024"/>
                    </a:cubicBezTo>
                    <a:cubicBezTo>
                      <a:pt x="2900" y="2572"/>
                      <a:pt x="2466" y="3052"/>
                      <a:pt x="2261" y="3645"/>
                    </a:cubicBezTo>
                    <a:cubicBezTo>
                      <a:pt x="2078" y="4193"/>
                      <a:pt x="2101" y="4786"/>
                      <a:pt x="1964" y="5357"/>
                    </a:cubicBezTo>
                    <a:cubicBezTo>
                      <a:pt x="1622" y="6886"/>
                      <a:pt x="754" y="8187"/>
                      <a:pt x="1" y="9534"/>
                    </a:cubicBezTo>
                    <a:cubicBezTo>
                      <a:pt x="450" y="9953"/>
                      <a:pt x="933" y="10114"/>
                      <a:pt x="1377" y="10114"/>
                    </a:cubicBezTo>
                    <a:cubicBezTo>
                      <a:pt x="1950" y="10114"/>
                      <a:pt x="2457" y="9845"/>
                      <a:pt x="2740" y="9511"/>
                    </a:cubicBezTo>
                    <a:cubicBezTo>
                      <a:pt x="3379" y="8781"/>
                      <a:pt x="3676" y="3873"/>
                      <a:pt x="4840" y="1180"/>
                    </a:cubicBezTo>
                    <a:cubicBezTo>
                      <a:pt x="5184" y="330"/>
                      <a:pt x="4541" y="0"/>
                      <a:pt x="3658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1755;p43"/>
              <p:cNvSpPr/>
              <p:nvPr/>
            </p:nvSpPr>
            <p:spPr>
              <a:xfrm>
                <a:off x="5669134" y="2262141"/>
                <a:ext cx="64416" cy="79602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470" extrusionOk="0">
                    <a:moveTo>
                      <a:pt x="1024" y="0"/>
                    </a:moveTo>
                    <a:cubicBezTo>
                      <a:pt x="936" y="0"/>
                      <a:pt x="846" y="13"/>
                      <a:pt x="754" y="40"/>
                    </a:cubicBezTo>
                    <a:cubicBezTo>
                      <a:pt x="69" y="223"/>
                      <a:pt x="0" y="1090"/>
                      <a:pt x="160" y="1661"/>
                    </a:cubicBezTo>
                    <a:cubicBezTo>
                      <a:pt x="320" y="2346"/>
                      <a:pt x="594" y="2962"/>
                      <a:pt x="1187" y="3350"/>
                    </a:cubicBezTo>
                    <a:cubicBezTo>
                      <a:pt x="1324" y="3430"/>
                      <a:pt x="1484" y="3470"/>
                      <a:pt x="1644" y="3470"/>
                    </a:cubicBezTo>
                    <a:cubicBezTo>
                      <a:pt x="1804" y="3470"/>
                      <a:pt x="1963" y="3430"/>
                      <a:pt x="2100" y="3350"/>
                    </a:cubicBezTo>
                    <a:cubicBezTo>
                      <a:pt x="2169" y="3304"/>
                      <a:pt x="2214" y="3259"/>
                      <a:pt x="2283" y="3213"/>
                    </a:cubicBezTo>
                    <a:cubicBezTo>
                      <a:pt x="2808" y="2734"/>
                      <a:pt x="2466" y="1866"/>
                      <a:pt x="2329" y="1296"/>
                    </a:cubicBezTo>
                    <a:cubicBezTo>
                      <a:pt x="2188" y="692"/>
                      <a:pt x="1675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1756;p43"/>
              <p:cNvSpPr/>
              <p:nvPr/>
            </p:nvSpPr>
            <p:spPr>
              <a:xfrm>
                <a:off x="5536651" y="2383979"/>
                <a:ext cx="72812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402" extrusionOk="0">
                    <a:moveTo>
                      <a:pt x="1145" y="1"/>
                    </a:moveTo>
                    <a:cubicBezTo>
                      <a:pt x="887" y="1"/>
                      <a:pt x="641" y="84"/>
                      <a:pt x="480" y="299"/>
                    </a:cubicBezTo>
                    <a:cubicBezTo>
                      <a:pt x="1" y="983"/>
                      <a:pt x="754" y="1668"/>
                      <a:pt x="1233" y="2033"/>
                    </a:cubicBezTo>
                    <a:cubicBezTo>
                      <a:pt x="1491" y="2217"/>
                      <a:pt x="1919" y="2401"/>
                      <a:pt x="2293" y="2401"/>
                    </a:cubicBezTo>
                    <a:cubicBezTo>
                      <a:pt x="2615" y="2401"/>
                      <a:pt x="2896" y="2264"/>
                      <a:pt x="2991" y="1874"/>
                    </a:cubicBezTo>
                    <a:cubicBezTo>
                      <a:pt x="3173" y="1166"/>
                      <a:pt x="2489" y="618"/>
                      <a:pt x="1964" y="253"/>
                    </a:cubicBezTo>
                    <a:cubicBezTo>
                      <a:pt x="1746" y="108"/>
                      <a:pt x="1438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1757;p43"/>
              <p:cNvSpPr/>
              <p:nvPr/>
            </p:nvSpPr>
            <p:spPr>
              <a:xfrm>
                <a:off x="5465442" y="2523297"/>
                <a:ext cx="70518" cy="51042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5" extrusionOk="0">
                    <a:moveTo>
                      <a:pt x="1187" y="0"/>
                    </a:moveTo>
                    <a:cubicBezTo>
                      <a:pt x="1005" y="0"/>
                      <a:pt x="845" y="23"/>
                      <a:pt x="662" y="92"/>
                    </a:cubicBezTo>
                    <a:cubicBezTo>
                      <a:pt x="594" y="115"/>
                      <a:pt x="525" y="137"/>
                      <a:pt x="457" y="206"/>
                    </a:cubicBezTo>
                    <a:cubicBezTo>
                      <a:pt x="69" y="274"/>
                      <a:pt x="0" y="708"/>
                      <a:pt x="114" y="1005"/>
                    </a:cubicBezTo>
                    <a:cubicBezTo>
                      <a:pt x="106" y="984"/>
                      <a:pt x="101" y="976"/>
                      <a:pt x="99" y="976"/>
                    </a:cubicBezTo>
                    <a:cubicBezTo>
                      <a:pt x="84" y="976"/>
                      <a:pt x="209" y="1396"/>
                      <a:pt x="229" y="1416"/>
                    </a:cubicBezTo>
                    <a:cubicBezTo>
                      <a:pt x="320" y="1575"/>
                      <a:pt x="457" y="1689"/>
                      <a:pt x="594" y="1804"/>
                    </a:cubicBezTo>
                    <a:cubicBezTo>
                      <a:pt x="913" y="2077"/>
                      <a:pt x="1256" y="2169"/>
                      <a:pt x="1667" y="2214"/>
                    </a:cubicBezTo>
                    <a:cubicBezTo>
                      <a:pt x="1722" y="2221"/>
                      <a:pt x="1779" y="2224"/>
                      <a:pt x="1837" y="2224"/>
                    </a:cubicBezTo>
                    <a:cubicBezTo>
                      <a:pt x="2405" y="2224"/>
                      <a:pt x="3073" y="1918"/>
                      <a:pt x="2990" y="1256"/>
                    </a:cubicBezTo>
                    <a:cubicBezTo>
                      <a:pt x="2922" y="731"/>
                      <a:pt x="2443" y="434"/>
                      <a:pt x="2009" y="206"/>
                    </a:cubicBezTo>
                    <a:cubicBezTo>
                      <a:pt x="1758" y="92"/>
                      <a:pt x="1484" y="23"/>
                      <a:pt x="1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758;p43"/>
              <p:cNvSpPr/>
              <p:nvPr/>
            </p:nvSpPr>
            <p:spPr>
              <a:xfrm>
                <a:off x="5423025" y="2689824"/>
                <a:ext cx="97931" cy="49757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169" extrusionOk="0">
                    <a:moveTo>
                      <a:pt x="2314" y="1"/>
                    </a:moveTo>
                    <a:cubicBezTo>
                      <a:pt x="1878" y="1"/>
                      <a:pt x="1444" y="56"/>
                      <a:pt x="1028" y="228"/>
                    </a:cubicBezTo>
                    <a:cubicBezTo>
                      <a:pt x="640" y="388"/>
                      <a:pt x="0" y="913"/>
                      <a:pt x="160" y="1438"/>
                    </a:cubicBezTo>
                    <a:cubicBezTo>
                      <a:pt x="297" y="1940"/>
                      <a:pt x="982" y="2168"/>
                      <a:pt x="1416" y="2168"/>
                    </a:cubicBezTo>
                    <a:cubicBezTo>
                      <a:pt x="2169" y="2168"/>
                      <a:pt x="2831" y="1849"/>
                      <a:pt x="3493" y="1529"/>
                    </a:cubicBezTo>
                    <a:cubicBezTo>
                      <a:pt x="4269" y="1141"/>
                      <a:pt x="3812" y="91"/>
                      <a:pt x="3082" y="45"/>
                    </a:cubicBezTo>
                    <a:cubicBezTo>
                      <a:pt x="2828" y="20"/>
                      <a:pt x="2570" y="1"/>
                      <a:pt x="2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1759;p43"/>
              <p:cNvSpPr/>
              <p:nvPr/>
            </p:nvSpPr>
            <p:spPr>
              <a:xfrm>
                <a:off x="5431398" y="2874106"/>
                <a:ext cx="71229" cy="455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986" extrusionOk="0">
                    <a:moveTo>
                      <a:pt x="1642" y="1"/>
                    </a:moveTo>
                    <a:cubicBezTo>
                      <a:pt x="1149" y="1"/>
                      <a:pt x="661" y="160"/>
                      <a:pt x="389" y="503"/>
                    </a:cubicBezTo>
                    <a:cubicBezTo>
                      <a:pt x="92" y="869"/>
                      <a:pt x="1" y="1599"/>
                      <a:pt x="571" y="1850"/>
                    </a:cubicBezTo>
                    <a:cubicBezTo>
                      <a:pt x="788" y="1939"/>
                      <a:pt x="983" y="1986"/>
                      <a:pt x="1184" y="1986"/>
                    </a:cubicBezTo>
                    <a:cubicBezTo>
                      <a:pt x="1344" y="1986"/>
                      <a:pt x="1508" y="1956"/>
                      <a:pt x="1690" y="1896"/>
                    </a:cubicBezTo>
                    <a:cubicBezTo>
                      <a:pt x="2009" y="1782"/>
                      <a:pt x="2283" y="1622"/>
                      <a:pt x="2511" y="1394"/>
                    </a:cubicBezTo>
                    <a:cubicBezTo>
                      <a:pt x="2648" y="1234"/>
                      <a:pt x="3105" y="595"/>
                      <a:pt x="2854" y="389"/>
                    </a:cubicBezTo>
                    <a:cubicBezTo>
                      <a:pt x="2558" y="137"/>
                      <a:pt x="2098" y="1"/>
                      <a:pt x="1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1760;p43"/>
              <p:cNvSpPr/>
              <p:nvPr/>
            </p:nvSpPr>
            <p:spPr>
              <a:xfrm>
                <a:off x="6183328" y="2976673"/>
                <a:ext cx="59713" cy="6659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903" extrusionOk="0">
                    <a:moveTo>
                      <a:pt x="902" y="0"/>
                    </a:moveTo>
                    <a:cubicBezTo>
                      <a:pt x="734" y="0"/>
                      <a:pt x="558" y="69"/>
                      <a:pt x="457" y="187"/>
                    </a:cubicBezTo>
                    <a:cubicBezTo>
                      <a:pt x="1" y="712"/>
                      <a:pt x="275" y="1328"/>
                      <a:pt x="526" y="1899"/>
                    </a:cubicBezTo>
                    <a:cubicBezTo>
                      <a:pt x="723" y="2332"/>
                      <a:pt x="1091" y="2902"/>
                      <a:pt x="1614" y="2902"/>
                    </a:cubicBezTo>
                    <a:cubicBezTo>
                      <a:pt x="1696" y="2902"/>
                      <a:pt x="1782" y="2888"/>
                      <a:pt x="1873" y="2857"/>
                    </a:cubicBezTo>
                    <a:cubicBezTo>
                      <a:pt x="2603" y="2629"/>
                      <a:pt x="2375" y="1807"/>
                      <a:pt x="2055" y="1351"/>
                    </a:cubicBezTo>
                    <a:cubicBezTo>
                      <a:pt x="1736" y="849"/>
                      <a:pt x="1667" y="255"/>
                      <a:pt x="1074" y="27"/>
                    </a:cubicBezTo>
                    <a:cubicBezTo>
                      <a:pt x="1020" y="9"/>
                      <a:pt x="962" y="0"/>
                      <a:pt x="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1761;p43"/>
              <p:cNvSpPr/>
              <p:nvPr/>
            </p:nvSpPr>
            <p:spPr>
              <a:xfrm>
                <a:off x="6255592" y="2921708"/>
                <a:ext cx="67581" cy="42141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37" extrusionOk="0">
                    <a:moveTo>
                      <a:pt x="920" y="0"/>
                    </a:moveTo>
                    <a:cubicBezTo>
                      <a:pt x="779" y="0"/>
                      <a:pt x="641" y="19"/>
                      <a:pt x="503" y="72"/>
                    </a:cubicBezTo>
                    <a:cubicBezTo>
                      <a:pt x="297" y="163"/>
                      <a:pt x="1" y="369"/>
                      <a:pt x="24" y="620"/>
                    </a:cubicBezTo>
                    <a:cubicBezTo>
                      <a:pt x="92" y="1304"/>
                      <a:pt x="754" y="1487"/>
                      <a:pt x="1302" y="1670"/>
                    </a:cubicBezTo>
                    <a:cubicBezTo>
                      <a:pt x="1565" y="1740"/>
                      <a:pt x="1827" y="1837"/>
                      <a:pt x="2101" y="1837"/>
                    </a:cubicBezTo>
                    <a:cubicBezTo>
                      <a:pt x="2183" y="1837"/>
                      <a:pt x="2267" y="1828"/>
                      <a:pt x="2352" y="1807"/>
                    </a:cubicBezTo>
                    <a:cubicBezTo>
                      <a:pt x="2648" y="1715"/>
                      <a:pt x="2945" y="1419"/>
                      <a:pt x="2945" y="1076"/>
                    </a:cubicBezTo>
                    <a:cubicBezTo>
                      <a:pt x="2945" y="255"/>
                      <a:pt x="2032" y="163"/>
                      <a:pt x="1416" y="49"/>
                    </a:cubicBezTo>
                    <a:cubicBezTo>
                      <a:pt x="1245" y="25"/>
                      <a:pt x="1081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6" name="Google Shape;1762;p43"/>
            <p:cNvGrpSpPr/>
            <p:nvPr/>
          </p:nvGrpSpPr>
          <p:grpSpPr>
            <a:xfrm>
              <a:off x="5919086" y="2651664"/>
              <a:ext cx="2193050" cy="2107903"/>
              <a:chOff x="5141572" y="2866917"/>
              <a:chExt cx="1730353" cy="1663171"/>
            </a:xfrm>
          </p:grpSpPr>
          <p:sp>
            <p:nvSpPr>
              <p:cNvPr id="97" name="Google Shape;1763;p43"/>
              <p:cNvSpPr/>
              <p:nvPr/>
            </p:nvSpPr>
            <p:spPr>
              <a:xfrm>
                <a:off x="5728860" y="3733920"/>
                <a:ext cx="221299" cy="2240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1378" y="1"/>
                    </a:moveTo>
                    <a:lnTo>
                      <a:pt x="0" y="1405"/>
                    </a:lnTo>
                    <a:lnTo>
                      <a:pt x="727" y="2131"/>
                    </a:lnTo>
                    <a:lnTo>
                      <a:pt x="2105" y="753"/>
                    </a:lnTo>
                    <a:lnTo>
                      <a:pt x="13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1764;p43"/>
              <p:cNvSpPr/>
              <p:nvPr/>
            </p:nvSpPr>
            <p:spPr>
              <a:xfrm>
                <a:off x="5784131" y="3072976"/>
                <a:ext cx="529023" cy="645276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6141" extrusionOk="0">
                    <a:moveTo>
                      <a:pt x="8371" y="0"/>
                    </a:moveTo>
                    <a:lnTo>
                      <a:pt x="0" y="3609"/>
                    </a:lnTo>
                    <a:cubicBezTo>
                      <a:pt x="101" y="4512"/>
                      <a:pt x="451" y="5414"/>
                      <a:pt x="1053" y="6141"/>
                    </a:cubicBezTo>
                    <a:lnTo>
                      <a:pt x="9499" y="2507"/>
                    </a:lnTo>
                    <a:cubicBezTo>
                      <a:pt x="9399" y="1604"/>
                      <a:pt x="9023" y="727"/>
                      <a:pt x="8371" y="0"/>
                    </a:cubicBezTo>
                    <a:close/>
                  </a:path>
                </a:pathLst>
              </a:custGeom>
              <a:solidFill>
                <a:schemeClr val="accent1">
                  <a:alpha val="2366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1765;p43"/>
              <p:cNvSpPr/>
              <p:nvPr/>
            </p:nvSpPr>
            <p:spPr>
              <a:xfrm>
                <a:off x="5697231" y="2866917"/>
                <a:ext cx="1174694" cy="1070206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0185" extrusionOk="0">
                    <a:moveTo>
                      <a:pt x="5589" y="1322"/>
                    </a:moveTo>
                    <a:cubicBezTo>
                      <a:pt x="6554" y="1322"/>
                      <a:pt x="7519" y="1686"/>
                      <a:pt x="8246" y="2412"/>
                    </a:cubicBezTo>
                    <a:cubicBezTo>
                      <a:pt x="9725" y="3891"/>
                      <a:pt x="9725" y="6272"/>
                      <a:pt x="8246" y="7751"/>
                    </a:cubicBezTo>
                    <a:cubicBezTo>
                      <a:pt x="7519" y="8490"/>
                      <a:pt x="6554" y="8860"/>
                      <a:pt x="5589" y="8860"/>
                    </a:cubicBezTo>
                    <a:cubicBezTo>
                      <a:pt x="4624" y="8860"/>
                      <a:pt x="3659" y="8490"/>
                      <a:pt x="2933" y="7751"/>
                    </a:cubicBezTo>
                    <a:cubicBezTo>
                      <a:pt x="1454" y="6272"/>
                      <a:pt x="1454" y="3891"/>
                      <a:pt x="2933" y="2412"/>
                    </a:cubicBezTo>
                    <a:cubicBezTo>
                      <a:pt x="3659" y="1686"/>
                      <a:pt x="4624" y="1322"/>
                      <a:pt x="5589" y="1322"/>
                    </a:cubicBezTo>
                    <a:close/>
                    <a:moveTo>
                      <a:pt x="5589" y="0"/>
                    </a:moveTo>
                    <a:cubicBezTo>
                      <a:pt x="4280" y="0"/>
                      <a:pt x="2970" y="495"/>
                      <a:pt x="1980" y="1485"/>
                    </a:cubicBezTo>
                    <a:cubicBezTo>
                      <a:pt x="0" y="3465"/>
                      <a:pt x="0" y="6698"/>
                      <a:pt x="1980" y="8678"/>
                    </a:cubicBezTo>
                    <a:cubicBezTo>
                      <a:pt x="2973" y="9684"/>
                      <a:pt x="4282" y="10185"/>
                      <a:pt x="5592" y="10185"/>
                    </a:cubicBezTo>
                    <a:cubicBezTo>
                      <a:pt x="6895" y="10185"/>
                      <a:pt x="8199" y="9690"/>
                      <a:pt x="9198" y="8703"/>
                    </a:cubicBezTo>
                    <a:cubicBezTo>
                      <a:pt x="11178" y="6698"/>
                      <a:pt x="11178" y="3465"/>
                      <a:pt x="9198" y="1485"/>
                    </a:cubicBezTo>
                    <a:cubicBezTo>
                      <a:pt x="8208" y="495"/>
                      <a:pt x="6899" y="0"/>
                      <a:pt x="5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1766;p43"/>
              <p:cNvSpPr/>
              <p:nvPr/>
            </p:nvSpPr>
            <p:spPr>
              <a:xfrm>
                <a:off x="5707739" y="3915706"/>
                <a:ext cx="97515" cy="15278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454" extrusionOk="0">
                    <a:moveTo>
                      <a:pt x="527" y="0"/>
                    </a:moveTo>
                    <a:lnTo>
                      <a:pt x="1" y="527"/>
                    </a:lnTo>
                    <a:lnTo>
                      <a:pt x="928" y="1454"/>
                    </a:lnTo>
                    <a:lnTo>
                      <a:pt x="928" y="40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767;p43"/>
              <p:cNvSpPr/>
              <p:nvPr/>
            </p:nvSpPr>
            <p:spPr>
              <a:xfrm>
                <a:off x="5615584" y="3881450"/>
                <a:ext cx="147533" cy="8963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853" extrusionOk="0">
                    <a:moveTo>
                      <a:pt x="0" y="1"/>
                    </a:moveTo>
                    <a:lnTo>
                      <a:pt x="878" y="853"/>
                    </a:lnTo>
                    <a:lnTo>
                      <a:pt x="1404" y="326"/>
                    </a:ln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1768;p43"/>
              <p:cNvSpPr/>
              <p:nvPr/>
            </p:nvSpPr>
            <p:spPr>
              <a:xfrm>
                <a:off x="5141572" y="3881450"/>
                <a:ext cx="663688" cy="648638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173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cubicBezTo>
                      <a:pt x="752" y="6053"/>
                      <a:pt x="1078" y="6172"/>
                      <a:pt x="1404" y="6172"/>
                    </a:cubicBezTo>
                    <a:cubicBezTo>
                      <a:pt x="1729" y="6172"/>
                      <a:pt x="2055" y="6053"/>
                      <a:pt x="2306" y="5815"/>
                    </a:cubicBezTo>
                    <a:lnTo>
                      <a:pt x="6316" y="1780"/>
                    </a:ln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1769;p43"/>
              <p:cNvSpPr/>
              <p:nvPr/>
            </p:nvSpPr>
            <p:spPr>
              <a:xfrm>
                <a:off x="5141572" y="3881450"/>
                <a:ext cx="566278" cy="61112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5816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cxnSp>
        <p:nvCxnSpPr>
          <p:cNvPr id="133" name="Google Shape;1770;p43"/>
          <p:cNvCxnSpPr/>
          <p:nvPr/>
        </p:nvCxnSpPr>
        <p:spPr>
          <a:xfrm flipH="1">
            <a:off x="9527685" y="2378111"/>
            <a:ext cx="9049" cy="20113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771;p43"/>
          <p:cNvSpPr/>
          <p:nvPr/>
        </p:nvSpPr>
        <p:spPr>
          <a:xfrm>
            <a:off x="8664359" y="317907"/>
            <a:ext cx="1992400" cy="19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1" name="Google Shape;1772;p43"/>
          <p:cNvGrpSpPr/>
          <p:nvPr/>
        </p:nvGrpSpPr>
        <p:grpSpPr>
          <a:xfrm>
            <a:off x="9260381" y="515167"/>
            <a:ext cx="859760" cy="1681387"/>
            <a:chOff x="3786222" y="1869400"/>
            <a:chExt cx="848670" cy="1659700"/>
          </a:xfrm>
        </p:grpSpPr>
        <p:sp>
          <p:nvSpPr>
            <p:cNvPr id="122" name="Google Shape;1773;p43"/>
            <p:cNvSpPr/>
            <p:nvPr/>
          </p:nvSpPr>
          <p:spPr>
            <a:xfrm>
              <a:off x="4477177" y="2501309"/>
              <a:ext cx="157715" cy="610531"/>
            </a:xfrm>
            <a:custGeom>
              <a:avLst/>
              <a:gdLst/>
              <a:ahLst/>
              <a:cxnLst/>
              <a:rect l="l" t="t" r="r" b="b"/>
              <a:pathLst>
                <a:path w="10218" h="39555" extrusionOk="0">
                  <a:moveTo>
                    <a:pt x="6433" y="1"/>
                  </a:moveTo>
                  <a:cubicBezTo>
                    <a:pt x="5009" y="1"/>
                    <a:pt x="4912" y="2828"/>
                    <a:pt x="4968" y="4195"/>
                  </a:cubicBezTo>
                  <a:cubicBezTo>
                    <a:pt x="5105" y="7117"/>
                    <a:pt x="5242" y="9878"/>
                    <a:pt x="4146" y="12663"/>
                  </a:cubicBezTo>
                  <a:cubicBezTo>
                    <a:pt x="3028" y="15562"/>
                    <a:pt x="1088" y="18141"/>
                    <a:pt x="1248" y="21405"/>
                  </a:cubicBezTo>
                  <a:cubicBezTo>
                    <a:pt x="1339" y="23185"/>
                    <a:pt x="2069" y="24760"/>
                    <a:pt x="2549" y="26450"/>
                  </a:cubicBezTo>
                  <a:cubicBezTo>
                    <a:pt x="2891" y="27682"/>
                    <a:pt x="3005" y="29029"/>
                    <a:pt x="2868" y="30307"/>
                  </a:cubicBezTo>
                  <a:cubicBezTo>
                    <a:pt x="2594" y="33297"/>
                    <a:pt x="1521" y="35899"/>
                    <a:pt x="243" y="38547"/>
                  </a:cubicBezTo>
                  <a:cubicBezTo>
                    <a:pt x="0" y="39033"/>
                    <a:pt x="368" y="39555"/>
                    <a:pt x="869" y="39555"/>
                  </a:cubicBezTo>
                  <a:cubicBezTo>
                    <a:pt x="932" y="39555"/>
                    <a:pt x="998" y="39546"/>
                    <a:pt x="1065" y="39528"/>
                  </a:cubicBezTo>
                  <a:cubicBezTo>
                    <a:pt x="6634" y="37908"/>
                    <a:pt x="8643" y="31129"/>
                    <a:pt x="7616" y="25993"/>
                  </a:cubicBezTo>
                  <a:cubicBezTo>
                    <a:pt x="7319" y="24578"/>
                    <a:pt x="6657" y="23277"/>
                    <a:pt x="6360" y="21862"/>
                  </a:cubicBezTo>
                  <a:cubicBezTo>
                    <a:pt x="6064" y="20515"/>
                    <a:pt x="6543" y="19282"/>
                    <a:pt x="7091" y="18095"/>
                  </a:cubicBezTo>
                  <a:cubicBezTo>
                    <a:pt x="8415" y="15242"/>
                    <a:pt x="9647" y="12549"/>
                    <a:pt x="9944" y="9376"/>
                  </a:cubicBezTo>
                  <a:cubicBezTo>
                    <a:pt x="10218" y="6546"/>
                    <a:pt x="10172" y="2300"/>
                    <a:pt x="7570" y="452"/>
                  </a:cubicBezTo>
                  <a:cubicBezTo>
                    <a:pt x="7119" y="136"/>
                    <a:pt x="6745" y="1"/>
                    <a:pt x="6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774;p43"/>
            <p:cNvSpPr/>
            <p:nvPr/>
          </p:nvSpPr>
          <p:spPr>
            <a:xfrm>
              <a:off x="3808060" y="2805742"/>
              <a:ext cx="107829" cy="281087"/>
            </a:xfrm>
            <a:custGeom>
              <a:avLst/>
              <a:gdLst/>
              <a:ahLst/>
              <a:cxnLst/>
              <a:rect l="l" t="t" r="r" b="b"/>
              <a:pathLst>
                <a:path w="6986" h="18211" extrusionOk="0">
                  <a:moveTo>
                    <a:pt x="5950" y="0"/>
                  </a:moveTo>
                  <a:cubicBezTo>
                    <a:pt x="5916" y="0"/>
                    <a:pt x="5881" y="5"/>
                    <a:pt x="5844" y="14"/>
                  </a:cubicBezTo>
                  <a:cubicBezTo>
                    <a:pt x="4977" y="196"/>
                    <a:pt x="4429" y="37"/>
                    <a:pt x="3699" y="744"/>
                  </a:cubicBezTo>
                  <a:cubicBezTo>
                    <a:pt x="3059" y="1383"/>
                    <a:pt x="2580" y="2365"/>
                    <a:pt x="2146" y="3118"/>
                  </a:cubicBezTo>
                  <a:cubicBezTo>
                    <a:pt x="1302" y="4670"/>
                    <a:pt x="686" y="6451"/>
                    <a:pt x="366" y="8208"/>
                  </a:cubicBezTo>
                  <a:cubicBezTo>
                    <a:pt x="69" y="9874"/>
                    <a:pt x="1" y="11632"/>
                    <a:pt x="161" y="13321"/>
                  </a:cubicBezTo>
                  <a:cubicBezTo>
                    <a:pt x="229" y="14143"/>
                    <a:pt x="389" y="14942"/>
                    <a:pt x="617" y="15740"/>
                  </a:cubicBezTo>
                  <a:cubicBezTo>
                    <a:pt x="868" y="16608"/>
                    <a:pt x="1325" y="17201"/>
                    <a:pt x="1758" y="17977"/>
                  </a:cubicBezTo>
                  <a:cubicBezTo>
                    <a:pt x="1840" y="18141"/>
                    <a:pt x="1984" y="18211"/>
                    <a:pt x="2133" y="18211"/>
                  </a:cubicBezTo>
                  <a:cubicBezTo>
                    <a:pt x="2400" y="18211"/>
                    <a:pt x="2686" y="17988"/>
                    <a:pt x="2671" y="17681"/>
                  </a:cubicBezTo>
                  <a:cubicBezTo>
                    <a:pt x="2649" y="16996"/>
                    <a:pt x="2786" y="16265"/>
                    <a:pt x="2786" y="15558"/>
                  </a:cubicBezTo>
                  <a:cubicBezTo>
                    <a:pt x="2786" y="14782"/>
                    <a:pt x="2786" y="13983"/>
                    <a:pt x="2831" y="13207"/>
                  </a:cubicBezTo>
                  <a:cubicBezTo>
                    <a:pt x="2900" y="11678"/>
                    <a:pt x="3219" y="10194"/>
                    <a:pt x="3653" y="8733"/>
                  </a:cubicBezTo>
                  <a:cubicBezTo>
                    <a:pt x="4064" y="7364"/>
                    <a:pt x="4680" y="6085"/>
                    <a:pt x="5388" y="4830"/>
                  </a:cubicBezTo>
                  <a:cubicBezTo>
                    <a:pt x="5798" y="4100"/>
                    <a:pt x="6415" y="3392"/>
                    <a:pt x="6666" y="2570"/>
                  </a:cubicBezTo>
                  <a:cubicBezTo>
                    <a:pt x="6985" y="1566"/>
                    <a:pt x="6643" y="1132"/>
                    <a:pt x="6255" y="219"/>
                  </a:cubicBezTo>
                  <a:cubicBezTo>
                    <a:pt x="6200" y="73"/>
                    <a:pt x="6087" y="0"/>
                    <a:pt x="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775;p43"/>
            <p:cNvSpPr/>
            <p:nvPr/>
          </p:nvSpPr>
          <p:spPr>
            <a:xfrm>
              <a:off x="3786222" y="2448510"/>
              <a:ext cx="135303" cy="195176"/>
            </a:xfrm>
            <a:custGeom>
              <a:avLst/>
              <a:gdLst/>
              <a:ahLst/>
              <a:cxnLst/>
              <a:rect l="l" t="t" r="r" b="b"/>
              <a:pathLst>
                <a:path w="8766" h="12645" extrusionOk="0">
                  <a:moveTo>
                    <a:pt x="6047" y="0"/>
                  </a:moveTo>
                  <a:cubicBezTo>
                    <a:pt x="4053" y="0"/>
                    <a:pt x="2518" y="3253"/>
                    <a:pt x="1827" y="4740"/>
                  </a:cubicBezTo>
                  <a:cubicBezTo>
                    <a:pt x="914" y="6771"/>
                    <a:pt x="1" y="10469"/>
                    <a:pt x="1804" y="12272"/>
                  </a:cubicBezTo>
                  <a:cubicBezTo>
                    <a:pt x="2042" y="12510"/>
                    <a:pt x="2378" y="12645"/>
                    <a:pt x="2700" y="12645"/>
                  </a:cubicBezTo>
                  <a:cubicBezTo>
                    <a:pt x="3089" y="12645"/>
                    <a:pt x="3457" y="12448"/>
                    <a:pt x="3607" y="11998"/>
                  </a:cubicBezTo>
                  <a:cubicBezTo>
                    <a:pt x="4018" y="10811"/>
                    <a:pt x="3790" y="9602"/>
                    <a:pt x="4018" y="8392"/>
                  </a:cubicBezTo>
                  <a:cubicBezTo>
                    <a:pt x="4246" y="7045"/>
                    <a:pt x="4794" y="5744"/>
                    <a:pt x="5524" y="4603"/>
                  </a:cubicBezTo>
                  <a:cubicBezTo>
                    <a:pt x="6072" y="3758"/>
                    <a:pt x="8766" y="723"/>
                    <a:pt x="6597" y="84"/>
                  </a:cubicBezTo>
                  <a:cubicBezTo>
                    <a:pt x="6410" y="27"/>
                    <a:pt x="6227" y="0"/>
                    <a:pt x="6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776;p43"/>
            <p:cNvSpPr/>
            <p:nvPr/>
          </p:nvSpPr>
          <p:spPr>
            <a:xfrm>
              <a:off x="3874642" y="1869400"/>
              <a:ext cx="646155" cy="863974"/>
            </a:xfrm>
            <a:custGeom>
              <a:avLst/>
              <a:gdLst/>
              <a:ahLst/>
              <a:cxnLst/>
              <a:rect l="l" t="t" r="r" b="b"/>
              <a:pathLst>
                <a:path w="41863" h="55975" extrusionOk="0">
                  <a:moveTo>
                    <a:pt x="20449" y="0"/>
                  </a:moveTo>
                  <a:cubicBezTo>
                    <a:pt x="19532" y="0"/>
                    <a:pt x="18617" y="65"/>
                    <a:pt x="17713" y="195"/>
                  </a:cubicBezTo>
                  <a:cubicBezTo>
                    <a:pt x="16024" y="446"/>
                    <a:pt x="14381" y="903"/>
                    <a:pt x="12829" y="1587"/>
                  </a:cubicBezTo>
                  <a:cubicBezTo>
                    <a:pt x="11299" y="2249"/>
                    <a:pt x="9930" y="3208"/>
                    <a:pt x="9291" y="4806"/>
                  </a:cubicBezTo>
                  <a:cubicBezTo>
                    <a:pt x="8697" y="6312"/>
                    <a:pt x="8743" y="8001"/>
                    <a:pt x="8766" y="9622"/>
                  </a:cubicBezTo>
                  <a:cubicBezTo>
                    <a:pt x="8789" y="11539"/>
                    <a:pt x="8834" y="13479"/>
                    <a:pt x="8926" y="15397"/>
                  </a:cubicBezTo>
                  <a:cubicBezTo>
                    <a:pt x="9017" y="17291"/>
                    <a:pt x="9154" y="19163"/>
                    <a:pt x="9314" y="21034"/>
                  </a:cubicBezTo>
                  <a:cubicBezTo>
                    <a:pt x="9473" y="22906"/>
                    <a:pt x="9724" y="24778"/>
                    <a:pt x="9839" y="26649"/>
                  </a:cubicBezTo>
                  <a:cubicBezTo>
                    <a:pt x="10021" y="29434"/>
                    <a:pt x="9747" y="32835"/>
                    <a:pt x="7990" y="35232"/>
                  </a:cubicBezTo>
                  <a:cubicBezTo>
                    <a:pt x="6072" y="37857"/>
                    <a:pt x="3356" y="39660"/>
                    <a:pt x="1781" y="42581"/>
                  </a:cubicBezTo>
                  <a:cubicBezTo>
                    <a:pt x="457" y="45047"/>
                    <a:pt x="1" y="47991"/>
                    <a:pt x="1142" y="50616"/>
                  </a:cubicBezTo>
                  <a:cubicBezTo>
                    <a:pt x="1690" y="51849"/>
                    <a:pt x="2512" y="52921"/>
                    <a:pt x="3653" y="53629"/>
                  </a:cubicBezTo>
                  <a:cubicBezTo>
                    <a:pt x="4583" y="54208"/>
                    <a:pt x="5675" y="54477"/>
                    <a:pt x="6763" y="54477"/>
                  </a:cubicBezTo>
                  <a:cubicBezTo>
                    <a:pt x="7090" y="54477"/>
                    <a:pt x="7417" y="54452"/>
                    <a:pt x="7739" y="54405"/>
                  </a:cubicBezTo>
                  <a:cubicBezTo>
                    <a:pt x="9245" y="54177"/>
                    <a:pt x="10660" y="53583"/>
                    <a:pt x="12053" y="53013"/>
                  </a:cubicBezTo>
                  <a:cubicBezTo>
                    <a:pt x="12760" y="52716"/>
                    <a:pt x="13491" y="52419"/>
                    <a:pt x="14221" y="52168"/>
                  </a:cubicBezTo>
                  <a:cubicBezTo>
                    <a:pt x="14906" y="51940"/>
                    <a:pt x="15568" y="51757"/>
                    <a:pt x="16230" y="51689"/>
                  </a:cubicBezTo>
                  <a:cubicBezTo>
                    <a:pt x="16486" y="51662"/>
                    <a:pt x="16741" y="51649"/>
                    <a:pt x="16994" y="51649"/>
                  </a:cubicBezTo>
                  <a:cubicBezTo>
                    <a:pt x="19933" y="51649"/>
                    <a:pt x="22620" y="53380"/>
                    <a:pt x="25268" y="54473"/>
                  </a:cubicBezTo>
                  <a:cubicBezTo>
                    <a:pt x="27382" y="55349"/>
                    <a:pt x="29685" y="55975"/>
                    <a:pt x="31980" y="55975"/>
                  </a:cubicBezTo>
                  <a:cubicBezTo>
                    <a:pt x="33155" y="55975"/>
                    <a:pt x="34327" y="55811"/>
                    <a:pt x="35471" y="55432"/>
                  </a:cubicBezTo>
                  <a:cubicBezTo>
                    <a:pt x="38484" y="54405"/>
                    <a:pt x="40904" y="51985"/>
                    <a:pt x="41383" y="48744"/>
                  </a:cubicBezTo>
                  <a:cubicBezTo>
                    <a:pt x="41862" y="45412"/>
                    <a:pt x="40561" y="42193"/>
                    <a:pt x="38507" y="39591"/>
                  </a:cubicBezTo>
                  <a:cubicBezTo>
                    <a:pt x="37434" y="38245"/>
                    <a:pt x="36225" y="37035"/>
                    <a:pt x="34969" y="35848"/>
                  </a:cubicBezTo>
                  <a:cubicBezTo>
                    <a:pt x="33828" y="34775"/>
                    <a:pt x="32641" y="33680"/>
                    <a:pt x="31979" y="32264"/>
                  </a:cubicBezTo>
                  <a:cubicBezTo>
                    <a:pt x="31272" y="30804"/>
                    <a:pt x="31089" y="29206"/>
                    <a:pt x="31020" y="27585"/>
                  </a:cubicBezTo>
                  <a:cubicBezTo>
                    <a:pt x="30929" y="25736"/>
                    <a:pt x="30929" y="23888"/>
                    <a:pt x="30906" y="22039"/>
                  </a:cubicBezTo>
                  <a:lnTo>
                    <a:pt x="30724" y="10626"/>
                  </a:lnTo>
                  <a:cubicBezTo>
                    <a:pt x="30724" y="9667"/>
                    <a:pt x="30701" y="8732"/>
                    <a:pt x="30678" y="7773"/>
                  </a:cubicBezTo>
                  <a:cubicBezTo>
                    <a:pt x="30678" y="6860"/>
                    <a:pt x="30701" y="5924"/>
                    <a:pt x="30610" y="5011"/>
                  </a:cubicBezTo>
                  <a:cubicBezTo>
                    <a:pt x="30541" y="4075"/>
                    <a:pt x="30244" y="3254"/>
                    <a:pt x="29582" y="2569"/>
                  </a:cubicBezTo>
                  <a:cubicBezTo>
                    <a:pt x="29057" y="2021"/>
                    <a:pt x="28373" y="1656"/>
                    <a:pt x="27665" y="1382"/>
                  </a:cubicBezTo>
                  <a:cubicBezTo>
                    <a:pt x="25386" y="467"/>
                    <a:pt x="22913" y="0"/>
                    <a:pt x="20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777;p43"/>
            <p:cNvSpPr/>
            <p:nvPr/>
          </p:nvSpPr>
          <p:spPr>
            <a:xfrm>
              <a:off x="3987031" y="2191628"/>
              <a:ext cx="110283" cy="309642"/>
            </a:xfrm>
            <a:custGeom>
              <a:avLst/>
              <a:gdLst/>
              <a:ahLst/>
              <a:cxnLst/>
              <a:rect l="l" t="t" r="r" b="b"/>
              <a:pathLst>
                <a:path w="7145" h="20061" extrusionOk="0">
                  <a:moveTo>
                    <a:pt x="5832" y="1"/>
                  </a:moveTo>
                  <a:cubicBezTo>
                    <a:pt x="5685" y="1"/>
                    <a:pt x="5540" y="90"/>
                    <a:pt x="5501" y="248"/>
                  </a:cubicBezTo>
                  <a:cubicBezTo>
                    <a:pt x="5273" y="1206"/>
                    <a:pt x="5387" y="2188"/>
                    <a:pt x="5387" y="3147"/>
                  </a:cubicBezTo>
                  <a:cubicBezTo>
                    <a:pt x="5410" y="4311"/>
                    <a:pt x="5364" y="5475"/>
                    <a:pt x="5250" y="6616"/>
                  </a:cubicBezTo>
                  <a:cubicBezTo>
                    <a:pt x="5022" y="8625"/>
                    <a:pt x="4565" y="10610"/>
                    <a:pt x="3903" y="12505"/>
                  </a:cubicBezTo>
                  <a:cubicBezTo>
                    <a:pt x="3218" y="14491"/>
                    <a:pt x="2260" y="16020"/>
                    <a:pt x="1164" y="17755"/>
                  </a:cubicBezTo>
                  <a:cubicBezTo>
                    <a:pt x="799" y="18348"/>
                    <a:pt x="0" y="19786"/>
                    <a:pt x="1096" y="20014"/>
                  </a:cubicBezTo>
                  <a:cubicBezTo>
                    <a:pt x="1236" y="20046"/>
                    <a:pt x="1373" y="20061"/>
                    <a:pt x="1508" y="20061"/>
                  </a:cubicBezTo>
                  <a:cubicBezTo>
                    <a:pt x="2929" y="20061"/>
                    <a:pt x="4027" y="18405"/>
                    <a:pt x="4611" y="17321"/>
                  </a:cubicBezTo>
                  <a:cubicBezTo>
                    <a:pt x="5547" y="15655"/>
                    <a:pt x="6140" y="13783"/>
                    <a:pt x="6528" y="11934"/>
                  </a:cubicBezTo>
                  <a:cubicBezTo>
                    <a:pt x="6939" y="9948"/>
                    <a:pt x="7144" y="7894"/>
                    <a:pt x="7144" y="5863"/>
                  </a:cubicBezTo>
                  <a:cubicBezTo>
                    <a:pt x="7122" y="4060"/>
                    <a:pt x="7122" y="1709"/>
                    <a:pt x="6117" y="156"/>
                  </a:cubicBezTo>
                  <a:cubicBezTo>
                    <a:pt x="6049" y="50"/>
                    <a:pt x="5940" y="1"/>
                    <a:pt x="5832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778;p43"/>
            <p:cNvSpPr/>
            <p:nvPr/>
          </p:nvSpPr>
          <p:spPr>
            <a:xfrm>
              <a:off x="3920094" y="2562983"/>
              <a:ext cx="50395" cy="88690"/>
            </a:xfrm>
            <a:custGeom>
              <a:avLst/>
              <a:gdLst/>
              <a:ahLst/>
              <a:cxnLst/>
              <a:rect l="l" t="t" r="r" b="b"/>
              <a:pathLst>
                <a:path w="3265" h="5746" extrusionOk="0">
                  <a:moveTo>
                    <a:pt x="1948" y="1"/>
                  </a:moveTo>
                  <a:cubicBezTo>
                    <a:pt x="1757" y="1"/>
                    <a:pt x="1559" y="69"/>
                    <a:pt x="1393" y="222"/>
                  </a:cubicBezTo>
                  <a:cubicBezTo>
                    <a:pt x="0" y="1546"/>
                    <a:pt x="525" y="5494"/>
                    <a:pt x="2717" y="5745"/>
                  </a:cubicBezTo>
                  <a:cubicBezTo>
                    <a:pt x="2808" y="5745"/>
                    <a:pt x="2922" y="5723"/>
                    <a:pt x="2945" y="5631"/>
                  </a:cubicBezTo>
                  <a:cubicBezTo>
                    <a:pt x="3264" y="4901"/>
                    <a:pt x="3036" y="4216"/>
                    <a:pt x="2762" y="3531"/>
                  </a:cubicBezTo>
                  <a:cubicBezTo>
                    <a:pt x="2374" y="2573"/>
                    <a:pt x="2465" y="1888"/>
                    <a:pt x="2671" y="884"/>
                  </a:cubicBezTo>
                  <a:cubicBezTo>
                    <a:pt x="2782" y="359"/>
                    <a:pt x="2384" y="1"/>
                    <a:pt x="1948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779;p43"/>
            <p:cNvSpPr/>
            <p:nvPr/>
          </p:nvSpPr>
          <p:spPr>
            <a:xfrm>
              <a:off x="4055727" y="2575947"/>
              <a:ext cx="245926" cy="77746"/>
            </a:xfrm>
            <a:custGeom>
              <a:avLst/>
              <a:gdLst/>
              <a:ahLst/>
              <a:cxnLst/>
              <a:rect l="l" t="t" r="r" b="b"/>
              <a:pathLst>
                <a:path w="15933" h="5037" extrusionOk="0">
                  <a:moveTo>
                    <a:pt x="10508" y="0"/>
                  </a:moveTo>
                  <a:cubicBezTo>
                    <a:pt x="9411" y="0"/>
                    <a:pt x="8335" y="160"/>
                    <a:pt x="7281" y="569"/>
                  </a:cubicBezTo>
                  <a:cubicBezTo>
                    <a:pt x="5935" y="1071"/>
                    <a:pt x="4793" y="1870"/>
                    <a:pt x="3561" y="2554"/>
                  </a:cubicBezTo>
                  <a:cubicBezTo>
                    <a:pt x="2830" y="2965"/>
                    <a:pt x="2077" y="3285"/>
                    <a:pt x="1278" y="3467"/>
                  </a:cubicBezTo>
                  <a:cubicBezTo>
                    <a:pt x="708" y="3604"/>
                    <a:pt x="388" y="3604"/>
                    <a:pt x="69" y="4084"/>
                  </a:cubicBezTo>
                  <a:cubicBezTo>
                    <a:pt x="0" y="4198"/>
                    <a:pt x="23" y="4312"/>
                    <a:pt x="91" y="4426"/>
                  </a:cubicBezTo>
                  <a:cubicBezTo>
                    <a:pt x="344" y="4865"/>
                    <a:pt x="797" y="5036"/>
                    <a:pt x="1354" y="5036"/>
                  </a:cubicBezTo>
                  <a:cubicBezTo>
                    <a:pt x="3058" y="5036"/>
                    <a:pt x="5736" y="3435"/>
                    <a:pt x="6665" y="2988"/>
                  </a:cubicBezTo>
                  <a:cubicBezTo>
                    <a:pt x="7987" y="2345"/>
                    <a:pt x="9225" y="2023"/>
                    <a:pt x="10609" y="2023"/>
                  </a:cubicBezTo>
                  <a:cubicBezTo>
                    <a:pt x="10993" y="2023"/>
                    <a:pt x="11389" y="2048"/>
                    <a:pt x="11801" y="2098"/>
                  </a:cubicBezTo>
                  <a:cubicBezTo>
                    <a:pt x="12657" y="2218"/>
                    <a:pt x="13419" y="2448"/>
                    <a:pt x="14165" y="2448"/>
                  </a:cubicBezTo>
                  <a:cubicBezTo>
                    <a:pt x="14692" y="2448"/>
                    <a:pt x="15211" y="2333"/>
                    <a:pt x="15750" y="1984"/>
                  </a:cubicBezTo>
                  <a:cubicBezTo>
                    <a:pt x="15886" y="1915"/>
                    <a:pt x="15932" y="1710"/>
                    <a:pt x="15841" y="1596"/>
                  </a:cubicBezTo>
                  <a:cubicBezTo>
                    <a:pt x="14905" y="340"/>
                    <a:pt x="13513" y="272"/>
                    <a:pt x="12006" y="89"/>
                  </a:cubicBezTo>
                  <a:cubicBezTo>
                    <a:pt x="11502" y="33"/>
                    <a:pt x="11003" y="0"/>
                    <a:pt x="10508" y="0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780;p43"/>
            <p:cNvSpPr/>
            <p:nvPr/>
          </p:nvSpPr>
          <p:spPr>
            <a:xfrm>
              <a:off x="3895076" y="2847074"/>
              <a:ext cx="580263" cy="682026"/>
            </a:xfrm>
            <a:custGeom>
              <a:avLst/>
              <a:gdLst/>
              <a:ahLst/>
              <a:cxnLst/>
              <a:rect l="l" t="t" r="r" b="b"/>
              <a:pathLst>
                <a:path w="37594" h="44187" extrusionOk="0">
                  <a:moveTo>
                    <a:pt x="7608" y="0"/>
                  </a:moveTo>
                  <a:cubicBezTo>
                    <a:pt x="7181" y="0"/>
                    <a:pt x="6753" y="29"/>
                    <a:pt x="6323" y="98"/>
                  </a:cubicBezTo>
                  <a:cubicBezTo>
                    <a:pt x="4041" y="486"/>
                    <a:pt x="2238" y="1969"/>
                    <a:pt x="1188" y="4001"/>
                  </a:cubicBezTo>
                  <a:cubicBezTo>
                    <a:pt x="69" y="6215"/>
                    <a:pt x="1" y="8726"/>
                    <a:pt x="526" y="11122"/>
                  </a:cubicBezTo>
                  <a:cubicBezTo>
                    <a:pt x="1074" y="13702"/>
                    <a:pt x="2306" y="16075"/>
                    <a:pt x="3470" y="18426"/>
                  </a:cubicBezTo>
                  <a:cubicBezTo>
                    <a:pt x="4611" y="20732"/>
                    <a:pt x="5616" y="23083"/>
                    <a:pt x="6027" y="25639"/>
                  </a:cubicBezTo>
                  <a:cubicBezTo>
                    <a:pt x="6323" y="27465"/>
                    <a:pt x="4748" y="40795"/>
                    <a:pt x="5798" y="40909"/>
                  </a:cubicBezTo>
                  <a:cubicBezTo>
                    <a:pt x="5885" y="40919"/>
                    <a:pt x="5969" y="40923"/>
                    <a:pt x="6052" y="40923"/>
                  </a:cubicBezTo>
                  <a:cubicBezTo>
                    <a:pt x="6992" y="40923"/>
                    <a:pt x="7676" y="40345"/>
                    <a:pt x="8263" y="39631"/>
                  </a:cubicBezTo>
                  <a:cubicBezTo>
                    <a:pt x="8788" y="38969"/>
                    <a:pt x="9291" y="38262"/>
                    <a:pt x="9701" y="37531"/>
                  </a:cubicBezTo>
                  <a:cubicBezTo>
                    <a:pt x="10523" y="36116"/>
                    <a:pt x="11117" y="34587"/>
                    <a:pt x="11573" y="33035"/>
                  </a:cubicBezTo>
                  <a:cubicBezTo>
                    <a:pt x="12486" y="29816"/>
                    <a:pt x="12760" y="26461"/>
                    <a:pt x="12988" y="23151"/>
                  </a:cubicBezTo>
                  <a:cubicBezTo>
                    <a:pt x="13034" y="22444"/>
                    <a:pt x="13102" y="21736"/>
                    <a:pt x="13148" y="21006"/>
                  </a:cubicBezTo>
                  <a:cubicBezTo>
                    <a:pt x="13901" y="24498"/>
                    <a:pt x="14015" y="28127"/>
                    <a:pt x="14084" y="31688"/>
                  </a:cubicBezTo>
                  <a:cubicBezTo>
                    <a:pt x="14130" y="34267"/>
                    <a:pt x="14175" y="36846"/>
                    <a:pt x="14403" y="39426"/>
                  </a:cubicBezTo>
                  <a:cubicBezTo>
                    <a:pt x="14472" y="40065"/>
                    <a:pt x="14540" y="40727"/>
                    <a:pt x="14632" y="41366"/>
                  </a:cubicBezTo>
                  <a:cubicBezTo>
                    <a:pt x="14700" y="41959"/>
                    <a:pt x="14769" y="42598"/>
                    <a:pt x="15088" y="43123"/>
                  </a:cubicBezTo>
                  <a:cubicBezTo>
                    <a:pt x="15632" y="44030"/>
                    <a:pt x="16663" y="44186"/>
                    <a:pt x="17659" y="44186"/>
                  </a:cubicBezTo>
                  <a:cubicBezTo>
                    <a:pt x="18042" y="44186"/>
                    <a:pt x="18420" y="44163"/>
                    <a:pt x="18763" y="44150"/>
                  </a:cubicBezTo>
                  <a:cubicBezTo>
                    <a:pt x="20133" y="44082"/>
                    <a:pt x="21479" y="43854"/>
                    <a:pt x="22803" y="43511"/>
                  </a:cubicBezTo>
                  <a:cubicBezTo>
                    <a:pt x="23990" y="43215"/>
                    <a:pt x="25588" y="42895"/>
                    <a:pt x="26113" y="41663"/>
                  </a:cubicBezTo>
                  <a:cubicBezTo>
                    <a:pt x="26341" y="41092"/>
                    <a:pt x="26432" y="40476"/>
                    <a:pt x="26547" y="39905"/>
                  </a:cubicBezTo>
                  <a:cubicBezTo>
                    <a:pt x="26661" y="39334"/>
                    <a:pt x="26775" y="38764"/>
                    <a:pt x="26866" y="38216"/>
                  </a:cubicBezTo>
                  <a:cubicBezTo>
                    <a:pt x="27049" y="37075"/>
                    <a:pt x="27208" y="35956"/>
                    <a:pt x="27345" y="34838"/>
                  </a:cubicBezTo>
                  <a:cubicBezTo>
                    <a:pt x="27893" y="30387"/>
                    <a:pt x="28258" y="25753"/>
                    <a:pt x="29833" y="21576"/>
                  </a:cubicBezTo>
                  <a:cubicBezTo>
                    <a:pt x="30609" y="19476"/>
                    <a:pt x="31774" y="17559"/>
                    <a:pt x="33189" y="15824"/>
                  </a:cubicBezTo>
                  <a:cubicBezTo>
                    <a:pt x="34764" y="13884"/>
                    <a:pt x="36453" y="11990"/>
                    <a:pt x="37160" y="9570"/>
                  </a:cubicBezTo>
                  <a:cubicBezTo>
                    <a:pt x="37526" y="8360"/>
                    <a:pt x="37594" y="7105"/>
                    <a:pt x="37320" y="5873"/>
                  </a:cubicBezTo>
                  <a:cubicBezTo>
                    <a:pt x="37046" y="4754"/>
                    <a:pt x="36384" y="3727"/>
                    <a:pt x="35517" y="2974"/>
                  </a:cubicBezTo>
                  <a:cubicBezTo>
                    <a:pt x="33759" y="1376"/>
                    <a:pt x="31294" y="668"/>
                    <a:pt x="28989" y="440"/>
                  </a:cubicBezTo>
                  <a:cubicBezTo>
                    <a:pt x="28186" y="353"/>
                    <a:pt x="27385" y="317"/>
                    <a:pt x="26583" y="317"/>
                  </a:cubicBezTo>
                  <a:cubicBezTo>
                    <a:pt x="23055" y="317"/>
                    <a:pt x="19535" y="1008"/>
                    <a:pt x="16007" y="1008"/>
                  </a:cubicBezTo>
                  <a:cubicBezTo>
                    <a:pt x="15320" y="1008"/>
                    <a:pt x="14634" y="982"/>
                    <a:pt x="13947" y="919"/>
                  </a:cubicBezTo>
                  <a:cubicBezTo>
                    <a:pt x="11836" y="729"/>
                    <a:pt x="9740" y="0"/>
                    <a:pt x="7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781;p43"/>
            <p:cNvSpPr/>
            <p:nvPr/>
          </p:nvSpPr>
          <p:spPr>
            <a:xfrm>
              <a:off x="3936994" y="2903099"/>
              <a:ext cx="80355" cy="259786"/>
            </a:xfrm>
            <a:custGeom>
              <a:avLst/>
              <a:gdLst/>
              <a:ahLst/>
              <a:cxnLst/>
              <a:rect l="l" t="t" r="r" b="b"/>
              <a:pathLst>
                <a:path w="5206" h="16831" extrusionOk="0">
                  <a:moveTo>
                    <a:pt x="2904" y="0"/>
                  </a:moveTo>
                  <a:cubicBezTo>
                    <a:pt x="1844" y="0"/>
                    <a:pt x="1132" y="1332"/>
                    <a:pt x="731" y="2197"/>
                  </a:cubicBezTo>
                  <a:cubicBezTo>
                    <a:pt x="115" y="3589"/>
                    <a:pt x="1" y="5164"/>
                    <a:pt x="229" y="6671"/>
                  </a:cubicBezTo>
                  <a:cubicBezTo>
                    <a:pt x="503" y="8519"/>
                    <a:pt x="1233" y="10254"/>
                    <a:pt x="1987" y="11943"/>
                  </a:cubicBezTo>
                  <a:cubicBezTo>
                    <a:pt x="2352" y="12765"/>
                    <a:pt x="2694" y="13587"/>
                    <a:pt x="3037" y="14408"/>
                  </a:cubicBezTo>
                  <a:cubicBezTo>
                    <a:pt x="3425" y="15344"/>
                    <a:pt x="4041" y="15892"/>
                    <a:pt x="4566" y="16759"/>
                  </a:cubicBezTo>
                  <a:cubicBezTo>
                    <a:pt x="4604" y="16807"/>
                    <a:pt x="4666" y="16831"/>
                    <a:pt x="4727" y="16831"/>
                  </a:cubicBezTo>
                  <a:cubicBezTo>
                    <a:pt x="4812" y="16831"/>
                    <a:pt x="4895" y="16784"/>
                    <a:pt x="4908" y="16691"/>
                  </a:cubicBezTo>
                  <a:cubicBezTo>
                    <a:pt x="4977" y="16075"/>
                    <a:pt x="5205" y="15390"/>
                    <a:pt x="5137" y="14751"/>
                  </a:cubicBezTo>
                  <a:cubicBezTo>
                    <a:pt x="5068" y="14043"/>
                    <a:pt x="4703" y="13336"/>
                    <a:pt x="4406" y="12696"/>
                  </a:cubicBezTo>
                  <a:cubicBezTo>
                    <a:pt x="3767" y="11213"/>
                    <a:pt x="3014" y="9752"/>
                    <a:pt x="2512" y="8223"/>
                  </a:cubicBezTo>
                  <a:cubicBezTo>
                    <a:pt x="2032" y="6762"/>
                    <a:pt x="1781" y="5255"/>
                    <a:pt x="2124" y="3749"/>
                  </a:cubicBezTo>
                  <a:cubicBezTo>
                    <a:pt x="2283" y="2996"/>
                    <a:pt x="2535" y="2379"/>
                    <a:pt x="2945" y="1763"/>
                  </a:cubicBezTo>
                  <a:cubicBezTo>
                    <a:pt x="3265" y="1284"/>
                    <a:pt x="3539" y="1010"/>
                    <a:pt x="3493" y="439"/>
                  </a:cubicBezTo>
                  <a:cubicBezTo>
                    <a:pt x="3493" y="257"/>
                    <a:pt x="3356" y="74"/>
                    <a:pt x="3174" y="28"/>
                  </a:cubicBezTo>
                  <a:cubicBezTo>
                    <a:pt x="3081" y="9"/>
                    <a:pt x="2992" y="0"/>
                    <a:pt x="2904" y="0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782;p43"/>
            <p:cNvSpPr/>
            <p:nvPr/>
          </p:nvSpPr>
          <p:spPr>
            <a:xfrm>
              <a:off x="4080035" y="2917221"/>
              <a:ext cx="76110" cy="26718"/>
            </a:xfrm>
            <a:custGeom>
              <a:avLst/>
              <a:gdLst/>
              <a:ahLst/>
              <a:cxnLst/>
              <a:rect l="l" t="t" r="r" b="b"/>
              <a:pathLst>
                <a:path w="4931" h="1731" extrusionOk="0">
                  <a:moveTo>
                    <a:pt x="1124" y="1"/>
                  </a:moveTo>
                  <a:cubicBezTo>
                    <a:pt x="766" y="1"/>
                    <a:pt x="418" y="56"/>
                    <a:pt x="137" y="255"/>
                  </a:cubicBezTo>
                  <a:cubicBezTo>
                    <a:pt x="23" y="346"/>
                    <a:pt x="0" y="460"/>
                    <a:pt x="68" y="574"/>
                  </a:cubicBezTo>
                  <a:cubicBezTo>
                    <a:pt x="411" y="1191"/>
                    <a:pt x="1210" y="1350"/>
                    <a:pt x="1849" y="1487"/>
                  </a:cubicBezTo>
                  <a:cubicBezTo>
                    <a:pt x="2351" y="1609"/>
                    <a:pt x="2934" y="1731"/>
                    <a:pt x="3491" y="1731"/>
                  </a:cubicBezTo>
                  <a:cubicBezTo>
                    <a:pt x="3769" y="1731"/>
                    <a:pt x="4040" y="1700"/>
                    <a:pt x="4291" y="1624"/>
                  </a:cubicBezTo>
                  <a:cubicBezTo>
                    <a:pt x="4816" y="1464"/>
                    <a:pt x="4930" y="620"/>
                    <a:pt x="4382" y="392"/>
                  </a:cubicBezTo>
                  <a:cubicBezTo>
                    <a:pt x="3698" y="95"/>
                    <a:pt x="2876" y="118"/>
                    <a:pt x="2123" y="72"/>
                  </a:cubicBezTo>
                  <a:cubicBezTo>
                    <a:pt x="1812" y="50"/>
                    <a:pt x="1463" y="1"/>
                    <a:pt x="1124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783;p43"/>
            <p:cNvSpPr/>
            <p:nvPr/>
          </p:nvSpPr>
          <p:spPr>
            <a:xfrm>
              <a:off x="3939109" y="2707459"/>
              <a:ext cx="442876" cy="121967"/>
            </a:xfrm>
            <a:custGeom>
              <a:avLst/>
              <a:gdLst/>
              <a:ahLst/>
              <a:cxnLst/>
              <a:rect l="l" t="t" r="r" b="b"/>
              <a:pathLst>
                <a:path w="28693" h="7902" extrusionOk="0">
                  <a:moveTo>
                    <a:pt x="11123" y="0"/>
                  </a:moveTo>
                  <a:cubicBezTo>
                    <a:pt x="8994" y="0"/>
                    <a:pt x="6816" y="584"/>
                    <a:pt x="4224" y="2022"/>
                  </a:cubicBezTo>
                  <a:cubicBezTo>
                    <a:pt x="1" y="4396"/>
                    <a:pt x="3379" y="7569"/>
                    <a:pt x="7100" y="7660"/>
                  </a:cubicBezTo>
                  <a:cubicBezTo>
                    <a:pt x="9970" y="7739"/>
                    <a:pt x="12862" y="7763"/>
                    <a:pt x="15754" y="7763"/>
                  </a:cubicBezTo>
                  <a:cubicBezTo>
                    <a:pt x="17047" y="7763"/>
                    <a:pt x="18340" y="7758"/>
                    <a:pt x="19631" y="7751"/>
                  </a:cubicBezTo>
                  <a:cubicBezTo>
                    <a:pt x="20604" y="7751"/>
                    <a:pt x="22180" y="7902"/>
                    <a:pt x="23741" y="7902"/>
                  </a:cubicBezTo>
                  <a:cubicBezTo>
                    <a:pt x="25511" y="7902"/>
                    <a:pt x="27262" y="7709"/>
                    <a:pt x="28099" y="6884"/>
                  </a:cubicBezTo>
                  <a:cubicBezTo>
                    <a:pt x="28669" y="6291"/>
                    <a:pt x="28692" y="5446"/>
                    <a:pt x="28350" y="4738"/>
                  </a:cubicBezTo>
                  <a:cubicBezTo>
                    <a:pt x="28144" y="4350"/>
                    <a:pt x="27848" y="4008"/>
                    <a:pt x="27483" y="3757"/>
                  </a:cubicBezTo>
                  <a:cubicBezTo>
                    <a:pt x="26433" y="3027"/>
                    <a:pt x="24995" y="2867"/>
                    <a:pt x="23625" y="2798"/>
                  </a:cubicBezTo>
                  <a:cubicBezTo>
                    <a:pt x="22256" y="2730"/>
                    <a:pt x="20840" y="2730"/>
                    <a:pt x="19608" y="2228"/>
                  </a:cubicBezTo>
                  <a:cubicBezTo>
                    <a:pt x="16382" y="920"/>
                    <a:pt x="13792" y="0"/>
                    <a:pt x="1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38" name="Google Shape;1792;p43"/>
          <p:cNvCxnSpPr/>
          <p:nvPr/>
        </p:nvCxnSpPr>
        <p:spPr>
          <a:xfrm rot="10800000">
            <a:off x="7276273" y="1483151"/>
            <a:ext cx="136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5234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3"/>
          <p:cNvSpPr txBox="1">
            <a:spLocks noGrp="1"/>
          </p:cNvSpPr>
          <p:nvPr>
            <p:ph type="title" idx="4294967295"/>
          </p:nvPr>
        </p:nvSpPr>
        <p:spPr>
          <a:xfrm>
            <a:off x="1530017" y="715335"/>
            <a:ext cx="102711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AT THE ENTHESES/ IN ENTHESOPATHY 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737" name="Google Shape;1737;p43"/>
          <p:cNvGrpSpPr/>
          <p:nvPr/>
        </p:nvGrpSpPr>
        <p:grpSpPr>
          <a:xfrm>
            <a:off x="7892115" y="2258967"/>
            <a:ext cx="4989855" cy="4753647"/>
            <a:chOff x="5919086" y="1694225"/>
            <a:chExt cx="3742391" cy="3565235"/>
          </a:xfrm>
        </p:grpSpPr>
        <p:sp>
          <p:nvSpPr>
            <p:cNvPr id="1738" name="Google Shape;1738;p43"/>
            <p:cNvSpPr/>
            <p:nvPr/>
          </p:nvSpPr>
          <p:spPr>
            <a:xfrm>
              <a:off x="6024575" y="1694225"/>
              <a:ext cx="3562200" cy="3449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739;p43"/>
            <p:cNvSpPr/>
            <p:nvPr/>
          </p:nvSpPr>
          <p:spPr>
            <a:xfrm flipH="1">
              <a:off x="8578562" y="3800063"/>
              <a:ext cx="1082914" cy="585477"/>
            </a:xfrm>
            <a:custGeom>
              <a:avLst/>
              <a:gdLst/>
              <a:ahLst/>
              <a:cxnLst/>
              <a:rect l="l" t="t" r="r" b="b"/>
              <a:pathLst>
                <a:path w="6492" h="3510" extrusionOk="0">
                  <a:moveTo>
                    <a:pt x="2857" y="0"/>
                  </a:moveTo>
                  <a:lnTo>
                    <a:pt x="2807" y="1805"/>
                  </a:lnTo>
                  <a:lnTo>
                    <a:pt x="50" y="351"/>
                  </a:lnTo>
                  <a:lnTo>
                    <a:pt x="0" y="2231"/>
                  </a:lnTo>
                  <a:lnTo>
                    <a:pt x="3935" y="3509"/>
                  </a:lnTo>
                  <a:lnTo>
                    <a:pt x="3985" y="1680"/>
                  </a:lnTo>
                  <a:lnTo>
                    <a:pt x="6491" y="205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740;p43"/>
            <p:cNvSpPr/>
            <p:nvPr/>
          </p:nvSpPr>
          <p:spPr>
            <a:xfrm flipH="1">
              <a:off x="8591074" y="4347682"/>
              <a:ext cx="811352" cy="627344"/>
            </a:xfrm>
            <a:custGeom>
              <a:avLst/>
              <a:gdLst/>
              <a:ahLst/>
              <a:cxnLst/>
              <a:rect l="l" t="t" r="r" b="b"/>
              <a:pathLst>
                <a:path w="4864" h="3761" extrusionOk="0">
                  <a:moveTo>
                    <a:pt x="4863" y="1"/>
                  </a:moveTo>
                  <a:lnTo>
                    <a:pt x="1505" y="828"/>
                  </a:lnTo>
                  <a:lnTo>
                    <a:pt x="2507" y="1905"/>
                  </a:lnTo>
                  <a:lnTo>
                    <a:pt x="1" y="2607"/>
                  </a:lnTo>
                  <a:lnTo>
                    <a:pt x="1054" y="3760"/>
                  </a:lnTo>
                  <a:lnTo>
                    <a:pt x="4136" y="2306"/>
                  </a:lnTo>
                  <a:lnTo>
                    <a:pt x="3134" y="1204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741;p43"/>
            <p:cNvSpPr/>
            <p:nvPr/>
          </p:nvSpPr>
          <p:spPr>
            <a:xfrm flipH="1">
              <a:off x="8226962" y="4385551"/>
              <a:ext cx="384825" cy="660538"/>
            </a:xfrm>
            <a:custGeom>
              <a:avLst/>
              <a:gdLst/>
              <a:ahLst/>
              <a:cxnLst/>
              <a:rect l="l" t="t" r="r" b="b"/>
              <a:pathLst>
                <a:path w="2307" h="3960" extrusionOk="0">
                  <a:moveTo>
                    <a:pt x="1705" y="0"/>
                  </a:moveTo>
                  <a:lnTo>
                    <a:pt x="75" y="2005"/>
                  </a:lnTo>
                  <a:lnTo>
                    <a:pt x="1153" y="2206"/>
                  </a:lnTo>
                  <a:lnTo>
                    <a:pt x="0" y="3759"/>
                  </a:lnTo>
                  <a:lnTo>
                    <a:pt x="1128" y="3960"/>
                  </a:lnTo>
                  <a:lnTo>
                    <a:pt x="2306" y="1704"/>
                  </a:lnTo>
                  <a:lnTo>
                    <a:pt x="1203" y="1504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1742;p43"/>
            <p:cNvSpPr/>
            <p:nvPr/>
          </p:nvSpPr>
          <p:spPr>
            <a:xfrm rot="1135099" flipH="1">
              <a:off x="6118581" y="2095940"/>
              <a:ext cx="535287" cy="669049"/>
            </a:xfrm>
            <a:custGeom>
              <a:avLst/>
              <a:gdLst/>
              <a:ahLst/>
              <a:cxnLst/>
              <a:rect l="l" t="t" r="r" b="b"/>
              <a:pathLst>
                <a:path w="3209" h="4011" extrusionOk="0">
                  <a:moveTo>
                    <a:pt x="2256" y="0"/>
                  </a:moveTo>
                  <a:lnTo>
                    <a:pt x="1629" y="2055"/>
                  </a:lnTo>
                  <a:lnTo>
                    <a:pt x="752" y="1203"/>
                  </a:lnTo>
                  <a:lnTo>
                    <a:pt x="0" y="4010"/>
                  </a:lnTo>
                  <a:lnTo>
                    <a:pt x="1028" y="2582"/>
                  </a:lnTo>
                  <a:lnTo>
                    <a:pt x="1930" y="3434"/>
                  </a:lnTo>
                  <a:lnTo>
                    <a:pt x="3208" y="877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743;p43"/>
            <p:cNvSpPr/>
            <p:nvPr/>
          </p:nvSpPr>
          <p:spPr>
            <a:xfrm rot="2996928" flipH="1">
              <a:off x="6576714" y="1895260"/>
              <a:ext cx="673229" cy="317759"/>
            </a:xfrm>
            <a:custGeom>
              <a:avLst/>
              <a:gdLst/>
              <a:ahLst/>
              <a:cxnLst/>
              <a:rect l="l" t="t" r="r" b="b"/>
              <a:pathLst>
                <a:path w="4036" h="1905" extrusionOk="0">
                  <a:moveTo>
                    <a:pt x="2507" y="0"/>
                  </a:moveTo>
                  <a:lnTo>
                    <a:pt x="1" y="376"/>
                  </a:lnTo>
                  <a:lnTo>
                    <a:pt x="1504" y="727"/>
                  </a:lnTo>
                  <a:lnTo>
                    <a:pt x="1128" y="1754"/>
                  </a:lnTo>
                  <a:lnTo>
                    <a:pt x="3635" y="1905"/>
                  </a:lnTo>
                  <a:lnTo>
                    <a:pt x="4036" y="827"/>
                  </a:lnTo>
                  <a:lnTo>
                    <a:pt x="4036" y="827"/>
                  </a:lnTo>
                  <a:lnTo>
                    <a:pt x="2131" y="1028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744" name="Google Shape;1744;p43"/>
            <p:cNvGrpSpPr/>
            <p:nvPr/>
          </p:nvGrpSpPr>
          <p:grpSpPr>
            <a:xfrm>
              <a:off x="6848968" y="2302456"/>
              <a:ext cx="2655675" cy="2957004"/>
              <a:chOff x="5423025" y="2041750"/>
              <a:chExt cx="1672971" cy="1862797"/>
            </a:xfrm>
          </p:grpSpPr>
          <p:sp>
            <p:nvSpPr>
              <p:cNvPr id="1745" name="Google Shape;1745;p43"/>
              <p:cNvSpPr/>
              <p:nvPr/>
            </p:nvSpPr>
            <p:spPr>
              <a:xfrm>
                <a:off x="5515706" y="2041750"/>
                <a:ext cx="1580291" cy="1862797"/>
              </a:xfrm>
              <a:custGeom>
                <a:avLst/>
                <a:gdLst/>
                <a:ahLst/>
                <a:cxnLst/>
                <a:rect l="l" t="t" r="r" b="b"/>
                <a:pathLst>
                  <a:path w="68888" h="81203" extrusionOk="0">
                    <a:moveTo>
                      <a:pt x="51687" y="0"/>
                    </a:moveTo>
                    <a:cubicBezTo>
                      <a:pt x="51170" y="0"/>
                      <a:pt x="50684" y="37"/>
                      <a:pt x="50239" y="106"/>
                    </a:cubicBezTo>
                    <a:cubicBezTo>
                      <a:pt x="46267" y="745"/>
                      <a:pt x="29194" y="6041"/>
                      <a:pt x="18238" y="10423"/>
                    </a:cubicBezTo>
                    <a:cubicBezTo>
                      <a:pt x="7305" y="14806"/>
                      <a:pt x="3767" y="17933"/>
                      <a:pt x="1895" y="25853"/>
                    </a:cubicBezTo>
                    <a:cubicBezTo>
                      <a:pt x="1" y="33774"/>
                      <a:pt x="845" y="72736"/>
                      <a:pt x="2922" y="77963"/>
                    </a:cubicBezTo>
                    <a:cubicBezTo>
                      <a:pt x="3861" y="80290"/>
                      <a:pt x="8458" y="81202"/>
                      <a:pt x="13385" y="81202"/>
                    </a:cubicBezTo>
                    <a:cubicBezTo>
                      <a:pt x="19480" y="81202"/>
                      <a:pt x="26081" y="79806"/>
                      <a:pt x="26889" y="77963"/>
                    </a:cubicBezTo>
                    <a:cubicBezTo>
                      <a:pt x="28350" y="74608"/>
                      <a:pt x="30221" y="64930"/>
                      <a:pt x="28875" y="55138"/>
                    </a:cubicBezTo>
                    <a:cubicBezTo>
                      <a:pt x="27528" y="45346"/>
                      <a:pt x="27003" y="39503"/>
                      <a:pt x="29285" y="38042"/>
                    </a:cubicBezTo>
                    <a:cubicBezTo>
                      <a:pt x="33189" y="35557"/>
                      <a:pt x="39767" y="34891"/>
                      <a:pt x="46184" y="34891"/>
                    </a:cubicBezTo>
                    <a:cubicBezTo>
                      <a:pt x="53594" y="34891"/>
                      <a:pt x="60791" y="35779"/>
                      <a:pt x="63410" y="35779"/>
                    </a:cubicBezTo>
                    <a:cubicBezTo>
                      <a:pt x="63960" y="35779"/>
                      <a:pt x="64307" y="35740"/>
                      <a:pt x="64414" y="35645"/>
                    </a:cubicBezTo>
                    <a:cubicBezTo>
                      <a:pt x="65441" y="34709"/>
                      <a:pt x="68887" y="22726"/>
                      <a:pt x="66491" y="12500"/>
                    </a:cubicBezTo>
                    <a:cubicBezTo>
                      <a:pt x="64323" y="3272"/>
                      <a:pt x="56590" y="0"/>
                      <a:pt x="51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>
                <a:off x="5572782" y="2383497"/>
                <a:ext cx="640393" cy="640393"/>
              </a:xfrm>
              <a:custGeom>
                <a:avLst/>
                <a:gdLst/>
                <a:ahLst/>
                <a:cxnLst/>
                <a:rect l="l" t="t" r="r" b="b"/>
                <a:pathLst>
                  <a:path w="27916" h="27916" extrusionOk="0">
                    <a:moveTo>
                      <a:pt x="13970" y="0"/>
                    </a:moveTo>
                    <a:cubicBezTo>
                      <a:pt x="6255" y="0"/>
                      <a:pt x="1" y="6254"/>
                      <a:pt x="1" y="13969"/>
                    </a:cubicBezTo>
                    <a:cubicBezTo>
                      <a:pt x="1" y="21661"/>
                      <a:pt x="6255" y="27915"/>
                      <a:pt x="13970" y="27915"/>
                    </a:cubicBezTo>
                    <a:cubicBezTo>
                      <a:pt x="21685" y="27915"/>
                      <a:pt x="27916" y="21661"/>
                      <a:pt x="27916" y="13969"/>
                    </a:cubicBezTo>
                    <a:cubicBezTo>
                      <a:pt x="27916" y="6254"/>
                      <a:pt x="21685" y="0"/>
                      <a:pt x="1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>
                <a:off x="5651859" y="2471979"/>
                <a:ext cx="468114" cy="468664"/>
              </a:xfrm>
              <a:custGeom>
                <a:avLst/>
                <a:gdLst/>
                <a:ahLst/>
                <a:cxnLst/>
                <a:rect l="l" t="t" r="r" b="b"/>
                <a:pathLst>
                  <a:path w="20406" h="20430" extrusionOk="0">
                    <a:moveTo>
                      <a:pt x="10203" y="1"/>
                    </a:moveTo>
                    <a:cubicBezTo>
                      <a:pt x="4565" y="1"/>
                      <a:pt x="0" y="4566"/>
                      <a:pt x="0" y="10203"/>
                    </a:cubicBezTo>
                    <a:cubicBezTo>
                      <a:pt x="0" y="15841"/>
                      <a:pt x="4565" y="20429"/>
                      <a:pt x="10203" y="20429"/>
                    </a:cubicBezTo>
                    <a:cubicBezTo>
                      <a:pt x="15841" y="20429"/>
                      <a:pt x="20406" y="15841"/>
                      <a:pt x="20406" y="10203"/>
                    </a:cubicBezTo>
                    <a:cubicBezTo>
                      <a:pt x="20406" y="4566"/>
                      <a:pt x="15841" y="1"/>
                      <a:pt x="10203" y="1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5745572" y="2277809"/>
                <a:ext cx="1273973" cy="493898"/>
              </a:xfrm>
              <a:custGeom>
                <a:avLst/>
                <a:gdLst/>
                <a:ahLst/>
                <a:cxnLst/>
                <a:rect l="l" t="t" r="r" b="b"/>
                <a:pathLst>
                  <a:path w="55535" h="21530" extrusionOk="0">
                    <a:moveTo>
                      <a:pt x="50641" y="0"/>
                    </a:moveTo>
                    <a:cubicBezTo>
                      <a:pt x="44784" y="0"/>
                      <a:pt x="22203" y="4155"/>
                      <a:pt x="16869" y="5041"/>
                    </a:cubicBezTo>
                    <a:cubicBezTo>
                      <a:pt x="15435" y="5280"/>
                      <a:pt x="14096" y="5349"/>
                      <a:pt x="12850" y="5349"/>
                    </a:cubicBezTo>
                    <a:cubicBezTo>
                      <a:pt x="11127" y="5349"/>
                      <a:pt x="9585" y="5216"/>
                      <a:pt x="8223" y="5216"/>
                    </a:cubicBezTo>
                    <a:cubicBezTo>
                      <a:pt x="6712" y="5216"/>
                      <a:pt x="5424" y="5380"/>
                      <a:pt x="4361" y="6068"/>
                    </a:cubicBezTo>
                    <a:cubicBezTo>
                      <a:pt x="1667" y="7848"/>
                      <a:pt x="1233" y="10039"/>
                      <a:pt x="617" y="13692"/>
                    </a:cubicBezTo>
                    <a:cubicBezTo>
                      <a:pt x="1" y="17321"/>
                      <a:pt x="1667" y="19717"/>
                      <a:pt x="3744" y="20767"/>
                    </a:cubicBezTo>
                    <a:cubicBezTo>
                      <a:pt x="4699" y="21250"/>
                      <a:pt x="5764" y="21530"/>
                      <a:pt x="6790" y="21530"/>
                    </a:cubicBezTo>
                    <a:cubicBezTo>
                      <a:pt x="7996" y="21530"/>
                      <a:pt x="9147" y="21143"/>
                      <a:pt x="9998" y="20242"/>
                    </a:cubicBezTo>
                    <a:cubicBezTo>
                      <a:pt x="11550" y="18576"/>
                      <a:pt x="12075" y="17115"/>
                      <a:pt x="15933" y="15563"/>
                    </a:cubicBezTo>
                    <a:cubicBezTo>
                      <a:pt x="19790" y="13988"/>
                      <a:pt x="52613" y="9514"/>
                      <a:pt x="54074" y="8693"/>
                    </a:cubicBezTo>
                    <a:cubicBezTo>
                      <a:pt x="55535" y="7848"/>
                      <a:pt x="53663" y="316"/>
                      <a:pt x="51472" y="42"/>
                    </a:cubicBezTo>
                    <a:cubicBezTo>
                      <a:pt x="51253" y="14"/>
                      <a:pt x="50974" y="0"/>
                      <a:pt x="50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5592167" y="2509671"/>
                <a:ext cx="161681" cy="232222"/>
              </a:xfrm>
              <a:custGeom>
                <a:avLst/>
                <a:gdLst/>
                <a:ahLst/>
                <a:cxnLst/>
                <a:rect l="l" t="t" r="r" b="b"/>
                <a:pathLst>
                  <a:path w="7048" h="10123" extrusionOk="0">
                    <a:moveTo>
                      <a:pt x="5464" y="1"/>
                    </a:moveTo>
                    <a:cubicBezTo>
                      <a:pt x="4529" y="1"/>
                      <a:pt x="3352" y="358"/>
                      <a:pt x="2830" y="868"/>
                    </a:cubicBezTo>
                    <a:cubicBezTo>
                      <a:pt x="1780" y="1850"/>
                      <a:pt x="0" y="6712"/>
                      <a:pt x="1164" y="8675"/>
                    </a:cubicBezTo>
                    <a:cubicBezTo>
                      <a:pt x="1782" y="9749"/>
                      <a:pt x="2553" y="10122"/>
                      <a:pt x="3229" y="10122"/>
                    </a:cubicBezTo>
                    <a:cubicBezTo>
                      <a:pt x="3801" y="10122"/>
                      <a:pt x="4305" y="9854"/>
                      <a:pt x="4588" y="9519"/>
                    </a:cubicBezTo>
                    <a:cubicBezTo>
                      <a:pt x="5227" y="8789"/>
                      <a:pt x="5524" y="3881"/>
                      <a:pt x="6688" y="1188"/>
                    </a:cubicBezTo>
                    <a:cubicBezTo>
                      <a:pt x="7047" y="335"/>
                      <a:pt x="6369" y="1"/>
                      <a:pt x="5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0" name="Google Shape;1750;p43"/>
              <p:cNvSpPr/>
              <p:nvPr/>
            </p:nvSpPr>
            <p:spPr>
              <a:xfrm>
                <a:off x="5628299" y="2779911"/>
                <a:ext cx="401634" cy="107996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47078" extrusionOk="0">
                    <a:moveTo>
                      <a:pt x="4640" y="1"/>
                    </a:moveTo>
                    <a:cubicBezTo>
                      <a:pt x="4254" y="1"/>
                      <a:pt x="3853" y="179"/>
                      <a:pt x="3332" y="661"/>
                    </a:cubicBezTo>
                    <a:cubicBezTo>
                      <a:pt x="525" y="3263"/>
                      <a:pt x="0" y="9928"/>
                      <a:pt x="1461" y="18373"/>
                    </a:cubicBezTo>
                    <a:cubicBezTo>
                      <a:pt x="2922" y="26818"/>
                      <a:pt x="1255" y="40354"/>
                      <a:pt x="2602" y="44006"/>
                    </a:cubicBezTo>
                    <a:cubicBezTo>
                      <a:pt x="3282" y="45849"/>
                      <a:pt x="4711" y="46465"/>
                      <a:pt x="5973" y="46465"/>
                    </a:cubicBezTo>
                    <a:cubicBezTo>
                      <a:pt x="7210" y="46465"/>
                      <a:pt x="8286" y="45872"/>
                      <a:pt x="8331" y="45261"/>
                    </a:cubicBezTo>
                    <a:cubicBezTo>
                      <a:pt x="8445" y="44006"/>
                      <a:pt x="8445" y="30767"/>
                      <a:pt x="9176" y="20975"/>
                    </a:cubicBezTo>
                    <a:cubicBezTo>
                      <a:pt x="9906" y="11183"/>
                      <a:pt x="13239" y="8581"/>
                      <a:pt x="13239" y="8581"/>
                    </a:cubicBezTo>
                    <a:lnTo>
                      <a:pt x="13239" y="8581"/>
                    </a:lnTo>
                    <a:cubicBezTo>
                      <a:pt x="11458" y="18259"/>
                      <a:pt x="10522" y="42226"/>
                      <a:pt x="10728" y="45056"/>
                    </a:cubicBezTo>
                    <a:cubicBezTo>
                      <a:pt x="10823" y="46359"/>
                      <a:pt x="11258" y="47077"/>
                      <a:pt x="11717" y="47077"/>
                    </a:cubicBezTo>
                    <a:cubicBezTo>
                      <a:pt x="12247" y="47077"/>
                      <a:pt x="12809" y="46121"/>
                      <a:pt x="12919" y="44006"/>
                    </a:cubicBezTo>
                    <a:cubicBezTo>
                      <a:pt x="13147" y="39738"/>
                      <a:pt x="16571" y="11389"/>
                      <a:pt x="16982" y="9517"/>
                    </a:cubicBezTo>
                    <a:cubicBezTo>
                      <a:pt x="17393" y="7645"/>
                      <a:pt x="17507" y="7212"/>
                      <a:pt x="16366" y="5865"/>
                    </a:cubicBezTo>
                    <a:cubicBezTo>
                      <a:pt x="15202" y="4518"/>
                      <a:pt x="15932" y="3674"/>
                      <a:pt x="14494" y="2532"/>
                    </a:cubicBezTo>
                    <a:cubicBezTo>
                      <a:pt x="13033" y="1391"/>
                      <a:pt x="12600" y="1688"/>
                      <a:pt x="9062" y="1391"/>
                    </a:cubicBezTo>
                    <a:cubicBezTo>
                      <a:pt x="6519" y="1162"/>
                      <a:pt x="5627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1" name="Google Shape;1751;p43"/>
              <p:cNvSpPr/>
              <p:nvPr/>
            </p:nvSpPr>
            <p:spPr>
              <a:xfrm>
                <a:off x="5757616" y="2398661"/>
                <a:ext cx="1243096" cy="373050"/>
              </a:xfrm>
              <a:custGeom>
                <a:avLst/>
                <a:gdLst/>
                <a:ahLst/>
                <a:cxnLst/>
                <a:rect l="l" t="t" r="r" b="b"/>
                <a:pathLst>
                  <a:path w="54189" h="16262" extrusionOk="0">
                    <a:moveTo>
                      <a:pt x="53869" y="1"/>
                    </a:moveTo>
                    <a:cubicBezTo>
                      <a:pt x="48322" y="1713"/>
                      <a:pt x="42365" y="1781"/>
                      <a:pt x="36544" y="2398"/>
                    </a:cubicBezTo>
                    <a:cubicBezTo>
                      <a:pt x="30427" y="3060"/>
                      <a:pt x="24378" y="4338"/>
                      <a:pt x="18352" y="5616"/>
                    </a:cubicBezTo>
                    <a:cubicBezTo>
                      <a:pt x="15408" y="6232"/>
                      <a:pt x="12395" y="6871"/>
                      <a:pt x="9656" y="8172"/>
                    </a:cubicBezTo>
                    <a:cubicBezTo>
                      <a:pt x="8697" y="8606"/>
                      <a:pt x="7716" y="9200"/>
                      <a:pt x="7259" y="10158"/>
                    </a:cubicBezTo>
                    <a:cubicBezTo>
                      <a:pt x="7576" y="10311"/>
                      <a:pt x="7928" y="10387"/>
                      <a:pt x="8283" y="10387"/>
                    </a:cubicBezTo>
                    <a:cubicBezTo>
                      <a:pt x="8722" y="10387"/>
                      <a:pt x="9163" y="10271"/>
                      <a:pt x="9542" y="10044"/>
                    </a:cubicBezTo>
                    <a:lnTo>
                      <a:pt x="9542" y="10044"/>
                    </a:lnTo>
                    <a:cubicBezTo>
                      <a:pt x="9610" y="11163"/>
                      <a:pt x="8834" y="12212"/>
                      <a:pt x="7853" y="12715"/>
                    </a:cubicBezTo>
                    <a:cubicBezTo>
                      <a:pt x="6952" y="13185"/>
                      <a:pt x="5942" y="13289"/>
                      <a:pt x="4937" y="13289"/>
                    </a:cubicBezTo>
                    <a:cubicBezTo>
                      <a:pt x="4821" y="13289"/>
                      <a:pt x="4705" y="13288"/>
                      <a:pt x="4589" y="13285"/>
                    </a:cubicBezTo>
                    <a:cubicBezTo>
                      <a:pt x="3950" y="13262"/>
                      <a:pt x="3311" y="13194"/>
                      <a:pt x="2694" y="12989"/>
                    </a:cubicBezTo>
                    <a:cubicBezTo>
                      <a:pt x="1553" y="12578"/>
                      <a:pt x="708" y="11642"/>
                      <a:pt x="1" y="10615"/>
                    </a:cubicBezTo>
                    <a:lnTo>
                      <a:pt x="1" y="10615"/>
                    </a:lnTo>
                    <a:cubicBezTo>
                      <a:pt x="206" y="13034"/>
                      <a:pt x="1599" y="14678"/>
                      <a:pt x="3219" y="15499"/>
                    </a:cubicBezTo>
                    <a:cubicBezTo>
                      <a:pt x="4174" y="15982"/>
                      <a:pt x="5239" y="16262"/>
                      <a:pt x="6265" y="16262"/>
                    </a:cubicBezTo>
                    <a:cubicBezTo>
                      <a:pt x="7471" y="16262"/>
                      <a:pt x="8622" y="15875"/>
                      <a:pt x="9473" y="14974"/>
                    </a:cubicBezTo>
                    <a:cubicBezTo>
                      <a:pt x="11025" y="13308"/>
                      <a:pt x="11550" y="11847"/>
                      <a:pt x="15408" y="10295"/>
                    </a:cubicBezTo>
                    <a:cubicBezTo>
                      <a:pt x="19265" y="8720"/>
                      <a:pt x="52088" y="4246"/>
                      <a:pt x="53549" y="3425"/>
                    </a:cubicBezTo>
                    <a:cubicBezTo>
                      <a:pt x="54142" y="3082"/>
                      <a:pt x="54188" y="1622"/>
                      <a:pt x="53869" y="1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2" name="Google Shape;1752;p43"/>
              <p:cNvSpPr/>
              <p:nvPr/>
            </p:nvSpPr>
            <p:spPr>
              <a:xfrm>
                <a:off x="5809462" y="2808151"/>
                <a:ext cx="220476" cy="1051799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45850" extrusionOk="0">
                    <a:moveTo>
                      <a:pt x="138" y="0"/>
                    </a:moveTo>
                    <a:cubicBezTo>
                      <a:pt x="92" y="23"/>
                      <a:pt x="46" y="46"/>
                      <a:pt x="1" y="69"/>
                    </a:cubicBezTo>
                    <a:cubicBezTo>
                      <a:pt x="1964" y="366"/>
                      <a:pt x="3584" y="1667"/>
                      <a:pt x="5113" y="2922"/>
                    </a:cubicBezTo>
                    <a:cubicBezTo>
                      <a:pt x="5250" y="3036"/>
                      <a:pt x="5387" y="3150"/>
                      <a:pt x="5524" y="3264"/>
                    </a:cubicBezTo>
                    <a:cubicBezTo>
                      <a:pt x="6437" y="4018"/>
                      <a:pt x="7396" y="4816"/>
                      <a:pt x="7807" y="5935"/>
                    </a:cubicBezTo>
                    <a:cubicBezTo>
                      <a:pt x="8149" y="6916"/>
                      <a:pt x="8012" y="8012"/>
                      <a:pt x="7875" y="9039"/>
                    </a:cubicBezTo>
                    <a:cubicBezTo>
                      <a:pt x="6506" y="18991"/>
                      <a:pt x="4680" y="28874"/>
                      <a:pt x="4086" y="38895"/>
                    </a:cubicBezTo>
                    <a:cubicBezTo>
                      <a:pt x="3949" y="41040"/>
                      <a:pt x="3881" y="43209"/>
                      <a:pt x="3379" y="45308"/>
                    </a:cubicBezTo>
                    <a:cubicBezTo>
                      <a:pt x="3356" y="45377"/>
                      <a:pt x="3333" y="45445"/>
                      <a:pt x="3310" y="45537"/>
                    </a:cubicBezTo>
                    <a:cubicBezTo>
                      <a:pt x="3465" y="45743"/>
                      <a:pt x="3641" y="45850"/>
                      <a:pt x="3820" y="45850"/>
                    </a:cubicBezTo>
                    <a:cubicBezTo>
                      <a:pt x="4356" y="45850"/>
                      <a:pt x="4920" y="44895"/>
                      <a:pt x="5022" y="42775"/>
                    </a:cubicBezTo>
                    <a:cubicBezTo>
                      <a:pt x="5250" y="38507"/>
                      <a:pt x="8674" y="10158"/>
                      <a:pt x="9085" y="8286"/>
                    </a:cubicBezTo>
                    <a:cubicBezTo>
                      <a:pt x="9496" y="6414"/>
                      <a:pt x="9610" y="5981"/>
                      <a:pt x="8469" y="4634"/>
                    </a:cubicBezTo>
                    <a:cubicBezTo>
                      <a:pt x="7305" y="3287"/>
                      <a:pt x="8035" y="2443"/>
                      <a:pt x="6597" y="1301"/>
                    </a:cubicBezTo>
                    <a:cubicBezTo>
                      <a:pt x="5136" y="160"/>
                      <a:pt x="4703" y="457"/>
                      <a:pt x="1165" y="160"/>
                    </a:cubicBezTo>
                    <a:cubicBezTo>
                      <a:pt x="777" y="114"/>
                      <a:pt x="434" y="69"/>
                      <a:pt x="138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3" name="Google Shape;1753;p43"/>
              <p:cNvSpPr/>
              <p:nvPr/>
            </p:nvSpPr>
            <p:spPr>
              <a:xfrm>
                <a:off x="5743485" y="2944212"/>
                <a:ext cx="202652" cy="901588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39302" extrusionOk="0">
                    <a:moveTo>
                      <a:pt x="8697" y="0"/>
                    </a:moveTo>
                    <a:cubicBezTo>
                      <a:pt x="7502" y="0"/>
                      <a:pt x="6487" y="845"/>
                      <a:pt x="5387" y="1351"/>
                    </a:cubicBezTo>
                    <a:cubicBezTo>
                      <a:pt x="4965" y="1557"/>
                      <a:pt x="4458" y="1673"/>
                      <a:pt x="3971" y="1673"/>
                    </a:cubicBezTo>
                    <a:cubicBezTo>
                      <a:pt x="3168" y="1673"/>
                      <a:pt x="2419" y="1359"/>
                      <a:pt x="2192" y="620"/>
                    </a:cubicBezTo>
                    <a:cubicBezTo>
                      <a:pt x="1644" y="871"/>
                      <a:pt x="1507" y="1602"/>
                      <a:pt x="1461" y="2218"/>
                    </a:cubicBezTo>
                    <a:cubicBezTo>
                      <a:pt x="1210" y="6532"/>
                      <a:pt x="2352" y="10846"/>
                      <a:pt x="1941" y="15137"/>
                    </a:cubicBezTo>
                    <a:cubicBezTo>
                      <a:pt x="1781" y="16917"/>
                      <a:pt x="1347" y="18675"/>
                      <a:pt x="1073" y="20455"/>
                    </a:cubicBezTo>
                    <a:cubicBezTo>
                      <a:pt x="206" y="26139"/>
                      <a:pt x="1028" y="31982"/>
                      <a:pt x="297" y="37688"/>
                    </a:cubicBezTo>
                    <a:cubicBezTo>
                      <a:pt x="229" y="38191"/>
                      <a:pt x="160" y="38693"/>
                      <a:pt x="1" y="39172"/>
                    </a:cubicBezTo>
                    <a:cubicBezTo>
                      <a:pt x="326" y="39262"/>
                      <a:pt x="656" y="39302"/>
                      <a:pt x="975" y="39302"/>
                    </a:cubicBezTo>
                    <a:cubicBezTo>
                      <a:pt x="2196" y="39302"/>
                      <a:pt x="3256" y="38715"/>
                      <a:pt x="3310" y="38099"/>
                    </a:cubicBezTo>
                    <a:cubicBezTo>
                      <a:pt x="3424" y="36844"/>
                      <a:pt x="3424" y="23605"/>
                      <a:pt x="4155" y="13813"/>
                    </a:cubicBezTo>
                    <a:cubicBezTo>
                      <a:pt x="4885" y="4021"/>
                      <a:pt x="8218" y="1419"/>
                      <a:pt x="8218" y="1419"/>
                    </a:cubicBezTo>
                    <a:lnTo>
                      <a:pt x="8218" y="1419"/>
                    </a:lnTo>
                    <a:cubicBezTo>
                      <a:pt x="8172" y="1647"/>
                      <a:pt x="8126" y="1921"/>
                      <a:pt x="8081" y="2172"/>
                    </a:cubicBezTo>
                    <a:cubicBezTo>
                      <a:pt x="8332" y="1442"/>
                      <a:pt x="8583" y="711"/>
                      <a:pt x="8834" y="4"/>
                    </a:cubicBezTo>
                    <a:cubicBezTo>
                      <a:pt x="8788" y="1"/>
                      <a:pt x="8742" y="0"/>
                      <a:pt x="8697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4" name="Google Shape;1754;p43"/>
              <p:cNvSpPr/>
              <p:nvPr/>
            </p:nvSpPr>
            <p:spPr>
              <a:xfrm>
                <a:off x="5634562" y="2509854"/>
                <a:ext cx="118944" cy="23203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115" extrusionOk="0">
                    <a:moveTo>
                      <a:pt x="3658" y="0"/>
                    </a:moveTo>
                    <a:cubicBezTo>
                      <a:pt x="3546" y="0"/>
                      <a:pt x="3429" y="5"/>
                      <a:pt x="3311" y="16"/>
                    </a:cubicBezTo>
                    <a:cubicBezTo>
                      <a:pt x="3539" y="655"/>
                      <a:pt x="3516" y="1385"/>
                      <a:pt x="3196" y="2024"/>
                    </a:cubicBezTo>
                    <a:cubicBezTo>
                      <a:pt x="2900" y="2572"/>
                      <a:pt x="2466" y="3052"/>
                      <a:pt x="2261" y="3645"/>
                    </a:cubicBezTo>
                    <a:cubicBezTo>
                      <a:pt x="2078" y="4193"/>
                      <a:pt x="2101" y="4786"/>
                      <a:pt x="1964" y="5357"/>
                    </a:cubicBezTo>
                    <a:cubicBezTo>
                      <a:pt x="1622" y="6886"/>
                      <a:pt x="754" y="8187"/>
                      <a:pt x="1" y="9534"/>
                    </a:cubicBezTo>
                    <a:cubicBezTo>
                      <a:pt x="450" y="9953"/>
                      <a:pt x="933" y="10114"/>
                      <a:pt x="1377" y="10114"/>
                    </a:cubicBezTo>
                    <a:cubicBezTo>
                      <a:pt x="1950" y="10114"/>
                      <a:pt x="2457" y="9845"/>
                      <a:pt x="2740" y="9511"/>
                    </a:cubicBezTo>
                    <a:cubicBezTo>
                      <a:pt x="3379" y="8781"/>
                      <a:pt x="3676" y="3873"/>
                      <a:pt x="4840" y="1180"/>
                    </a:cubicBezTo>
                    <a:cubicBezTo>
                      <a:pt x="5184" y="330"/>
                      <a:pt x="4541" y="0"/>
                      <a:pt x="3658" y="0"/>
                    </a:cubicBez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5" name="Google Shape;1755;p43"/>
              <p:cNvSpPr/>
              <p:nvPr/>
            </p:nvSpPr>
            <p:spPr>
              <a:xfrm>
                <a:off x="5669134" y="2262141"/>
                <a:ext cx="64416" cy="79602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470" extrusionOk="0">
                    <a:moveTo>
                      <a:pt x="1024" y="0"/>
                    </a:moveTo>
                    <a:cubicBezTo>
                      <a:pt x="936" y="0"/>
                      <a:pt x="846" y="13"/>
                      <a:pt x="754" y="40"/>
                    </a:cubicBezTo>
                    <a:cubicBezTo>
                      <a:pt x="69" y="223"/>
                      <a:pt x="0" y="1090"/>
                      <a:pt x="160" y="1661"/>
                    </a:cubicBezTo>
                    <a:cubicBezTo>
                      <a:pt x="320" y="2346"/>
                      <a:pt x="594" y="2962"/>
                      <a:pt x="1187" y="3350"/>
                    </a:cubicBezTo>
                    <a:cubicBezTo>
                      <a:pt x="1324" y="3430"/>
                      <a:pt x="1484" y="3470"/>
                      <a:pt x="1644" y="3470"/>
                    </a:cubicBezTo>
                    <a:cubicBezTo>
                      <a:pt x="1804" y="3470"/>
                      <a:pt x="1963" y="3430"/>
                      <a:pt x="2100" y="3350"/>
                    </a:cubicBezTo>
                    <a:cubicBezTo>
                      <a:pt x="2169" y="3304"/>
                      <a:pt x="2214" y="3259"/>
                      <a:pt x="2283" y="3213"/>
                    </a:cubicBezTo>
                    <a:cubicBezTo>
                      <a:pt x="2808" y="2734"/>
                      <a:pt x="2466" y="1866"/>
                      <a:pt x="2329" y="1296"/>
                    </a:cubicBezTo>
                    <a:cubicBezTo>
                      <a:pt x="2188" y="692"/>
                      <a:pt x="1675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6" name="Google Shape;1756;p43"/>
              <p:cNvSpPr/>
              <p:nvPr/>
            </p:nvSpPr>
            <p:spPr>
              <a:xfrm>
                <a:off x="5536651" y="2383979"/>
                <a:ext cx="72812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402" extrusionOk="0">
                    <a:moveTo>
                      <a:pt x="1145" y="1"/>
                    </a:moveTo>
                    <a:cubicBezTo>
                      <a:pt x="887" y="1"/>
                      <a:pt x="641" y="84"/>
                      <a:pt x="480" y="299"/>
                    </a:cubicBezTo>
                    <a:cubicBezTo>
                      <a:pt x="1" y="983"/>
                      <a:pt x="754" y="1668"/>
                      <a:pt x="1233" y="2033"/>
                    </a:cubicBezTo>
                    <a:cubicBezTo>
                      <a:pt x="1491" y="2217"/>
                      <a:pt x="1919" y="2401"/>
                      <a:pt x="2293" y="2401"/>
                    </a:cubicBezTo>
                    <a:cubicBezTo>
                      <a:pt x="2615" y="2401"/>
                      <a:pt x="2896" y="2264"/>
                      <a:pt x="2991" y="1874"/>
                    </a:cubicBezTo>
                    <a:cubicBezTo>
                      <a:pt x="3173" y="1166"/>
                      <a:pt x="2489" y="618"/>
                      <a:pt x="1964" y="253"/>
                    </a:cubicBezTo>
                    <a:cubicBezTo>
                      <a:pt x="1746" y="108"/>
                      <a:pt x="1438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7" name="Google Shape;1757;p43"/>
              <p:cNvSpPr/>
              <p:nvPr/>
            </p:nvSpPr>
            <p:spPr>
              <a:xfrm>
                <a:off x="5465442" y="2523297"/>
                <a:ext cx="70518" cy="51042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5" extrusionOk="0">
                    <a:moveTo>
                      <a:pt x="1187" y="0"/>
                    </a:moveTo>
                    <a:cubicBezTo>
                      <a:pt x="1005" y="0"/>
                      <a:pt x="845" y="23"/>
                      <a:pt x="662" y="92"/>
                    </a:cubicBezTo>
                    <a:cubicBezTo>
                      <a:pt x="594" y="115"/>
                      <a:pt x="525" y="137"/>
                      <a:pt x="457" y="206"/>
                    </a:cubicBezTo>
                    <a:cubicBezTo>
                      <a:pt x="69" y="274"/>
                      <a:pt x="0" y="708"/>
                      <a:pt x="114" y="1005"/>
                    </a:cubicBezTo>
                    <a:cubicBezTo>
                      <a:pt x="106" y="984"/>
                      <a:pt x="101" y="976"/>
                      <a:pt x="99" y="976"/>
                    </a:cubicBezTo>
                    <a:cubicBezTo>
                      <a:pt x="84" y="976"/>
                      <a:pt x="209" y="1396"/>
                      <a:pt x="229" y="1416"/>
                    </a:cubicBezTo>
                    <a:cubicBezTo>
                      <a:pt x="320" y="1575"/>
                      <a:pt x="457" y="1689"/>
                      <a:pt x="594" y="1804"/>
                    </a:cubicBezTo>
                    <a:cubicBezTo>
                      <a:pt x="913" y="2077"/>
                      <a:pt x="1256" y="2169"/>
                      <a:pt x="1667" y="2214"/>
                    </a:cubicBezTo>
                    <a:cubicBezTo>
                      <a:pt x="1722" y="2221"/>
                      <a:pt x="1779" y="2224"/>
                      <a:pt x="1837" y="2224"/>
                    </a:cubicBezTo>
                    <a:cubicBezTo>
                      <a:pt x="2405" y="2224"/>
                      <a:pt x="3073" y="1918"/>
                      <a:pt x="2990" y="1256"/>
                    </a:cubicBezTo>
                    <a:cubicBezTo>
                      <a:pt x="2922" y="731"/>
                      <a:pt x="2443" y="434"/>
                      <a:pt x="2009" y="206"/>
                    </a:cubicBezTo>
                    <a:cubicBezTo>
                      <a:pt x="1758" y="92"/>
                      <a:pt x="1484" y="23"/>
                      <a:pt x="1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8" name="Google Shape;1758;p43"/>
              <p:cNvSpPr/>
              <p:nvPr/>
            </p:nvSpPr>
            <p:spPr>
              <a:xfrm>
                <a:off x="5423025" y="2689824"/>
                <a:ext cx="97931" cy="49757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169" extrusionOk="0">
                    <a:moveTo>
                      <a:pt x="2314" y="1"/>
                    </a:moveTo>
                    <a:cubicBezTo>
                      <a:pt x="1878" y="1"/>
                      <a:pt x="1444" y="56"/>
                      <a:pt x="1028" y="228"/>
                    </a:cubicBezTo>
                    <a:cubicBezTo>
                      <a:pt x="640" y="388"/>
                      <a:pt x="0" y="913"/>
                      <a:pt x="160" y="1438"/>
                    </a:cubicBezTo>
                    <a:cubicBezTo>
                      <a:pt x="297" y="1940"/>
                      <a:pt x="982" y="2168"/>
                      <a:pt x="1416" y="2168"/>
                    </a:cubicBezTo>
                    <a:cubicBezTo>
                      <a:pt x="2169" y="2168"/>
                      <a:pt x="2831" y="1849"/>
                      <a:pt x="3493" y="1529"/>
                    </a:cubicBezTo>
                    <a:cubicBezTo>
                      <a:pt x="4269" y="1141"/>
                      <a:pt x="3812" y="91"/>
                      <a:pt x="3082" y="45"/>
                    </a:cubicBezTo>
                    <a:cubicBezTo>
                      <a:pt x="2828" y="20"/>
                      <a:pt x="2570" y="1"/>
                      <a:pt x="2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9" name="Google Shape;1759;p43"/>
              <p:cNvSpPr/>
              <p:nvPr/>
            </p:nvSpPr>
            <p:spPr>
              <a:xfrm>
                <a:off x="5431398" y="2874106"/>
                <a:ext cx="71229" cy="455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986" extrusionOk="0">
                    <a:moveTo>
                      <a:pt x="1642" y="1"/>
                    </a:moveTo>
                    <a:cubicBezTo>
                      <a:pt x="1149" y="1"/>
                      <a:pt x="661" y="160"/>
                      <a:pt x="389" y="503"/>
                    </a:cubicBezTo>
                    <a:cubicBezTo>
                      <a:pt x="92" y="869"/>
                      <a:pt x="1" y="1599"/>
                      <a:pt x="571" y="1850"/>
                    </a:cubicBezTo>
                    <a:cubicBezTo>
                      <a:pt x="788" y="1939"/>
                      <a:pt x="983" y="1986"/>
                      <a:pt x="1184" y="1986"/>
                    </a:cubicBezTo>
                    <a:cubicBezTo>
                      <a:pt x="1344" y="1986"/>
                      <a:pt x="1508" y="1956"/>
                      <a:pt x="1690" y="1896"/>
                    </a:cubicBezTo>
                    <a:cubicBezTo>
                      <a:pt x="2009" y="1782"/>
                      <a:pt x="2283" y="1622"/>
                      <a:pt x="2511" y="1394"/>
                    </a:cubicBezTo>
                    <a:cubicBezTo>
                      <a:pt x="2648" y="1234"/>
                      <a:pt x="3105" y="595"/>
                      <a:pt x="2854" y="389"/>
                    </a:cubicBezTo>
                    <a:cubicBezTo>
                      <a:pt x="2558" y="137"/>
                      <a:pt x="2098" y="1"/>
                      <a:pt x="1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0" name="Google Shape;1760;p43"/>
              <p:cNvSpPr/>
              <p:nvPr/>
            </p:nvSpPr>
            <p:spPr>
              <a:xfrm>
                <a:off x="6183328" y="2976673"/>
                <a:ext cx="59713" cy="6659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903" extrusionOk="0">
                    <a:moveTo>
                      <a:pt x="902" y="0"/>
                    </a:moveTo>
                    <a:cubicBezTo>
                      <a:pt x="734" y="0"/>
                      <a:pt x="558" y="69"/>
                      <a:pt x="457" y="187"/>
                    </a:cubicBezTo>
                    <a:cubicBezTo>
                      <a:pt x="1" y="712"/>
                      <a:pt x="275" y="1328"/>
                      <a:pt x="526" y="1899"/>
                    </a:cubicBezTo>
                    <a:cubicBezTo>
                      <a:pt x="723" y="2332"/>
                      <a:pt x="1091" y="2902"/>
                      <a:pt x="1614" y="2902"/>
                    </a:cubicBezTo>
                    <a:cubicBezTo>
                      <a:pt x="1696" y="2902"/>
                      <a:pt x="1782" y="2888"/>
                      <a:pt x="1873" y="2857"/>
                    </a:cubicBezTo>
                    <a:cubicBezTo>
                      <a:pt x="2603" y="2629"/>
                      <a:pt x="2375" y="1807"/>
                      <a:pt x="2055" y="1351"/>
                    </a:cubicBezTo>
                    <a:cubicBezTo>
                      <a:pt x="1736" y="849"/>
                      <a:pt x="1667" y="255"/>
                      <a:pt x="1074" y="27"/>
                    </a:cubicBezTo>
                    <a:cubicBezTo>
                      <a:pt x="1020" y="9"/>
                      <a:pt x="962" y="0"/>
                      <a:pt x="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1" name="Google Shape;1761;p43"/>
              <p:cNvSpPr/>
              <p:nvPr/>
            </p:nvSpPr>
            <p:spPr>
              <a:xfrm>
                <a:off x="6255592" y="2921708"/>
                <a:ext cx="67581" cy="42141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37" extrusionOk="0">
                    <a:moveTo>
                      <a:pt x="920" y="0"/>
                    </a:moveTo>
                    <a:cubicBezTo>
                      <a:pt x="779" y="0"/>
                      <a:pt x="641" y="19"/>
                      <a:pt x="503" y="72"/>
                    </a:cubicBezTo>
                    <a:cubicBezTo>
                      <a:pt x="297" y="163"/>
                      <a:pt x="1" y="369"/>
                      <a:pt x="24" y="620"/>
                    </a:cubicBezTo>
                    <a:cubicBezTo>
                      <a:pt x="92" y="1304"/>
                      <a:pt x="754" y="1487"/>
                      <a:pt x="1302" y="1670"/>
                    </a:cubicBezTo>
                    <a:cubicBezTo>
                      <a:pt x="1565" y="1740"/>
                      <a:pt x="1827" y="1837"/>
                      <a:pt x="2101" y="1837"/>
                    </a:cubicBezTo>
                    <a:cubicBezTo>
                      <a:pt x="2183" y="1837"/>
                      <a:pt x="2267" y="1828"/>
                      <a:pt x="2352" y="1807"/>
                    </a:cubicBezTo>
                    <a:cubicBezTo>
                      <a:pt x="2648" y="1715"/>
                      <a:pt x="2945" y="1419"/>
                      <a:pt x="2945" y="1076"/>
                    </a:cubicBezTo>
                    <a:cubicBezTo>
                      <a:pt x="2945" y="255"/>
                      <a:pt x="2032" y="163"/>
                      <a:pt x="1416" y="49"/>
                    </a:cubicBezTo>
                    <a:cubicBezTo>
                      <a:pt x="1245" y="25"/>
                      <a:pt x="1081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762" name="Google Shape;1762;p43"/>
            <p:cNvGrpSpPr/>
            <p:nvPr/>
          </p:nvGrpSpPr>
          <p:grpSpPr>
            <a:xfrm>
              <a:off x="5919086" y="2651664"/>
              <a:ext cx="2193050" cy="2107903"/>
              <a:chOff x="5141572" y="2866917"/>
              <a:chExt cx="1730353" cy="1663171"/>
            </a:xfrm>
          </p:grpSpPr>
          <p:sp>
            <p:nvSpPr>
              <p:cNvPr id="1763" name="Google Shape;1763;p43"/>
              <p:cNvSpPr/>
              <p:nvPr/>
            </p:nvSpPr>
            <p:spPr>
              <a:xfrm>
                <a:off x="5728860" y="3733920"/>
                <a:ext cx="221299" cy="2240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1378" y="1"/>
                    </a:moveTo>
                    <a:lnTo>
                      <a:pt x="0" y="1405"/>
                    </a:lnTo>
                    <a:lnTo>
                      <a:pt x="727" y="2131"/>
                    </a:lnTo>
                    <a:lnTo>
                      <a:pt x="2105" y="753"/>
                    </a:lnTo>
                    <a:lnTo>
                      <a:pt x="13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4" name="Google Shape;1764;p43"/>
              <p:cNvSpPr/>
              <p:nvPr/>
            </p:nvSpPr>
            <p:spPr>
              <a:xfrm>
                <a:off x="5784131" y="3072976"/>
                <a:ext cx="998264" cy="645276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6141" extrusionOk="0">
                    <a:moveTo>
                      <a:pt x="8371" y="0"/>
                    </a:moveTo>
                    <a:lnTo>
                      <a:pt x="0" y="3609"/>
                    </a:lnTo>
                    <a:cubicBezTo>
                      <a:pt x="101" y="4512"/>
                      <a:pt x="451" y="5414"/>
                      <a:pt x="1053" y="6141"/>
                    </a:cubicBezTo>
                    <a:lnTo>
                      <a:pt x="9499" y="2507"/>
                    </a:lnTo>
                    <a:cubicBezTo>
                      <a:pt x="9399" y="1604"/>
                      <a:pt x="9023" y="727"/>
                      <a:pt x="8371" y="0"/>
                    </a:cubicBezTo>
                    <a:close/>
                  </a:path>
                </a:pathLst>
              </a:custGeom>
              <a:solidFill>
                <a:srgbClr val="FFFFFF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5" name="Google Shape;1765;p43"/>
              <p:cNvSpPr/>
              <p:nvPr/>
            </p:nvSpPr>
            <p:spPr>
              <a:xfrm>
                <a:off x="5697231" y="2866917"/>
                <a:ext cx="1174694" cy="1070206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0185" extrusionOk="0">
                    <a:moveTo>
                      <a:pt x="5589" y="1322"/>
                    </a:moveTo>
                    <a:cubicBezTo>
                      <a:pt x="6554" y="1322"/>
                      <a:pt x="7519" y="1686"/>
                      <a:pt x="8246" y="2412"/>
                    </a:cubicBezTo>
                    <a:cubicBezTo>
                      <a:pt x="9725" y="3891"/>
                      <a:pt x="9725" y="6272"/>
                      <a:pt x="8246" y="7751"/>
                    </a:cubicBezTo>
                    <a:cubicBezTo>
                      <a:pt x="7519" y="8490"/>
                      <a:pt x="6554" y="8860"/>
                      <a:pt x="5589" y="8860"/>
                    </a:cubicBezTo>
                    <a:cubicBezTo>
                      <a:pt x="4624" y="8860"/>
                      <a:pt x="3659" y="8490"/>
                      <a:pt x="2933" y="7751"/>
                    </a:cubicBezTo>
                    <a:cubicBezTo>
                      <a:pt x="1454" y="6272"/>
                      <a:pt x="1454" y="3891"/>
                      <a:pt x="2933" y="2412"/>
                    </a:cubicBezTo>
                    <a:cubicBezTo>
                      <a:pt x="3659" y="1686"/>
                      <a:pt x="4624" y="1322"/>
                      <a:pt x="5589" y="1322"/>
                    </a:cubicBezTo>
                    <a:close/>
                    <a:moveTo>
                      <a:pt x="5589" y="0"/>
                    </a:moveTo>
                    <a:cubicBezTo>
                      <a:pt x="4280" y="0"/>
                      <a:pt x="2970" y="495"/>
                      <a:pt x="1980" y="1485"/>
                    </a:cubicBezTo>
                    <a:cubicBezTo>
                      <a:pt x="0" y="3465"/>
                      <a:pt x="0" y="6698"/>
                      <a:pt x="1980" y="8678"/>
                    </a:cubicBezTo>
                    <a:cubicBezTo>
                      <a:pt x="2973" y="9684"/>
                      <a:pt x="4282" y="10185"/>
                      <a:pt x="5592" y="10185"/>
                    </a:cubicBezTo>
                    <a:cubicBezTo>
                      <a:pt x="6895" y="10185"/>
                      <a:pt x="8199" y="9690"/>
                      <a:pt x="9198" y="8703"/>
                    </a:cubicBezTo>
                    <a:cubicBezTo>
                      <a:pt x="11178" y="6698"/>
                      <a:pt x="11178" y="3465"/>
                      <a:pt x="9198" y="1485"/>
                    </a:cubicBezTo>
                    <a:cubicBezTo>
                      <a:pt x="8208" y="495"/>
                      <a:pt x="6899" y="0"/>
                      <a:pt x="5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6" name="Google Shape;1766;p43"/>
              <p:cNvSpPr/>
              <p:nvPr/>
            </p:nvSpPr>
            <p:spPr>
              <a:xfrm>
                <a:off x="5707739" y="3915706"/>
                <a:ext cx="97515" cy="15278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454" extrusionOk="0">
                    <a:moveTo>
                      <a:pt x="527" y="0"/>
                    </a:moveTo>
                    <a:lnTo>
                      <a:pt x="1" y="527"/>
                    </a:lnTo>
                    <a:lnTo>
                      <a:pt x="928" y="1454"/>
                    </a:lnTo>
                    <a:lnTo>
                      <a:pt x="928" y="40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7" name="Google Shape;1767;p43"/>
              <p:cNvSpPr/>
              <p:nvPr/>
            </p:nvSpPr>
            <p:spPr>
              <a:xfrm>
                <a:off x="5615584" y="3881450"/>
                <a:ext cx="147533" cy="8963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853" extrusionOk="0">
                    <a:moveTo>
                      <a:pt x="0" y="1"/>
                    </a:moveTo>
                    <a:lnTo>
                      <a:pt x="878" y="853"/>
                    </a:lnTo>
                    <a:lnTo>
                      <a:pt x="1404" y="326"/>
                    </a:ln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8" name="Google Shape;1768;p43"/>
              <p:cNvSpPr/>
              <p:nvPr/>
            </p:nvSpPr>
            <p:spPr>
              <a:xfrm>
                <a:off x="5141572" y="3881450"/>
                <a:ext cx="663688" cy="648638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173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cubicBezTo>
                      <a:pt x="752" y="6053"/>
                      <a:pt x="1078" y="6172"/>
                      <a:pt x="1404" y="6172"/>
                    </a:cubicBezTo>
                    <a:cubicBezTo>
                      <a:pt x="1729" y="6172"/>
                      <a:pt x="2055" y="6053"/>
                      <a:pt x="2306" y="5815"/>
                    </a:cubicBezTo>
                    <a:lnTo>
                      <a:pt x="6316" y="1780"/>
                    </a:ln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9" name="Google Shape;1769;p43"/>
              <p:cNvSpPr/>
              <p:nvPr/>
            </p:nvSpPr>
            <p:spPr>
              <a:xfrm>
                <a:off x="5141572" y="3881450"/>
                <a:ext cx="566278" cy="61112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5816" extrusionOk="0">
                    <a:moveTo>
                      <a:pt x="4511" y="1"/>
                    </a:moveTo>
                    <a:lnTo>
                      <a:pt x="501" y="4011"/>
                    </a:lnTo>
                    <a:cubicBezTo>
                      <a:pt x="476" y="4036"/>
                      <a:pt x="451" y="4061"/>
                      <a:pt x="426" y="4111"/>
                    </a:cubicBezTo>
                    <a:cubicBezTo>
                      <a:pt x="0" y="4612"/>
                      <a:pt x="50" y="5339"/>
                      <a:pt x="501" y="5815"/>
                    </a:cubicBezTo>
                    <a:lnTo>
                      <a:pt x="5389" y="85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cxnSp>
        <p:nvCxnSpPr>
          <p:cNvPr id="1770" name="Google Shape;1770;p43"/>
          <p:cNvCxnSpPr>
            <a:stCxn id="1771" idx="6"/>
          </p:cNvCxnSpPr>
          <p:nvPr/>
        </p:nvCxnSpPr>
        <p:spPr>
          <a:xfrm>
            <a:off x="7311800" y="4239867"/>
            <a:ext cx="177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1" name="Google Shape;1771;p43"/>
          <p:cNvSpPr/>
          <p:nvPr/>
        </p:nvSpPr>
        <p:spPr>
          <a:xfrm>
            <a:off x="5319400" y="3243667"/>
            <a:ext cx="1992400" cy="19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72" name="Google Shape;1772;p43"/>
          <p:cNvGrpSpPr/>
          <p:nvPr/>
        </p:nvGrpSpPr>
        <p:grpSpPr>
          <a:xfrm>
            <a:off x="5885708" y="3399193"/>
            <a:ext cx="859760" cy="1681387"/>
            <a:chOff x="3786222" y="1869400"/>
            <a:chExt cx="848670" cy="1659700"/>
          </a:xfrm>
        </p:grpSpPr>
        <p:sp>
          <p:nvSpPr>
            <p:cNvPr id="1773" name="Google Shape;1773;p43"/>
            <p:cNvSpPr/>
            <p:nvPr/>
          </p:nvSpPr>
          <p:spPr>
            <a:xfrm>
              <a:off x="4477177" y="2501309"/>
              <a:ext cx="157715" cy="610531"/>
            </a:xfrm>
            <a:custGeom>
              <a:avLst/>
              <a:gdLst/>
              <a:ahLst/>
              <a:cxnLst/>
              <a:rect l="l" t="t" r="r" b="b"/>
              <a:pathLst>
                <a:path w="10218" h="39555" extrusionOk="0">
                  <a:moveTo>
                    <a:pt x="6433" y="1"/>
                  </a:moveTo>
                  <a:cubicBezTo>
                    <a:pt x="5009" y="1"/>
                    <a:pt x="4912" y="2828"/>
                    <a:pt x="4968" y="4195"/>
                  </a:cubicBezTo>
                  <a:cubicBezTo>
                    <a:pt x="5105" y="7117"/>
                    <a:pt x="5242" y="9878"/>
                    <a:pt x="4146" y="12663"/>
                  </a:cubicBezTo>
                  <a:cubicBezTo>
                    <a:pt x="3028" y="15562"/>
                    <a:pt x="1088" y="18141"/>
                    <a:pt x="1248" y="21405"/>
                  </a:cubicBezTo>
                  <a:cubicBezTo>
                    <a:pt x="1339" y="23185"/>
                    <a:pt x="2069" y="24760"/>
                    <a:pt x="2549" y="26450"/>
                  </a:cubicBezTo>
                  <a:cubicBezTo>
                    <a:pt x="2891" y="27682"/>
                    <a:pt x="3005" y="29029"/>
                    <a:pt x="2868" y="30307"/>
                  </a:cubicBezTo>
                  <a:cubicBezTo>
                    <a:pt x="2594" y="33297"/>
                    <a:pt x="1521" y="35899"/>
                    <a:pt x="243" y="38547"/>
                  </a:cubicBezTo>
                  <a:cubicBezTo>
                    <a:pt x="0" y="39033"/>
                    <a:pt x="368" y="39555"/>
                    <a:pt x="869" y="39555"/>
                  </a:cubicBezTo>
                  <a:cubicBezTo>
                    <a:pt x="932" y="39555"/>
                    <a:pt x="998" y="39546"/>
                    <a:pt x="1065" y="39528"/>
                  </a:cubicBezTo>
                  <a:cubicBezTo>
                    <a:pt x="6634" y="37908"/>
                    <a:pt x="8643" y="31129"/>
                    <a:pt x="7616" y="25993"/>
                  </a:cubicBezTo>
                  <a:cubicBezTo>
                    <a:pt x="7319" y="24578"/>
                    <a:pt x="6657" y="23277"/>
                    <a:pt x="6360" y="21862"/>
                  </a:cubicBezTo>
                  <a:cubicBezTo>
                    <a:pt x="6064" y="20515"/>
                    <a:pt x="6543" y="19282"/>
                    <a:pt x="7091" y="18095"/>
                  </a:cubicBezTo>
                  <a:cubicBezTo>
                    <a:pt x="8415" y="15242"/>
                    <a:pt x="9647" y="12549"/>
                    <a:pt x="9944" y="9376"/>
                  </a:cubicBezTo>
                  <a:cubicBezTo>
                    <a:pt x="10218" y="6546"/>
                    <a:pt x="10172" y="2300"/>
                    <a:pt x="7570" y="452"/>
                  </a:cubicBezTo>
                  <a:cubicBezTo>
                    <a:pt x="7119" y="136"/>
                    <a:pt x="6745" y="1"/>
                    <a:pt x="6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3808060" y="2805742"/>
              <a:ext cx="107829" cy="281087"/>
            </a:xfrm>
            <a:custGeom>
              <a:avLst/>
              <a:gdLst/>
              <a:ahLst/>
              <a:cxnLst/>
              <a:rect l="l" t="t" r="r" b="b"/>
              <a:pathLst>
                <a:path w="6986" h="18211" extrusionOk="0">
                  <a:moveTo>
                    <a:pt x="5950" y="0"/>
                  </a:moveTo>
                  <a:cubicBezTo>
                    <a:pt x="5916" y="0"/>
                    <a:pt x="5881" y="5"/>
                    <a:pt x="5844" y="14"/>
                  </a:cubicBezTo>
                  <a:cubicBezTo>
                    <a:pt x="4977" y="196"/>
                    <a:pt x="4429" y="37"/>
                    <a:pt x="3699" y="744"/>
                  </a:cubicBezTo>
                  <a:cubicBezTo>
                    <a:pt x="3059" y="1383"/>
                    <a:pt x="2580" y="2365"/>
                    <a:pt x="2146" y="3118"/>
                  </a:cubicBezTo>
                  <a:cubicBezTo>
                    <a:pt x="1302" y="4670"/>
                    <a:pt x="686" y="6451"/>
                    <a:pt x="366" y="8208"/>
                  </a:cubicBezTo>
                  <a:cubicBezTo>
                    <a:pt x="69" y="9874"/>
                    <a:pt x="1" y="11632"/>
                    <a:pt x="161" y="13321"/>
                  </a:cubicBezTo>
                  <a:cubicBezTo>
                    <a:pt x="229" y="14143"/>
                    <a:pt x="389" y="14942"/>
                    <a:pt x="617" y="15740"/>
                  </a:cubicBezTo>
                  <a:cubicBezTo>
                    <a:pt x="868" y="16608"/>
                    <a:pt x="1325" y="17201"/>
                    <a:pt x="1758" y="17977"/>
                  </a:cubicBezTo>
                  <a:cubicBezTo>
                    <a:pt x="1840" y="18141"/>
                    <a:pt x="1984" y="18211"/>
                    <a:pt x="2133" y="18211"/>
                  </a:cubicBezTo>
                  <a:cubicBezTo>
                    <a:pt x="2400" y="18211"/>
                    <a:pt x="2686" y="17988"/>
                    <a:pt x="2671" y="17681"/>
                  </a:cubicBezTo>
                  <a:cubicBezTo>
                    <a:pt x="2649" y="16996"/>
                    <a:pt x="2786" y="16265"/>
                    <a:pt x="2786" y="15558"/>
                  </a:cubicBezTo>
                  <a:cubicBezTo>
                    <a:pt x="2786" y="14782"/>
                    <a:pt x="2786" y="13983"/>
                    <a:pt x="2831" y="13207"/>
                  </a:cubicBezTo>
                  <a:cubicBezTo>
                    <a:pt x="2900" y="11678"/>
                    <a:pt x="3219" y="10194"/>
                    <a:pt x="3653" y="8733"/>
                  </a:cubicBezTo>
                  <a:cubicBezTo>
                    <a:pt x="4064" y="7364"/>
                    <a:pt x="4680" y="6085"/>
                    <a:pt x="5388" y="4830"/>
                  </a:cubicBezTo>
                  <a:cubicBezTo>
                    <a:pt x="5798" y="4100"/>
                    <a:pt x="6415" y="3392"/>
                    <a:pt x="6666" y="2570"/>
                  </a:cubicBezTo>
                  <a:cubicBezTo>
                    <a:pt x="6985" y="1566"/>
                    <a:pt x="6643" y="1132"/>
                    <a:pt x="6255" y="219"/>
                  </a:cubicBezTo>
                  <a:cubicBezTo>
                    <a:pt x="6200" y="73"/>
                    <a:pt x="6087" y="0"/>
                    <a:pt x="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3786222" y="2448510"/>
              <a:ext cx="135303" cy="195176"/>
            </a:xfrm>
            <a:custGeom>
              <a:avLst/>
              <a:gdLst/>
              <a:ahLst/>
              <a:cxnLst/>
              <a:rect l="l" t="t" r="r" b="b"/>
              <a:pathLst>
                <a:path w="8766" h="12645" extrusionOk="0">
                  <a:moveTo>
                    <a:pt x="6047" y="0"/>
                  </a:moveTo>
                  <a:cubicBezTo>
                    <a:pt x="4053" y="0"/>
                    <a:pt x="2518" y="3253"/>
                    <a:pt x="1827" y="4740"/>
                  </a:cubicBezTo>
                  <a:cubicBezTo>
                    <a:pt x="914" y="6771"/>
                    <a:pt x="1" y="10469"/>
                    <a:pt x="1804" y="12272"/>
                  </a:cubicBezTo>
                  <a:cubicBezTo>
                    <a:pt x="2042" y="12510"/>
                    <a:pt x="2378" y="12645"/>
                    <a:pt x="2700" y="12645"/>
                  </a:cubicBezTo>
                  <a:cubicBezTo>
                    <a:pt x="3089" y="12645"/>
                    <a:pt x="3457" y="12448"/>
                    <a:pt x="3607" y="11998"/>
                  </a:cubicBezTo>
                  <a:cubicBezTo>
                    <a:pt x="4018" y="10811"/>
                    <a:pt x="3790" y="9602"/>
                    <a:pt x="4018" y="8392"/>
                  </a:cubicBezTo>
                  <a:cubicBezTo>
                    <a:pt x="4246" y="7045"/>
                    <a:pt x="4794" y="5744"/>
                    <a:pt x="5524" y="4603"/>
                  </a:cubicBezTo>
                  <a:cubicBezTo>
                    <a:pt x="6072" y="3758"/>
                    <a:pt x="8766" y="723"/>
                    <a:pt x="6597" y="84"/>
                  </a:cubicBezTo>
                  <a:cubicBezTo>
                    <a:pt x="6410" y="27"/>
                    <a:pt x="6227" y="0"/>
                    <a:pt x="6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3874642" y="1869400"/>
              <a:ext cx="646155" cy="863974"/>
            </a:xfrm>
            <a:custGeom>
              <a:avLst/>
              <a:gdLst/>
              <a:ahLst/>
              <a:cxnLst/>
              <a:rect l="l" t="t" r="r" b="b"/>
              <a:pathLst>
                <a:path w="41863" h="55975" extrusionOk="0">
                  <a:moveTo>
                    <a:pt x="20449" y="0"/>
                  </a:moveTo>
                  <a:cubicBezTo>
                    <a:pt x="19532" y="0"/>
                    <a:pt x="18617" y="65"/>
                    <a:pt x="17713" y="195"/>
                  </a:cubicBezTo>
                  <a:cubicBezTo>
                    <a:pt x="16024" y="446"/>
                    <a:pt x="14381" y="903"/>
                    <a:pt x="12829" y="1587"/>
                  </a:cubicBezTo>
                  <a:cubicBezTo>
                    <a:pt x="11299" y="2249"/>
                    <a:pt x="9930" y="3208"/>
                    <a:pt x="9291" y="4806"/>
                  </a:cubicBezTo>
                  <a:cubicBezTo>
                    <a:pt x="8697" y="6312"/>
                    <a:pt x="8743" y="8001"/>
                    <a:pt x="8766" y="9622"/>
                  </a:cubicBezTo>
                  <a:cubicBezTo>
                    <a:pt x="8789" y="11539"/>
                    <a:pt x="8834" y="13479"/>
                    <a:pt x="8926" y="15397"/>
                  </a:cubicBezTo>
                  <a:cubicBezTo>
                    <a:pt x="9017" y="17291"/>
                    <a:pt x="9154" y="19163"/>
                    <a:pt x="9314" y="21034"/>
                  </a:cubicBezTo>
                  <a:cubicBezTo>
                    <a:pt x="9473" y="22906"/>
                    <a:pt x="9724" y="24778"/>
                    <a:pt x="9839" y="26649"/>
                  </a:cubicBezTo>
                  <a:cubicBezTo>
                    <a:pt x="10021" y="29434"/>
                    <a:pt x="9747" y="32835"/>
                    <a:pt x="7990" y="35232"/>
                  </a:cubicBezTo>
                  <a:cubicBezTo>
                    <a:pt x="6072" y="37857"/>
                    <a:pt x="3356" y="39660"/>
                    <a:pt x="1781" y="42581"/>
                  </a:cubicBezTo>
                  <a:cubicBezTo>
                    <a:pt x="457" y="45047"/>
                    <a:pt x="1" y="47991"/>
                    <a:pt x="1142" y="50616"/>
                  </a:cubicBezTo>
                  <a:cubicBezTo>
                    <a:pt x="1690" y="51849"/>
                    <a:pt x="2512" y="52921"/>
                    <a:pt x="3653" y="53629"/>
                  </a:cubicBezTo>
                  <a:cubicBezTo>
                    <a:pt x="4583" y="54208"/>
                    <a:pt x="5675" y="54477"/>
                    <a:pt x="6763" y="54477"/>
                  </a:cubicBezTo>
                  <a:cubicBezTo>
                    <a:pt x="7090" y="54477"/>
                    <a:pt x="7417" y="54452"/>
                    <a:pt x="7739" y="54405"/>
                  </a:cubicBezTo>
                  <a:cubicBezTo>
                    <a:pt x="9245" y="54177"/>
                    <a:pt x="10660" y="53583"/>
                    <a:pt x="12053" y="53013"/>
                  </a:cubicBezTo>
                  <a:cubicBezTo>
                    <a:pt x="12760" y="52716"/>
                    <a:pt x="13491" y="52419"/>
                    <a:pt x="14221" y="52168"/>
                  </a:cubicBezTo>
                  <a:cubicBezTo>
                    <a:pt x="14906" y="51940"/>
                    <a:pt x="15568" y="51757"/>
                    <a:pt x="16230" y="51689"/>
                  </a:cubicBezTo>
                  <a:cubicBezTo>
                    <a:pt x="16486" y="51662"/>
                    <a:pt x="16741" y="51649"/>
                    <a:pt x="16994" y="51649"/>
                  </a:cubicBezTo>
                  <a:cubicBezTo>
                    <a:pt x="19933" y="51649"/>
                    <a:pt x="22620" y="53380"/>
                    <a:pt x="25268" y="54473"/>
                  </a:cubicBezTo>
                  <a:cubicBezTo>
                    <a:pt x="27382" y="55349"/>
                    <a:pt x="29685" y="55975"/>
                    <a:pt x="31980" y="55975"/>
                  </a:cubicBezTo>
                  <a:cubicBezTo>
                    <a:pt x="33155" y="55975"/>
                    <a:pt x="34327" y="55811"/>
                    <a:pt x="35471" y="55432"/>
                  </a:cubicBezTo>
                  <a:cubicBezTo>
                    <a:pt x="38484" y="54405"/>
                    <a:pt x="40904" y="51985"/>
                    <a:pt x="41383" y="48744"/>
                  </a:cubicBezTo>
                  <a:cubicBezTo>
                    <a:pt x="41862" y="45412"/>
                    <a:pt x="40561" y="42193"/>
                    <a:pt x="38507" y="39591"/>
                  </a:cubicBezTo>
                  <a:cubicBezTo>
                    <a:pt x="37434" y="38245"/>
                    <a:pt x="36225" y="37035"/>
                    <a:pt x="34969" y="35848"/>
                  </a:cubicBezTo>
                  <a:cubicBezTo>
                    <a:pt x="33828" y="34775"/>
                    <a:pt x="32641" y="33680"/>
                    <a:pt x="31979" y="32264"/>
                  </a:cubicBezTo>
                  <a:cubicBezTo>
                    <a:pt x="31272" y="30804"/>
                    <a:pt x="31089" y="29206"/>
                    <a:pt x="31020" y="27585"/>
                  </a:cubicBezTo>
                  <a:cubicBezTo>
                    <a:pt x="30929" y="25736"/>
                    <a:pt x="30929" y="23888"/>
                    <a:pt x="30906" y="22039"/>
                  </a:cubicBezTo>
                  <a:lnTo>
                    <a:pt x="30724" y="10626"/>
                  </a:lnTo>
                  <a:cubicBezTo>
                    <a:pt x="30724" y="9667"/>
                    <a:pt x="30701" y="8732"/>
                    <a:pt x="30678" y="7773"/>
                  </a:cubicBezTo>
                  <a:cubicBezTo>
                    <a:pt x="30678" y="6860"/>
                    <a:pt x="30701" y="5924"/>
                    <a:pt x="30610" y="5011"/>
                  </a:cubicBezTo>
                  <a:cubicBezTo>
                    <a:pt x="30541" y="4075"/>
                    <a:pt x="30244" y="3254"/>
                    <a:pt x="29582" y="2569"/>
                  </a:cubicBezTo>
                  <a:cubicBezTo>
                    <a:pt x="29057" y="2021"/>
                    <a:pt x="28373" y="1656"/>
                    <a:pt x="27665" y="1382"/>
                  </a:cubicBezTo>
                  <a:cubicBezTo>
                    <a:pt x="25386" y="467"/>
                    <a:pt x="22913" y="0"/>
                    <a:pt x="20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3987031" y="2191628"/>
              <a:ext cx="110283" cy="309642"/>
            </a:xfrm>
            <a:custGeom>
              <a:avLst/>
              <a:gdLst/>
              <a:ahLst/>
              <a:cxnLst/>
              <a:rect l="l" t="t" r="r" b="b"/>
              <a:pathLst>
                <a:path w="7145" h="20061" extrusionOk="0">
                  <a:moveTo>
                    <a:pt x="5832" y="1"/>
                  </a:moveTo>
                  <a:cubicBezTo>
                    <a:pt x="5685" y="1"/>
                    <a:pt x="5540" y="90"/>
                    <a:pt x="5501" y="248"/>
                  </a:cubicBezTo>
                  <a:cubicBezTo>
                    <a:pt x="5273" y="1206"/>
                    <a:pt x="5387" y="2188"/>
                    <a:pt x="5387" y="3147"/>
                  </a:cubicBezTo>
                  <a:cubicBezTo>
                    <a:pt x="5410" y="4311"/>
                    <a:pt x="5364" y="5475"/>
                    <a:pt x="5250" y="6616"/>
                  </a:cubicBezTo>
                  <a:cubicBezTo>
                    <a:pt x="5022" y="8625"/>
                    <a:pt x="4565" y="10610"/>
                    <a:pt x="3903" y="12505"/>
                  </a:cubicBezTo>
                  <a:cubicBezTo>
                    <a:pt x="3218" y="14491"/>
                    <a:pt x="2260" y="16020"/>
                    <a:pt x="1164" y="17755"/>
                  </a:cubicBezTo>
                  <a:cubicBezTo>
                    <a:pt x="799" y="18348"/>
                    <a:pt x="0" y="19786"/>
                    <a:pt x="1096" y="20014"/>
                  </a:cubicBezTo>
                  <a:cubicBezTo>
                    <a:pt x="1236" y="20046"/>
                    <a:pt x="1373" y="20061"/>
                    <a:pt x="1508" y="20061"/>
                  </a:cubicBezTo>
                  <a:cubicBezTo>
                    <a:pt x="2929" y="20061"/>
                    <a:pt x="4027" y="18405"/>
                    <a:pt x="4611" y="17321"/>
                  </a:cubicBezTo>
                  <a:cubicBezTo>
                    <a:pt x="5547" y="15655"/>
                    <a:pt x="6140" y="13783"/>
                    <a:pt x="6528" y="11934"/>
                  </a:cubicBezTo>
                  <a:cubicBezTo>
                    <a:pt x="6939" y="9948"/>
                    <a:pt x="7144" y="7894"/>
                    <a:pt x="7144" y="5863"/>
                  </a:cubicBezTo>
                  <a:cubicBezTo>
                    <a:pt x="7122" y="4060"/>
                    <a:pt x="7122" y="1709"/>
                    <a:pt x="6117" y="156"/>
                  </a:cubicBezTo>
                  <a:cubicBezTo>
                    <a:pt x="6049" y="50"/>
                    <a:pt x="5940" y="1"/>
                    <a:pt x="5832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3920094" y="2562983"/>
              <a:ext cx="50395" cy="88690"/>
            </a:xfrm>
            <a:custGeom>
              <a:avLst/>
              <a:gdLst/>
              <a:ahLst/>
              <a:cxnLst/>
              <a:rect l="l" t="t" r="r" b="b"/>
              <a:pathLst>
                <a:path w="3265" h="5746" extrusionOk="0">
                  <a:moveTo>
                    <a:pt x="1948" y="1"/>
                  </a:moveTo>
                  <a:cubicBezTo>
                    <a:pt x="1757" y="1"/>
                    <a:pt x="1559" y="69"/>
                    <a:pt x="1393" y="222"/>
                  </a:cubicBezTo>
                  <a:cubicBezTo>
                    <a:pt x="0" y="1546"/>
                    <a:pt x="525" y="5494"/>
                    <a:pt x="2717" y="5745"/>
                  </a:cubicBezTo>
                  <a:cubicBezTo>
                    <a:pt x="2808" y="5745"/>
                    <a:pt x="2922" y="5723"/>
                    <a:pt x="2945" y="5631"/>
                  </a:cubicBezTo>
                  <a:cubicBezTo>
                    <a:pt x="3264" y="4901"/>
                    <a:pt x="3036" y="4216"/>
                    <a:pt x="2762" y="3531"/>
                  </a:cubicBezTo>
                  <a:cubicBezTo>
                    <a:pt x="2374" y="2573"/>
                    <a:pt x="2465" y="1888"/>
                    <a:pt x="2671" y="884"/>
                  </a:cubicBezTo>
                  <a:cubicBezTo>
                    <a:pt x="2782" y="359"/>
                    <a:pt x="2384" y="1"/>
                    <a:pt x="1948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4055727" y="2575947"/>
              <a:ext cx="245926" cy="77746"/>
            </a:xfrm>
            <a:custGeom>
              <a:avLst/>
              <a:gdLst/>
              <a:ahLst/>
              <a:cxnLst/>
              <a:rect l="l" t="t" r="r" b="b"/>
              <a:pathLst>
                <a:path w="15933" h="5037" extrusionOk="0">
                  <a:moveTo>
                    <a:pt x="10508" y="0"/>
                  </a:moveTo>
                  <a:cubicBezTo>
                    <a:pt x="9411" y="0"/>
                    <a:pt x="8335" y="160"/>
                    <a:pt x="7281" y="569"/>
                  </a:cubicBezTo>
                  <a:cubicBezTo>
                    <a:pt x="5935" y="1071"/>
                    <a:pt x="4793" y="1870"/>
                    <a:pt x="3561" y="2554"/>
                  </a:cubicBezTo>
                  <a:cubicBezTo>
                    <a:pt x="2830" y="2965"/>
                    <a:pt x="2077" y="3285"/>
                    <a:pt x="1278" y="3467"/>
                  </a:cubicBezTo>
                  <a:cubicBezTo>
                    <a:pt x="708" y="3604"/>
                    <a:pt x="388" y="3604"/>
                    <a:pt x="69" y="4084"/>
                  </a:cubicBezTo>
                  <a:cubicBezTo>
                    <a:pt x="0" y="4198"/>
                    <a:pt x="23" y="4312"/>
                    <a:pt x="91" y="4426"/>
                  </a:cubicBezTo>
                  <a:cubicBezTo>
                    <a:pt x="344" y="4865"/>
                    <a:pt x="797" y="5036"/>
                    <a:pt x="1354" y="5036"/>
                  </a:cubicBezTo>
                  <a:cubicBezTo>
                    <a:pt x="3058" y="5036"/>
                    <a:pt x="5736" y="3435"/>
                    <a:pt x="6665" y="2988"/>
                  </a:cubicBezTo>
                  <a:cubicBezTo>
                    <a:pt x="7987" y="2345"/>
                    <a:pt x="9225" y="2023"/>
                    <a:pt x="10609" y="2023"/>
                  </a:cubicBezTo>
                  <a:cubicBezTo>
                    <a:pt x="10993" y="2023"/>
                    <a:pt x="11389" y="2048"/>
                    <a:pt x="11801" y="2098"/>
                  </a:cubicBezTo>
                  <a:cubicBezTo>
                    <a:pt x="12657" y="2218"/>
                    <a:pt x="13419" y="2448"/>
                    <a:pt x="14165" y="2448"/>
                  </a:cubicBezTo>
                  <a:cubicBezTo>
                    <a:pt x="14692" y="2448"/>
                    <a:pt x="15211" y="2333"/>
                    <a:pt x="15750" y="1984"/>
                  </a:cubicBezTo>
                  <a:cubicBezTo>
                    <a:pt x="15886" y="1915"/>
                    <a:pt x="15932" y="1710"/>
                    <a:pt x="15841" y="1596"/>
                  </a:cubicBezTo>
                  <a:cubicBezTo>
                    <a:pt x="14905" y="340"/>
                    <a:pt x="13513" y="272"/>
                    <a:pt x="12006" y="89"/>
                  </a:cubicBezTo>
                  <a:cubicBezTo>
                    <a:pt x="11502" y="33"/>
                    <a:pt x="11003" y="0"/>
                    <a:pt x="10508" y="0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3895076" y="2847074"/>
              <a:ext cx="580263" cy="682026"/>
            </a:xfrm>
            <a:custGeom>
              <a:avLst/>
              <a:gdLst/>
              <a:ahLst/>
              <a:cxnLst/>
              <a:rect l="l" t="t" r="r" b="b"/>
              <a:pathLst>
                <a:path w="37594" h="44187" extrusionOk="0">
                  <a:moveTo>
                    <a:pt x="7608" y="0"/>
                  </a:moveTo>
                  <a:cubicBezTo>
                    <a:pt x="7181" y="0"/>
                    <a:pt x="6753" y="29"/>
                    <a:pt x="6323" y="98"/>
                  </a:cubicBezTo>
                  <a:cubicBezTo>
                    <a:pt x="4041" y="486"/>
                    <a:pt x="2238" y="1969"/>
                    <a:pt x="1188" y="4001"/>
                  </a:cubicBezTo>
                  <a:cubicBezTo>
                    <a:pt x="69" y="6215"/>
                    <a:pt x="1" y="8726"/>
                    <a:pt x="526" y="11122"/>
                  </a:cubicBezTo>
                  <a:cubicBezTo>
                    <a:pt x="1074" y="13702"/>
                    <a:pt x="2306" y="16075"/>
                    <a:pt x="3470" y="18426"/>
                  </a:cubicBezTo>
                  <a:cubicBezTo>
                    <a:pt x="4611" y="20732"/>
                    <a:pt x="5616" y="23083"/>
                    <a:pt x="6027" y="25639"/>
                  </a:cubicBezTo>
                  <a:cubicBezTo>
                    <a:pt x="6323" y="27465"/>
                    <a:pt x="4748" y="40795"/>
                    <a:pt x="5798" y="40909"/>
                  </a:cubicBezTo>
                  <a:cubicBezTo>
                    <a:pt x="5885" y="40919"/>
                    <a:pt x="5969" y="40923"/>
                    <a:pt x="6052" y="40923"/>
                  </a:cubicBezTo>
                  <a:cubicBezTo>
                    <a:pt x="6992" y="40923"/>
                    <a:pt x="7676" y="40345"/>
                    <a:pt x="8263" y="39631"/>
                  </a:cubicBezTo>
                  <a:cubicBezTo>
                    <a:pt x="8788" y="38969"/>
                    <a:pt x="9291" y="38262"/>
                    <a:pt x="9701" y="37531"/>
                  </a:cubicBezTo>
                  <a:cubicBezTo>
                    <a:pt x="10523" y="36116"/>
                    <a:pt x="11117" y="34587"/>
                    <a:pt x="11573" y="33035"/>
                  </a:cubicBezTo>
                  <a:cubicBezTo>
                    <a:pt x="12486" y="29816"/>
                    <a:pt x="12760" y="26461"/>
                    <a:pt x="12988" y="23151"/>
                  </a:cubicBezTo>
                  <a:cubicBezTo>
                    <a:pt x="13034" y="22444"/>
                    <a:pt x="13102" y="21736"/>
                    <a:pt x="13148" y="21006"/>
                  </a:cubicBezTo>
                  <a:cubicBezTo>
                    <a:pt x="13901" y="24498"/>
                    <a:pt x="14015" y="28127"/>
                    <a:pt x="14084" y="31688"/>
                  </a:cubicBezTo>
                  <a:cubicBezTo>
                    <a:pt x="14130" y="34267"/>
                    <a:pt x="14175" y="36846"/>
                    <a:pt x="14403" y="39426"/>
                  </a:cubicBezTo>
                  <a:cubicBezTo>
                    <a:pt x="14472" y="40065"/>
                    <a:pt x="14540" y="40727"/>
                    <a:pt x="14632" y="41366"/>
                  </a:cubicBezTo>
                  <a:cubicBezTo>
                    <a:pt x="14700" y="41959"/>
                    <a:pt x="14769" y="42598"/>
                    <a:pt x="15088" y="43123"/>
                  </a:cubicBezTo>
                  <a:cubicBezTo>
                    <a:pt x="15632" y="44030"/>
                    <a:pt x="16663" y="44186"/>
                    <a:pt x="17659" y="44186"/>
                  </a:cubicBezTo>
                  <a:cubicBezTo>
                    <a:pt x="18042" y="44186"/>
                    <a:pt x="18420" y="44163"/>
                    <a:pt x="18763" y="44150"/>
                  </a:cubicBezTo>
                  <a:cubicBezTo>
                    <a:pt x="20133" y="44082"/>
                    <a:pt x="21479" y="43854"/>
                    <a:pt x="22803" y="43511"/>
                  </a:cubicBezTo>
                  <a:cubicBezTo>
                    <a:pt x="23990" y="43215"/>
                    <a:pt x="25588" y="42895"/>
                    <a:pt x="26113" y="41663"/>
                  </a:cubicBezTo>
                  <a:cubicBezTo>
                    <a:pt x="26341" y="41092"/>
                    <a:pt x="26432" y="40476"/>
                    <a:pt x="26547" y="39905"/>
                  </a:cubicBezTo>
                  <a:cubicBezTo>
                    <a:pt x="26661" y="39334"/>
                    <a:pt x="26775" y="38764"/>
                    <a:pt x="26866" y="38216"/>
                  </a:cubicBezTo>
                  <a:cubicBezTo>
                    <a:pt x="27049" y="37075"/>
                    <a:pt x="27208" y="35956"/>
                    <a:pt x="27345" y="34838"/>
                  </a:cubicBezTo>
                  <a:cubicBezTo>
                    <a:pt x="27893" y="30387"/>
                    <a:pt x="28258" y="25753"/>
                    <a:pt x="29833" y="21576"/>
                  </a:cubicBezTo>
                  <a:cubicBezTo>
                    <a:pt x="30609" y="19476"/>
                    <a:pt x="31774" y="17559"/>
                    <a:pt x="33189" y="15824"/>
                  </a:cubicBezTo>
                  <a:cubicBezTo>
                    <a:pt x="34764" y="13884"/>
                    <a:pt x="36453" y="11990"/>
                    <a:pt x="37160" y="9570"/>
                  </a:cubicBezTo>
                  <a:cubicBezTo>
                    <a:pt x="37526" y="8360"/>
                    <a:pt x="37594" y="7105"/>
                    <a:pt x="37320" y="5873"/>
                  </a:cubicBezTo>
                  <a:cubicBezTo>
                    <a:pt x="37046" y="4754"/>
                    <a:pt x="36384" y="3727"/>
                    <a:pt x="35517" y="2974"/>
                  </a:cubicBezTo>
                  <a:cubicBezTo>
                    <a:pt x="33759" y="1376"/>
                    <a:pt x="31294" y="668"/>
                    <a:pt x="28989" y="440"/>
                  </a:cubicBezTo>
                  <a:cubicBezTo>
                    <a:pt x="28186" y="353"/>
                    <a:pt x="27385" y="317"/>
                    <a:pt x="26583" y="317"/>
                  </a:cubicBezTo>
                  <a:cubicBezTo>
                    <a:pt x="23055" y="317"/>
                    <a:pt x="19535" y="1008"/>
                    <a:pt x="16007" y="1008"/>
                  </a:cubicBezTo>
                  <a:cubicBezTo>
                    <a:pt x="15320" y="1008"/>
                    <a:pt x="14634" y="982"/>
                    <a:pt x="13947" y="919"/>
                  </a:cubicBezTo>
                  <a:cubicBezTo>
                    <a:pt x="11836" y="729"/>
                    <a:pt x="9740" y="0"/>
                    <a:pt x="7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3936994" y="2903099"/>
              <a:ext cx="80355" cy="259786"/>
            </a:xfrm>
            <a:custGeom>
              <a:avLst/>
              <a:gdLst/>
              <a:ahLst/>
              <a:cxnLst/>
              <a:rect l="l" t="t" r="r" b="b"/>
              <a:pathLst>
                <a:path w="5206" h="16831" extrusionOk="0">
                  <a:moveTo>
                    <a:pt x="2904" y="0"/>
                  </a:moveTo>
                  <a:cubicBezTo>
                    <a:pt x="1844" y="0"/>
                    <a:pt x="1132" y="1332"/>
                    <a:pt x="731" y="2197"/>
                  </a:cubicBezTo>
                  <a:cubicBezTo>
                    <a:pt x="115" y="3589"/>
                    <a:pt x="1" y="5164"/>
                    <a:pt x="229" y="6671"/>
                  </a:cubicBezTo>
                  <a:cubicBezTo>
                    <a:pt x="503" y="8519"/>
                    <a:pt x="1233" y="10254"/>
                    <a:pt x="1987" y="11943"/>
                  </a:cubicBezTo>
                  <a:cubicBezTo>
                    <a:pt x="2352" y="12765"/>
                    <a:pt x="2694" y="13587"/>
                    <a:pt x="3037" y="14408"/>
                  </a:cubicBezTo>
                  <a:cubicBezTo>
                    <a:pt x="3425" y="15344"/>
                    <a:pt x="4041" y="15892"/>
                    <a:pt x="4566" y="16759"/>
                  </a:cubicBezTo>
                  <a:cubicBezTo>
                    <a:pt x="4604" y="16807"/>
                    <a:pt x="4666" y="16831"/>
                    <a:pt x="4727" y="16831"/>
                  </a:cubicBezTo>
                  <a:cubicBezTo>
                    <a:pt x="4812" y="16831"/>
                    <a:pt x="4895" y="16784"/>
                    <a:pt x="4908" y="16691"/>
                  </a:cubicBezTo>
                  <a:cubicBezTo>
                    <a:pt x="4977" y="16075"/>
                    <a:pt x="5205" y="15390"/>
                    <a:pt x="5137" y="14751"/>
                  </a:cubicBezTo>
                  <a:cubicBezTo>
                    <a:pt x="5068" y="14043"/>
                    <a:pt x="4703" y="13336"/>
                    <a:pt x="4406" y="12696"/>
                  </a:cubicBezTo>
                  <a:cubicBezTo>
                    <a:pt x="3767" y="11213"/>
                    <a:pt x="3014" y="9752"/>
                    <a:pt x="2512" y="8223"/>
                  </a:cubicBezTo>
                  <a:cubicBezTo>
                    <a:pt x="2032" y="6762"/>
                    <a:pt x="1781" y="5255"/>
                    <a:pt x="2124" y="3749"/>
                  </a:cubicBezTo>
                  <a:cubicBezTo>
                    <a:pt x="2283" y="2996"/>
                    <a:pt x="2535" y="2379"/>
                    <a:pt x="2945" y="1763"/>
                  </a:cubicBezTo>
                  <a:cubicBezTo>
                    <a:pt x="3265" y="1284"/>
                    <a:pt x="3539" y="1010"/>
                    <a:pt x="3493" y="439"/>
                  </a:cubicBezTo>
                  <a:cubicBezTo>
                    <a:pt x="3493" y="257"/>
                    <a:pt x="3356" y="74"/>
                    <a:pt x="3174" y="28"/>
                  </a:cubicBezTo>
                  <a:cubicBezTo>
                    <a:pt x="3081" y="9"/>
                    <a:pt x="2992" y="0"/>
                    <a:pt x="2904" y="0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4080035" y="2917221"/>
              <a:ext cx="76110" cy="26718"/>
            </a:xfrm>
            <a:custGeom>
              <a:avLst/>
              <a:gdLst/>
              <a:ahLst/>
              <a:cxnLst/>
              <a:rect l="l" t="t" r="r" b="b"/>
              <a:pathLst>
                <a:path w="4931" h="1731" extrusionOk="0">
                  <a:moveTo>
                    <a:pt x="1124" y="1"/>
                  </a:moveTo>
                  <a:cubicBezTo>
                    <a:pt x="766" y="1"/>
                    <a:pt x="418" y="56"/>
                    <a:pt x="137" y="255"/>
                  </a:cubicBezTo>
                  <a:cubicBezTo>
                    <a:pt x="23" y="346"/>
                    <a:pt x="0" y="460"/>
                    <a:pt x="68" y="574"/>
                  </a:cubicBezTo>
                  <a:cubicBezTo>
                    <a:pt x="411" y="1191"/>
                    <a:pt x="1210" y="1350"/>
                    <a:pt x="1849" y="1487"/>
                  </a:cubicBezTo>
                  <a:cubicBezTo>
                    <a:pt x="2351" y="1609"/>
                    <a:pt x="2934" y="1731"/>
                    <a:pt x="3491" y="1731"/>
                  </a:cubicBezTo>
                  <a:cubicBezTo>
                    <a:pt x="3769" y="1731"/>
                    <a:pt x="4040" y="1700"/>
                    <a:pt x="4291" y="1624"/>
                  </a:cubicBezTo>
                  <a:cubicBezTo>
                    <a:pt x="4816" y="1464"/>
                    <a:pt x="4930" y="620"/>
                    <a:pt x="4382" y="392"/>
                  </a:cubicBezTo>
                  <a:cubicBezTo>
                    <a:pt x="3698" y="95"/>
                    <a:pt x="2876" y="118"/>
                    <a:pt x="2123" y="72"/>
                  </a:cubicBezTo>
                  <a:cubicBezTo>
                    <a:pt x="1812" y="50"/>
                    <a:pt x="1463" y="1"/>
                    <a:pt x="1124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3939109" y="2707459"/>
              <a:ext cx="442876" cy="121967"/>
            </a:xfrm>
            <a:custGeom>
              <a:avLst/>
              <a:gdLst/>
              <a:ahLst/>
              <a:cxnLst/>
              <a:rect l="l" t="t" r="r" b="b"/>
              <a:pathLst>
                <a:path w="28693" h="7902" extrusionOk="0">
                  <a:moveTo>
                    <a:pt x="11123" y="0"/>
                  </a:moveTo>
                  <a:cubicBezTo>
                    <a:pt x="8994" y="0"/>
                    <a:pt x="6816" y="584"/>
                    <a:pt x="4224" y="2022"/>
                  </a:cubicBezTo>
                  <a:cubicBezTo>
                    <a:pt x="1" y="4396"/>
                    <a:pt x="3379" y="7569"/>
                    <a:pt x="7100" y="7660"/>
                  </a:cubicBezTo>
                  <a:cubicBezTo>
                    <a:pt x="9970" y="7739"/>
                    <a:pt x="12862" y="7763"/>
                    <a:pt x="15754" y="7763"/>
                  </a:cubicBezTo>
                  <a:cubicBezTo>
                    <a:pt x="17047" y="7763"/>
                    <a:pt x="18340" y="7758"/>
                    <a:pt x="19631" y="7751"/>
                  </a:cubicBezTo>
                  <a:cubicBezTo>
                    <a:pt x="20604" y="7751"/>
                    <a:pt x="22180" y="7902"/>
                    <a:pt x="23741" y="7902"/>
                  </a:cubicBezTo>
                  <a:cubicBezTo>
                    <a:pt x="25511" y="7902"/>
                    <a:pt x="27262" y="7709"/>
                    <a:pt x="28099" y="6884"/>
                  </a:cubicBezTo>
                  <a:cubicBezTo>
                    <a:pt x="28669" y="6291"/>
                    <a:pt x="28692" y="5446"/>
                    <a:pt x="28350" y="4738"/>
                  </a:cubicBezTo>
                  <a:cubicBezTo>
                    <a:pt x="28144" y="4350"/>
                    <a:pt x="27848" y="4008"/>
                    <a:pt x="27483" y="3757"/>
                  </a:cubicBezTo>
                  <a:cubicBezTo>
                    <a:pt x="26433" y="3027"/>
                    <a:pt x="24995" y="2867"/>
                    <a:pt x="23625" y="2798"/>
                  </a:cubicBezTo>
                  <a:cubicBezTo>
                    <a:pt x="22256" y="2730"/>
                    <a:pt x="20840" y="2730"/>
                    <a:pt x="19608" y="2228"/>
                  </a:cubicBezTo>
                  <a:cubicBezTo>
                    <a:pt x="16382" y="920"/>
                    <a:pt x="13792" y="0"/>
                    <a:pt x="1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84" name="Google Shape;1784;p43"/>
          <p:cNvSpPr txBox="1"/>
          <p:nvPr/>
        </p:nvSpPr>
        <p:spPr>
          <a:xfrm>
            <a:off x="960000" y="2340900"/>
            <a:ext cx="29904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1600" dirty="0"/>
              <a:t>the main subpopulation of cells found in entheses are macrophages  (CD68+) and a scars population of resident T cell </a:t>
            </a:r>
            <a:endParaRPr sz="16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786" name="Google Shape;1786;p43"/>
          <p:cNvCxnSpPr>
            <a:stCxn id="1784" idx="3"/>
            <a:endCxn id="1771" idx="0"/>
          </p:cNvCxnSpPr>
          <p:nvPr/>
        </p:nvCxnSpPr>
        <p:spPr>
          <a:xfrm>
            <a:off x="3950400" y="2604900"/>
            <a:ext cx="2365200" cy="6388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88" name="Google Shape;1788;p43"/>
          <p:cNvSpPr txBox="1"/>
          <p:nvPr/>
        </p:nvSpPr>
        <p:spPr>
          <a:xfrm>
            <a:off x="960000" y="5536400"/>
            <a:ext cx="2990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1600" dirty="0"/>
              <a:t>The main source of IL23 are macrophages abundant in place of inflammation in enthesis</a:t>
            </a:r>
            <a:endParaRPr sz="16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0" name="Google Shape;1790;p43"/>
          <p:cNvSpPr txBox="1"/>
          <p:nvPr/>
        </p:nvSpPr>
        <p:spPr>
          <a:xfrm>
            <a:off x="819959" y="3980535"/>
            <a:ext cx="2990400" cy="41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1600" dirty="0"/>
              <a:t>The enthesis contains also cells that express IL23R (CD3+CD4-CD8-Ror gamma t+) and produce IL17, IL22 and Bmp7 in response to IL23</a:t>
            </a:r>
            <a:endParaRPr sz="1600" dirty="0">
              <a:solidFill>
                <a:schemeClr val="bg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91" name="Google Shape;1791;p43"/>
          <p:cNvCxnSpPr>
            <a:stCxn id="1788" idx="3"/>
            <a:endCxn id="1771" idx="4"/>
          </p:cNvCxnSpPr>
          <p:nvPr/>
        </p:nvCxnSpPr>
        <p:spPr>
          <a:xfrm rot="10800000" flipH="1">
            <a:off x="3950400" y="5236000"/>
            <a:ext cx="2365200" cy="6016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92" name="Google Shape;1792;p43"/>
          <p:cNvCxnSpPr>
            <a:stCxn id="1771" idx="2"/>
          </p:cNvCxnSpPr>
          <p:nvPr/>
        </p:nvCxnSpPr>
        <p:spPr>
          <a:xfrm rot="10800000">
            <a:off x="3950200" y="4239867"/>
            <a:ext cx="136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25975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7"/>
          <p:cNvSpPr txBox="1">
            <a:spLocks noGrp="1"/>
          </p:cNvSpPr>
          <p:nvPr>
            <p:ph type="title" idx="4294967295"/>
          </p:nvPr>
        </p:nvSpPr>
        <p:spPr>
          <a:xfrm>
            <a:off x="290963" y="-46635"/>
            <a:ext cx="4062940" cy="11218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b="1" dirty="0"/>
              <a:t>Hypothesis</a:t>
            </a:r>
            <a:r>
              <a:rPr lang="en" dirty="0"/>
              <a:t> </a:t>
            </a:r>
            <a:endParaRPr dirty="0"/>
          </a:p>
        </p:txBody>
      </p:sp>
      <p:sp>
        <p:nvSpPr>
          <p:cNvPr id="1355" name="Google Shape;1355;p37"/>
          <p:cNvSpPr txBox="1">
            <a:spLocks noGrp="1"/>
          </p:cNvSpPr>
          <p:nvPr>
            <p:ph type="subTitle" idx="4294967295"/>
          </p:nvPr>
        </p:nvSpPr>
        <p:spPr>
          <a:xfrm>
            <a:off x="-122491" y="1011819"/>
            <a:ext cx="6529917" cy="15303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/>
            <a:r>
              <a:rPr lang="en-US" dirty="0">
                <a:solidFill>
                  <a:schemeClr val="accent1"/>
                </a:solidFill>
              </a:rPr>
              <a:t>the resolution of chronic inflammation triggered by nonspecific factors like injury is impaired in patients with psoriatic arthritis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356" name="Google Shape;1356;p37"/>
          <p:cNvGrpSpPr/>
          <p:nvPr/>
        </p:nvGrpSpPr>
        <p:grpSpPr>
          <a:xfrm>
            <a:off x="1594557" y="3147030"/>
            <a:ext cx="2303808" cy="3750912"/>
            <a:chOff x="1185569" y="1722719"/>
            <a:chExt cx="2102106" cy="3416395"/>
          </a:xfrm>
        </p:grpSpPr>
        <p:sp>
          <p:nvSpPr>
            <p:cNvPr id="1357" name="Google Shape;1357;p37"/>
            <p:cNvSpPr/>
            <p:nvPr/>
          </p:nvSpPr>
          <p:spPr>
            <a:xfrm flipH="1">
              <a:off x="1185569" y="2125492"/>
              <a:ext cx="2102106" cy="2577066"/>
            </a:xfrm>
            <a:custGeom>
              <a:avLst/>
              <a:gdLst/>
              <a:ahLst/>
              <a:cxnLst/>
              <a:rect l="l" t="t" r="r" b="b"/>
              <a:pathLst>
                <a:path w="35840" h="43936" extrusionOk="0">
                  <a:moveTo>
                    <a:pt x="1554" y="0"/>
                  </a:moveTo>
                  <a:cubicBezTo>
                    <a:pt x="702" y="0"/>
                    <a:pt x="0" y="677"/>
                    <a:pt x="0" y="1554"/>
                  </a:cubicBezTo>
                  <a:lnTo>
                    <a:pt x="0" y="42356"/>
                  </a:lnTo>
                  <a:cubicBezTo>
                    <a:pt x="0" y="43234"/>
                    <a:pt x="702" y="43935"/>
                    <a:pt x="1554" y="43935"/>
                  </a:cubicBezTo>
                  <a:lnTo>
                    <a:pt x="34261" y="43935"/>
                  </a:lnTo>
                  <a:cubicBezTo>
                    <a:pt x="35138" y="43935"/>
                    <a:pt x="35840" y="43234"/>
                    <a:pt x="35840" y="42356"/>
                  </a:cubicBezTo>
                  <a:lnTo>
                    <a:pt x="35840" y="1554"/>
                  </a:lnTo>
                  <a:cubicBezTo>
                    <a:pt x="35840" y="677"/>
                    <a:pt x="35138" y="0"/>
                    <a:pt x="34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37"/>
            <p:cNvSpPr/>
            <p:nvPr/>
          </p:nvSpPr>
          <p:spPr>
            <a:xfrm flipH="1">
              <a:off x="1444269" y="4592156"/>
              <a:ext cx="349921" cy="546958"/>
            </a:xfrm>
            <a:custGeom>
              <a:avLst/>
              <a:gdLst/>
              <a:ahLst/>
              <a:cxnLst/>
              <a:rect l="l" t="t" r="r" b="b"/>
              <a:pathLst>
                <a:path w="5966" h="9325" extrusionOk="0">
                  <a:moveTo>
                    <a:pt x="2933" y="1"/>
                  </a:moveTo>
                  <a:lnTo>
                    <a:pt x="1" y="953"/>
                  </a:lnTo>
                  <a:lnTo>
                    <a:pt x="302" y="1880"/>
                  </a:lnTo>
                  <a:lnTo>
                    <a:pt x="628" y="2833"/>
                  </a:lnTo>
                  <a:lnTo>
                    <a:pt x="1279" y="4838"/>
                  </a:lnTo>
                  <a:lnTo>
                    <a:pt x="1931" y="6818"/>
                  </a:lnTo>
                  <a:lnTo>
                    <a:pt x="2733" y="9324"/>
                  </a:lnTo>
                  <a:lnTo>
                    <a:pt x="5966" y="9324"/>
                  </a:lnTo>
                  <a:lnTo>
                    <a:pt x="3861" y="2833"/>
                  </a:lnTo>
                  <a:lnTo>
                    <a:pt x="3535" y="1880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37"/>
            <p:cNvSpPr/>
            <p:nvPr/>
          </p:nvSpPr>
          <p:spPr>
            <a:xfrm flipH="1">
              <a:off x="2674636" y="4592156"/>
              <a:ext cx="349921" cy="546958"/>
            </a:xfrm>
            <a:custGeom>
              <a:avLst/>
              <a:gdLst/>
              <a:ahLst/>
              <a:cxnLst/>
              <a:rect l="l" t="t" r="r" b="b"/>
              <a:pathLst>
                <a:path w="5966" h="9325" extrusionOk="0">
                  <a:moveTo>
                    <a:pt x="3058" y="1"/>
                  </a:moveTo>
                  <a:lnTo>
                    <a:pt x="2432" y="1880"/>
                  </a:lnTo>
                  <a:lnTo>
                    <a:pt x="2131" y="2833"/>
                  </a:lnTo>
                  <a:lnTo>
                    <a:pt x="0" y="9324"/>
                  </a:lnTo>
                  <a:lnTo>
                    <a:pt x="3234" y="9324"/>
                  </a:lnTo>
                  <a:lnTo>
                    <a:pt x="4061" y="6818"/>
                  </a:lnTo>
                  <a:lnTo>
                    <a:pt x="4712" y="4838"/>
                  </a:lnTo>
                  <a:lnTo>
                    <a:pt x="5364" y="2833"/>
                  </a:lnTo>
                  <a:lnTo>
                    <a:pt x="5665" y="1880"/>
                  </a:lnTo>
                  <a:lnTo>
                    <a:pt x="5965" y="953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37"/>
            <p:cNvSpPr/>
            <p:nvPr/>
          </p:nvSpPr>
          <p:spPr>
            <a:xfrm flipH="1">
              <a:off x="1600062" y="4875862"/>
              <a:ext cx="1240735" cy="116196"/>
            </a:xfrm>
            <a:custGeom>
              <a:avLst/>
              <a:gdLst/>
              <a:ahLst/>
              <a:cxnLst/>
              <a:rect l="l" t="t" r="r" b="b"/>
              <a:pathLst>
                <a:path w="21154" h="1981" extrusionOk="0">
                  <a:moveTo>
                    <a:pt x="0" y="1"/>
                  </a:moveTo>
                  <a:lnTo>
                    <a:pt x="0" y="1981"/>
                  </a:lnTo>
                  <a:lnTo>
                    <a:pt x="21153" y="1981"/>
                  </a:lnTo>
                  <a:lnTo>
                    <a:pt x="21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37"/>
            <p:cNvSpPr/>
            <p:nvPr/>
          </p:nvSpPr>
          <p:spPr>
            <a:xfrm flipH="1">
              <a:off x="1567732" y="4702424"/>
              <a:ext cx="208803" cy="55898"/>
            </a:xfrm>
            <a:custGeom>
              <a:avLst/>
              <a:gdLst/>
              <a:ahLst/>
              <a:cxnLst/>
              <a:rect l="l" t="t" r="r" b="b"/>
              <a:pathLst>
                <a:path w="3560" h="953" extrusionOk="0">
                  <a:moveTo>
                    <a:pt x="1" y="0"/>
                  </a:moveTo>
                  <a:lnTo>
                    <a:pt x="327" y="953"/>
                  </a:lnTo>
                  <a:lnTo>
                    <a:pt x="3560" y="953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37"/>
            <p:cNvSpPr/>
            <p:nvPr/>
          </p:nvSpPr>
          <p:spPr>
            <a:xfrm flipH="1">
              <a:off x="2692289" y="4702424"/>
              <a:ext cx="207337" cy="55898"/>
            </a:xfrm>
            <a:custGeom>
              <a:avLst/>
              <a:gdLst/>
              <a:ahLst/>
              <a:cxnLst/>
              <a:rect l="l" t="t" r="r" b="b"/>
              <a:pathLst>
                <a:path w="3535" h="953" extrusionOk="0">
                  <a:moveTo>
                    <a:pt x="302" y="0"/>
                  </a:moveTo>
                  <a:lnTo>
                    <a:pt x="1" y="953"/>
                  </a:lnTo>
                  <a:lnTo>
                    <a:pt x="3234" y="953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37"/>
            <p:cNvSpPr/>
            <p:nvPr/>
          </p:nvSpPr>
          <p:spPr>
            <a:xfrm flipH="1">
              <a:off x="1294310" y="2256289"/>
              <a:ext cx="1884622" cy="2313940"/>
            </a:xfrm>
            <a:custGeom>
              <a:avLst/>
              <a:gdLst/>
              <a:ahLst/>
              <a:cxnLst/>
              <a:rect l="l" t="t" r="r" b="b"/>
              <a:pathLst>
                <a:path w="32132" h="39450" extrusionOk="0">
                  <a:moveTo>
                    <a:pt x="1" y="1"/>
                  </a:moveTo>
                  <a:lnTo>
                    <a:pt x="1" y="39450"/>
                  </a:lnTo>
                  <a:lnTo>
                    <a:pt x="32131" y="39450"/>
                  </a:lnTo>
                  <a:lnTo>
                    <a:pt x="32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37"/>
            <p:cNvSpPr/>
            <p:nvPr/>
          </p:nvSpPr>
          <p:spPr>
            <a:xfrm flipH="1">
              <a:off x="1570664" y="3335333"/>
              <a:ext cx="126455" cy="404309"/>
            </a:xfrm>
            <a:custGeom>
              <a:avLst/>
              <a:gdLst/>
              <a:ahLst/>
              <a:cxnLst/>
              <a:rect l="l" t="t" r="r" b="b"/>
              <a:pathLst>
                <a:path w="2156" h="6893" extrusionOk="0">
                  <a:moveTo>
                    <a:pt x="1278" y="0"/>
                  </a:moveTo>
                  <a:lnTo>
                    <a:pt x="1203" y="75"/>
                  </a:lnTo>
                  <a:cubicBezTo>
                    <a:pt x="1203" y="75"/>
                    <a:pt x="1454" y="376"/>
                    <a:pt x="1679" y="877"/>
                  </a:cubicBezTo>
                  <a:lnTo>
                    <a:pt x="1780" y="827"/>
                  </a:lnTo>
                  <a:cubicBezTo>
                    <a:pt x="1554" y="301"/>
                    <a:pt x="1303" y="25"/>
                    <a:pt x="1278" y="0"/>
                  </a:cubicBezTo>
                  <a:close/>
                  <a:moveTo>
                    <a:pt x="2080" y="1729"/>
                  </a:moveTo>
                  <a:lnTo>
                    <a:pt x="1955" y="1754"/>
                  </a:lnTo>
                  <a:cubicBezTo>
                    <a:pt x="2005" y="2030"/>
                    <a:pt x="2055" y="2331"/>
                    <a:pt x="2055" y="2632"/>
                  </a:cubicBezTo>
                  <a:lnTo>
                    <a:pt x="2055" y="2682"/>
                  </a:lnTo>
                  <a:lnTo>
                    <a:pt x="2156" y="2682"/>
                  </a:lnTo>
                  <a:lnTo>
                    <a:pt x="2156" y="2632"/>
                  </a:lnTo>
                  <a:cubicBezTo>
                    <a:pt x="2156" y="2331"/>
                    <a:pt x="2130" y="2030"/>
                    <a:pt x="2080" y="1729"/>
                  </a:cubicBezTo>
                  <a:close/>
                  <a:moveTo>
                    <a:pt x="1930" y="3609"/>
                  </a:moveTo>
                  <a:cubicBezTo>
                    <a:pt x="1880" y="3885"/>
                    <a:pt x="1780" y="4186"/>
                    <a:pt x="1654" y="4486"/>
                  </a:cubicBezTo>
                  <a:lnTo>
                    <a:pt x="1755" y="4536"/>
                  </a:lnTo>
                  <a:cubicBezTo>
                    <a:pt x="1880" y="4236"/>
                    <a:pt x="1980" y="3935"/>
                    <a:pt x="2055" y="3634"/>
                  </a:cubicBezTo>
                  <a:lnTo>
                    <a:pt x="1930" y="3609"/>
                  </a:lnTo>
                  <a:close/>
                  <a:moveTo>
                    <a:pt x="1203" y="5313"/>
                  </a:moveTo>
                  <a:cubicBezTo>
                    <a:pt x="1053" y="5564"/>
                    <a:pt x="877" y="5815"/>
                    <a:pt x="677" y="6065"/>
                  </a:cubicBezTo>
                  <a:lnTo>
                    <a:pt x="752" y="6140"/>
                  </a:lnTo>
                  <a:cubicBezTo>
                    <a:pt x="978" y="5890"/>
                    <a:pt x="1153" y="5639"/>
                    <a:pt x="1303" y="5363"/>
                  </a:cubicBezTo>
                  <a:lnTo>
                    <a:pt x="1203" y="5313"/>
                  </a:lnTo>
                  <a:close/>
                  <a:moveTo>
                    <a:pt x="50" y="6767"/>
                  </a:moveTo>
                  <a:lnTo>
                    <a:pt x="0" y="6817"/>
                  </a:lnTo>
                  <a:lnTo>
                    <a:pt x="100" y="6892"/>
                  </a:lnTo>
                  <a:lnTo>
                    <a:pt x="125" y="6842"/>
                  </a:lnTo>
                  <a:lnTo>
                    <a:pt x="50" y="67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37"/>
            <p:cNvSpPr/>
            <p:nvPr/>
          </p:nvSpPr>
          <p:spPr>
            <a:xfrm flipH="1">
              <a:off x="1716185" y="3010805"/>
              <a:ext cx="348455" cy="283421"/>
            </a:xfrm>
            <a:custGeom>
              <a:avLst/>
              <a:gdLst/>
              <a:ahLst/>
              <a:cxnLst/>
              <a:rect l="l" t="t" r="r" b="b"/>
              <a:pathLst>
                <a:path w="5941" h="4832" extrusionOk="0">
                  <a:moveTo>
                    <a:pt x="2970" y="0"/>
                  </a:moveTo>
                  <a:cubicBezTo>
                    <a:pt x="2344" y="0"/>
                    <a:pt x="1717" y="307"/>
                    <a:pt x="1354" y="921"/>
                  </a:cubicBezTo>
                  <a:lnTo>
                    <a:pt x="727" y="2024"/>
                  </a:lnTo>
                  <a:cubicBezTo>
                    <a:pt x="0" y="3277"/>
                    <a:pt x="903" y="4831"/>
                    <a:pt x="2331" y="4831"/>
                  </a:cubicBezTo>
                  <a:lnTo>
                    <a:pt x="3609" y="4831"/>
                  </a:lnTo>
                  <a:cubicBezTo>
                    <a:pt x="5038" y="4831"/>
                    <a:pt x="5940" y="3277"/>
                    <a:pt x="5213" y="2024"/>
                  </a:cubicBezTo>
                  <a:lnTo>
                    <a:pt x="4587" y="921"/>
                  </a:lnTo>
                  <a:cubicBezTo>
                    <a:pt x="4223" y="307"/>
                    <a:pt x="3597" y="0"/>
                    <a:pt x="2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flipH="1">
              <a:off x="1885220" y="3045703"/>
              <a:ext cx="35367" cy="205879"/>
            </a:xfrm>
            <a:custGeom>
              <a:avLst/>
              <a:gdLst/>
              <a:ahLst/>
              <a:cxnLst/>
              <a:rect l="l" t="t" r="r" b="b"/>
              <a:pathLst>
                <a:path w="603" h="3510" extrusionOk="0">
                  <a:moveTo>
                    <a:pt x="51" y="1"/>
                  </a:moveTo>
                  <a:lnTo>
                    <a:pt x="126" y="2457"/>
                  </a:lnTo>
                  <a:lnTo>
                    <a:pt x="477" y="2457"/>
                  </a:lnTo>
                  <a:lnTo>
                    <a:pt x="552" y="1"/>
                  </a:lnTo>
                  <a:close/>
                  <a:moveTo>
                    <a:pt x="301" y="2883"/>
                  </a:moveTo>
                  <a:cubicBezTo>
                    <a:pt x="126" y="2883"/>
                    <a:pt x="1" y="3008"/>
                    <a:pt x="1" y="3209"/>
                  </a:cubicBezTo>
                  <a:cubicBezTo>
                    <a:pt x="1" y="3384"/>
                    <a:pt x="126" y="3509"/>
                    <a:pt x="301" y="3509"/>
                  </a:cubicBezTo>
                  <a:cubicBezTo>
                    <a:pt x="477" y="3509"/>
                    <a:pt x="602" y="3384"/>
                    <a:pt x="602" y="3209"/>
                  </a:cubicBezTo>
                  <a:cubicBezTo>
                    <a:pt x="602" y="3008"/>
                    <a:pt x="477" y="2883"/>
                    <a:pt x="301" y="2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flipH="1">
              <a:off x="1971973" y="2627623"/>
              <a:ext cx="476317" cy="225587"/>
            </a:xfrm>
            <a:custGeom>
              <a:avLst/>
              <a:gdLst/>
              <a:ahLst/>
              <a:cxnLst/>
              <a:rect l="l" t="t" r="r" b="b"/>
              <a:pathLst>
                <a:path w="8121" h="3846" extrusionOk="0">
                  <a:moveTo>
                    <a:pt x="3754" y="0"/>
                  </a:moveTo>
                  <a:cubicBezTo>
                    <a:pt x="3662" y="0"/>
                    <a:pt x="3572" y="3"/>
                    <a:pt x="3484" y="11"/>
                  </a:cubicBezTo>
                  <a:lnTo>
                    <a:pt x="3484" y="136"/>
                  </a:lnTo>
                  <a:cubicBezTo>
                    <a:pt x="3608" y="126"/>
                    <a:pt x="3737" y="120"/>
                    <a:pt x="3867" y="120"/>
                  </a:cubicBezTo>
                  <a:cubicBezTo>
                    <a:pt x="4050" y="120"/>
                    <a:pt x="4235" y="132"/>
                    <a:pt x="4411" y="161"/>
                  </a:cubicBezTo>
                  <a:lnTo>
                    <a:pt x="4436" y="36"/>
                  </a:lnTo>
                  <a:cubicBezTo>
                    <a:pt x="4206" y="18"/>
                    <a:pt x="3975" y="0"/>
                    <a:pt x="3754" y="0"/>
                  </a:cubicBezTo>
                  <a:close/>
                  <a:moveTo>
                    <a:pt x="2531" y="161"/>
                  </a:moveTo>
                  <a:cubicBezTo>
                    <a:pt x="2231" y="236"/>
                    <a:pt x="1930" y="337"/>
                    <a:pt x="1629" y="462"/>
                  </a:cubicBezTo>
                  <a:lnTo>
                    <a:pt x="1679" y="587"/>
                  </a:lnTo>
                  <a:cubicBezTo>
                    <a:pt x="1980" y="462"/>
                    <a:pt x="2281" y="362"/>
                    <a:pt x="2556" y="287"/>
                  </a:cubicBezTo>
                  <a:lnTo>
                    <a:pt x="2531" y="161"/>
                  </a:lnTo>
                  <a:close/>
                  <a:moveTo>
                    <a:pt x="5338" y="261"/>
                  </a:moveTo>
                  <a:lnTo>
                    <a:pt x="5313" y="387"/>
                  </a:lnTo>
                  <a:cubicBezTo>
                    <a:pt x="5589" y="487"/>
                    <a:pt x="5890" y="637"/>
                    <a:pt x="6140" y="788"/>
                  </a:cubicBezTo>
                  <a:lnTo>
                    <a:pt x="6216" y="688"/>
                  </a:lnTo>
                  <a:cubicBezTo>
                    <a:pt x="5940" y="537"/>
                    <a:pt x="5639" y="387"/>
                    <a:pt x="5338" y="261"/>
                  </a:cubicBezTo>
                  <a:close/>
                  <a:moveTo>
                    <a:pt x="802" y="913"/>
                  </a:moveTo>
                  <a:cubicBezTo>
                    <a:pt x="526" y="1063"/>
                    <a:pt x="276" y="1239"/>
                    <a:pt x="0" y="1439"/>
                  </a:cubicBezTo>
                  <a:lnTo>
                    <a:pt x="75" y="1540"/>
                  </a:lnTo>
                  <a:cubicBezTo>
                    <a:pt x="326" y="1339"/>
                    <a:pt x="602" y="1164"/>
                    <a:pt x="852" y="1013"/>
                  </a:cubicBezTo>
                  <a:lnTo>
                    <a:pt x="802" y="913"/>
                  </a:lnTo>
                  <a:close/>
                  <a:moveTo>
                    <a:pt x="6942" y="1289"/>
                  </a:moveTo>
                  <a:lnTo>
                    <a:pt x="6867" y="1389"/>
                  </a:lnTo>
                  <a:cubicBezTo>
                    <a:pt x="7068" y="1615"/>
                    <a:pt x="7268" y="1840"/>
                    <a:pt x="7444" y="2116"/>
                  </a:cubicBezTo>
                  <a:lnTo>
                    <a:pt x="7544" y="2041"/>
                  </a:lnTo>
                  <a:cubicBezTo>
                    <a:pt x="7368" y="1790"/>
                    <a:pt x="7168" y="1515"/>
                    <a:pt x="6942" y="1289"/>
                  </a:cubicBezTo>
                  <a:close/>
                  <a:moveTo>
                    <a:pt x="7945" y="2918"/>
                  </a:moveTo>
                  <a:lnTo>
                    <a:pt x="7820" y="2943"/>
                  </a:lnTo>
                  <a:cubicBezTo>
                    <a:pt x="7920" y="3244"/>
                    <a:pt x="7995" y="3545"/>
                    <a:pt x="8020" y="3845"/>
                  </a:cubicBezTo>
                  <a:lnTo>
                    <a:pt x="8120" y="3845"/>
                  </a:lnTo>
                  <a:cubicBezTo>
                    <a:pt x="8095" y="3520"/>
                    <a:pt x="8045" y="3219"/>
                    <a:pt x="7945" y="29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37"/>
            <p:cNvSpPr/>
            <p:nvPr/>
          </p:nvSpPr>
          <p:spPr>
            <a:xfrm flipH="1">
              <a:off x="1357530" y="3457332"/>
              <a:ext cx="1140791" cy="854134"/>
            </a:xfrm>
            <a:custGeom>
              <a:avLst/>
              <a:gdLst/>
              <a:ahLst/>
              <a:cxnLst/>
              <a:rect l="l" t="t" r="r" b="b"/>
              <a:pathLst>
                <a:path w="19450" h="14562" extrusionOk="0">
                  <a:moveTo>
                    <a:pt x="4562" y="0"/>
                  </a:moveTo>
                  <a:lnTo>
                    <a:pt x="3209" y="627"/>
                  </a:lnTo>
                  <a:lnTo>
                    <a:pt x="1429" y="1429"/>
                  </a:lnTo>
                  <a:lnTo>
                    <a:pt x="1329" y="1479"/>
                  </a:lnTo>
                  <a:lnTo>
                    <a:pt x="402" y="1905"/>
                  </a:lnTo>
                  <a:lnTo>
                    <a:pt x="1" y="2080"/>
                  </a:lnTo>
                  <a:lnTo>
                    <a:pt x="1" y="4587"/>
                  </a:lnTo>
                  <a:lnTo>
                    <a:pt x="1179" y="6492"/>
                  </a:lnTo>
                  <a:lnTo>
                    <a:pt x="3460" y="10151"/>
                  </a:lnTo>
                  <a:cubicBezTo>
                    <a:pt x="2858" y="12281"/>
                    <a:pt x="3510" y="14562"/>
                    <a:pt x="3510" y="14562"/>
                  </a:cubicBezTo>
                  <a:lnTo>
                    <a:pt x="19450" y="14411"/>
                  </a:lnTo>
                  <a:cubicBezTo>
                    <a:pt x="19433" y="12607"/>
                    <a:pt x="18360" y="12312"/>
                    <a:pt x="17661" y="12312"/>
                  </a:cubicBezTo>
                  <a:cubicBezTo>
                    <a:pt x="17321" y="12312"/>
                    <a:pt x="17069" y="12381"/>
                    <a:pt x="17069" y="12381"/>
                  </a:cubicBezTo>
                  <a:lnTo>
                    <a:pt x="8522" y="8246"/>
                  </a:lnTo>
                  <a:lnTo>
                    <a:pt x="5164" y="1203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37"/>
            <p:cNvSpPr/>
            <p:nvPr/>
          </p:nvSpPr>
          <p:spPr>
            <a:xfrm flipH="1">
              <a:off x="1998426" y="3147115"/>
              <a:ext cx="499895" cy="905633"/>
            </a:xfrm>
            <a:custGeom>
              <a:avLst/>
              <a:gdLst/>
              <a:ahLst/>
              <a:cxnLst/>
              <a:rect l="l" t="t" r="r" b="b"/>
              <a:pathLst>
                <a:path w="8523" h="15440" extrusionOk="0">
                  <a:moveTo>
                    <a:pt x="26" y="1"/>
                  </a:moveTo>
                  <a:lnTo>
                    <a:pt x="1" y="9876"/>
                  </a:lnTo>
                  <a:lnTo>
                    <a:pt x="1" y="10477"/>
                  </a:lnTo>
                  <a:lnTo>
                    <a:pt x="3460" y="15440"/>
                  </a:lnTo>
                  <a:lnTo>
                    <a:pt x="4612" y="14989"/>
                  </a:lnTo>
                  <a:lnTo>
                    <a:pt x="5239" y="14763"/>
                  </a:lnTo>
                  <a:lnTo>
                    <a:pt x="5815" y="14562"/>
                  </a:lnTo>
                  <a:lnTo>
                    <a:pt x="6191" y="14412"/>
                  </a:lnTo>
                  <a:lnTo>
                    <a:pt x="6643" y="14237"/>
                  </a:lnTo>
                  <a:lnTo>
                    <a:pt x="8522" y="13535"/>
                  </a:lnTo>
                  <a:lnTo>
                    <a:pt x="4262" y="4638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flipH="1">
              <a:off x="2248351" y="2376880"/>
              <a:ext cx="870286" cy="1675891"/>
            </a:xfrm>
            <a:custGeom>
              <a:avLst/>
              <a:gdLst/>
              <a:ahLst/>
              <a:cxnLst/>
              <a:rect l="l" t="t" r="r" b="b"/>
              <a:pathLst>
                <a:path w="14838" h="28572" extrusionOk="0">
                  <a:moveTo>
                    <a:pt x="0" y="0"/>
                  </a:moveTo>
                  <a:lnTo>
                    <a:pt x="0" y="10577"/>
                  </a:lnTo>
                  <a:lnTo>
                    <a:pt x="4061" y="11278"/>
                  </a:lnTo>
                  <a:cubicBezTo>
                    <a:pt x="4061" y="11278"/>
                    <a:pt x="10326" y="25689"/>
                    <a:pt x="14036" y="28572"/>
                  </a:cubicBezTo>
                  <a:lnTo>
                    <a:pt x="14186" y="26416"/>
                  </a:lnTo>
                  <a:lnTo>
                    <a:pt x="14286" y="25038"/>
                  </a:lnTo>
                  <a:lnTo>
                    <a:pt x="14311" y="24837"/>
                  </a:lnTo>
                  <a:lnTo>
                    <a:pt x="14612" y="20727"/>
                  </a:lnTo>
                  <a:lnTo>
                    <a:pt x="14787" y="18572"/>
                  </a:lnTo>
                  <a:lnTo>
                    <a:pt x="14838" y="17770"/>
                  </a:lnTo>
                  <a:lnTo>
                    <a:pt x="12557" y="13133"/>
                  </a:lnTo>
                  <a:lnTo>
                    <a:pt x="10026" y="7920"/>
                  </a:lnTo>
                  <a:cubicBezTo>
                    <a:pt x="8923" y="5689"/>
                    <a:pt x="7168" y="3860"/>
                    <a:pt x="4988" y="26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flipH="1">
              <a:off x="1789676" y="4171495"/>
              <a:ext cx="210269" cy="107867"/>
            </a:xfrm>
            <a:custGeom>
              <a:avLst/>
              <a:gdLst/>
              <a:ahLst/>
              <a:cxnLst/>
              <a:rect l="l" t="t" r="r" b="b"/>
              <a:pathLst>
                <a:path w="3585" h="1839" extrusionOk="0">
                  <a:moveTo>
                    <a:pt x="352" y="1"/>
                  </a:moveTo>
                  <a:cubicBezTo>
                    <a:pt x="231" y="1"/>
                    <a:pt x="112" y="76"/>
                    <a:pt x="75" y="205"/>
                  </a:cubicBezTo>
                  <a:cubicBezTo>
                    <a:pt x="0" y="356"/>
                    <a:pt x="75" y="556"/>
                    <a:pt x="251" y="631"/>
                  </a:cubicBezTo>
                  <a:lnTo>
                    <a:pt x="3083" y="1809"/>
                  </a:lnTo>
                  <a:cubicBezTo>
                    <a:pt x="3129" y="1829"/>
                    <a:pt x="3175" y="1838"/>
                    <a:pt x="3219" y="1838"/>
                  </a:cubicBezTo>
                  <a:cubicBezTo>
                    <a:pt x="3343" y="1838"/>
                    <a:pt x="3453" y="1763"/>
                    <a:pt x="3509" y="1634"/>
                  </a:cubicBezTo>
                  <a:cubicBezTo>
                    <a:pt x="3584" y="1483"/>
                    <a:pt x="3484" y="1283"/>
                    <a:pt x="3334" y="1208"/>
                  </a:cubicBezTo>
                  <a:lnTo>
                    <a:pt x="476" y="30"/>
                  </a:lnTo>
                  <a:cubicBezTo>
                    <a:pt x="437" y="10"/>
                    <a:pt x="394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37"/>
            <p:cNvSpPr/>
            <p:nvPr/>
          </p:nvSpPr>
          <p:spPr>
            <a:xfrm flipH="1">
              <a:off x="1754425" y="4118589"/>
              <a:ext cx="210269" cy="107045"/>
            </a:xfrm>
            <a:custGeom>
              <a:avLst/>
              <a:gdLst/>
              <a:ahLst/>
              <a:cxnLst/>
              <a:rect l="l" t="t" r="r" b="b"/>
              <a:pathLst>
                <a:path w="3585" h="1825" extrusionOk="0">
                  <a:moveTo>
                    <a:pt x="366" y="1"/>
                  </a:moveTo>
                  <a:cubicBezTo>
                    <a:pt x="242" y="1"/>
                    <a:pt x="131" y="75"/>
                    <a:pt x="76" y="205"/>
                  </a:cubicBezTo>
                  <a:cubicBezTo>
                    <a:pt x="1" y="355"/>
                    <a:pt x="101" y="556"/>
                    <a:pt x="251" y="606"/>
                  </a:cubicBezTo>
                  <a:lnTo>
                    <a:pt x="3108" y="1809"/>
                  </a:lnTo>
                  <a:cubicBezTo>
                    <a:pt x="3140" y="1819"/>
                    <a:pt x="3173" y="1824"/>
                    <a:pt x="3207" y="1824"/>
                  </a:cubicBezTo>
                  <a:cubicBezTo>
                    <a:pt x="3336" y="1824"/>
                    <a:pt x="3470" y="1753"/>
                    <a:pt x="3509" y="1634"/>
                  </a:cubicBezTo>
                  <a:cubicBezTo>
                    <a:pt x="3585" y="1458"/>
                    <a:pt x="3509" y="1283"/>
                    <a:pt x="3334" y="1208"/>
                  </a:cubicBezTo>
                  <a:lnTo>
                    <a:pt x="502" y="30"/>
                  </a:lnTo>
                  <a:cubicBezTo>
                    <a:pt x="456" y="10"/>
                    <a:pt x="410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37"/>
            <p:cNvSpPr/>
            <p:nvPr/>
          </p:nvSpPr>
          <p:spPr>
            <a:xfrm flipH="1">
              <a:off x="1717650" y="4064218"/>
              <a:ext cx="210269" cy="107045"/>
            </a:xfrm>
            <a:custGeom>
              <a:avLst/>
              <a:gdLst/>
              <a:ahLst/>
              <a:cxnLst/>
              <a:rect l="l" t="t" r="r" b="b"/>
              <a:pathLst>
                <a:path w="3585" h="1825" extrusionOk="0">
                  <a:moveTo>
                    <a:pt x="366" y="0"/>
                  </a:moveTo>
                  <a:cubicBezTo>
                    <a:pt x="241" y="0"/>
                    <a:pt x="131" y="75"/>
                    <a:pt x="75" y="205"/>
                  </a:cubicBezTo>
                  <a:cubicBezTo>
                    <a:pt x="0" y="355"/>
                    <a:pt x="101" y="556"/>
                    <a:pt x="251" y="606"/>
                  </a:cubicBezTo>
                  <a:lnTo>
                    <a:pt x="3108" y="1809"/>
                  </a:lnTo>
                  <a:cubicBezTo>
                    <a:pt x="3139" y="1819"/>
                    <a:pt x="3173" y="1824"/>
                    <a:pt x="3207" y="1824"/>
                  </a:cubicBezTo>
                  <a:cubicBezTo>
                    <a:pt x="3336" y="1824"/>
                    <a:pt x="3469" y="1752"/>
                    <a:pt x="3509" y="1633"/>
                  </a:cubicBezTo>
                  <a:cubicBezTo>
                    <a:pt x="3584" y="1458"/>
                    <a:pt x="3509" y="1282"/>
                    <a:pt x="3334" y="1207"/>
                  </a:cubicBezTo>
                  <a:lnTo>
                    <a:pt x="502" y="29"/>
                  </a:lnTo>
                  <a:cubicBezTo>
                    <a:pt x="456" y="10"/>
                    <a:pt x="410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37"/>
            <p:cNvSpPr/>
            <p:nvPr/>
          </p:nvSpPr>
          <p:spPr>
            <a:xfrm flipH="1">
              <a:off x="1882288" y="4020697"/>
              <a:ext cx="122115" cy="93379"/>
            </a:xfrm>
            <a:custGeom>
              <a:avLst/>
              <a:gdLst/>
              <a:ahLst/>
              <a:cxnLst/>
              <a:rect l="l" t="t" r="r" b="b"/>
              <a:pathLst>
                <a:path w="2082" h="1592" extrusionOk="0">
                  <a:moveTo>
                    <a:pt x="777" y="1"/>
                  </a:moveTo>
                  <a:cubicBezTo>
                    <a:pt x="505" y="1"/>
                    <a:pt x="247" y="152"/>
                    <a:pt x="151" y="420"/>
                  </a:cubicBezTo>
                  <a:cubicBezTo>
                    <a:pt x="1" y="771"/>
                    <a:pt x="151" y="1172"/>
                    <a:pt x="502" y="1298"/>
                  </a:cubicBezTo>
                  <a:lnTo>
                    <a:pt x="1054" y="1548"/>
                  </a:lnTo>
                  <a:cubicBezTo>
                    <a:pt x="1136" y="1578"/>
                    <a:pt x="1221" y="1592"/>
                    <a:pt x="1305" y="1592"/>
                  </a:cubicBezTo>
                  <a:cubicBezTo>
                    <a:pt x="1579" y="1592"/>
                    <a:pt x="1841" y="1441"/>
                    <a:pt x="1956" y="1172"/>
                  </a:cubicBezTo>
                  <a:cubicBezTo>
                    <a:pt x="2081" y="821"/>
                    <a:pt x="1931" y="420"/>
                    <a:pt x="1580" y="295"/>
                  </a:cubicBezTo>
                  <a:lnTo>
                    <a:pt x="1029" y="44"/>
                  </a:lnTo>
                  <a:cubicBezTo>
                    <a:pt x="946" y="15"/>
                    <a:pt x="861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37"/>
            <p:cNvSpPr/>
            <p:nvPr/>
          </p:nvSpPr>
          <p:spPr>
            <a:xfrm flipH="1">
              <a:off x="1913199" y="4077415"/>
              <a:ext cx="122056" cy="93379"/>
            </a:xfrm>
            <a:custGeom>
              <a:avLst/>
              <a:gdLst/>
              <a:ahLst/>
              <a:cxnLst/>
              <a:rect l="l" t="t" r="r" b="b"/>
              <a:pathLst>
                <a:path w="2081" h="1592" extrusionOk="0">
                  <a:moveTo>
                    <a:pt x="767" y="1"/>
                  </a:moveTo>
                  <a:cubicBezTo>
                    <a:pt x="498" y="1"/>
                    <a:pt x="246" y="166"/>
                    <a:pt x="151" y="431"/>
                  </a:cubicBezTo>
                  <a:cubicBezTo>
                    <a:pt x="1" y="757"/>
                    <a:pt x="151" y="1158"/>
                    <a:pt x="502" y="1308"/>
                  </a:cubicBezTo>
                  <a:lnTo>
                    <a:pt x="1053" y="1534"/>
                  </a:lnTo>
                  <a:cubicBezTo>
                    <a:pt x="1145" y="1573"/>
                    <a:pt x="1240" y="1592"/>
                    <a:pt x="1333" y="1592"/>
                  </a:cubicBezTo>
                  <a:cubicBezTo>
                    <a:pt x="1597" y="1592"/>
                    <a:pt x="1844" y="1442"/>
                    <a:pt x="1956" y="1183"/>
                  </a:cubicBezTo>
                  <a:cubicBezTo>
                    <a:pt x="2081" y="832"/>
                    <a:pt x="1931" y="431"/>
                    <a:pt x="1580" y="280"/>
                  </a:cubicBezTo>
                  <a:lnTo>
                    <a:pt x="1028" y="55"/>
                  </a:lnTo>
                  <a:cubicBezTo>
                    <a:pt x="942" y="18"/>
                    <a:pt x="854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flipH="1">
              <a:off x="1946983" y="4131786"/>
              <a:ext cx="122056" cy="93203"/>
            </a:xfrm>
            <a:custGeom>
              <a:avLst/>
              <a:gdLst/>
              <a:ahLst/>
              <a:cxnLst/>
              <a:rect l="l" t="t" r="r" b="b"/>
              <a:pathLst>
                <a:path w="2081" h="1589" extrusionOk="0">
                  <a:moveTo>
                    <a:pt x="763" y="1"/>
                  </a:moveTo>
                  <a:cubicBezTo>
                    <a:pt x="495" y="1"/>
                    <a:pt x="245" y="161"/>
                    <a:pt x="151" y="406"/>
                  </a:cubicBezTo>
                  <a:cubicBezTo>
                    <a:pt x="0" y="757"/>
                    <a:pt x="151" y="1158"/>
                    <a:pt x="501" y="1308"/>
                  </a:cubicBezTo>
                  <a:lnTo>
                    <a:pt x="1053" y="1534"/>
                  </a:lnTo>
                  <a:cubicBezTo>
                    <a:pt x="1140" y="1571"/>
                    <a:pt x="1229" y="1588"/>
                    <a:pt x="1318" y="1588"/>
                  </a:cubicBezTo>
                  <a:cubicBezTo>
                    <a:pt x="1587" y="1588"/>
                    <a:pt x="1842" y="1428"/>
                    <a:pt x="1955" y="1183"/>
                  </a:cubicBezTo>
                  <a:cubicBezTo>
                    <a:pt x="2080" y="832"/>
                    <a:pt x="1930" y="431"/>
                    <a:pt x="1579" y="281"/>
                  </a:cubicBezTo>
                  <a:lnTo>
                    <a:pt x="1028" y="55"/>
                  </a:lnTo>
                  <a:cubicBezTo>
                    <a:pt x="941" y="18"/>
                    <a:pt x="851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flipH="1">
              <a:off x="1404559" y="4239357"/>
              <a:ext cx="169095" cy="36835"/>
            </a:xfrm>
            <a:custGeom>
              <a:avLst/>
              <a:gdLst/>
              <a:ahLst/>
              <a:cxnLst/>
              <a:rect l="l" t="t" r="r" b="b"/>
              <a:pathLst>
                <a:path w="2883" h="628" extrusionOk="0">
                  <a:moveTo>
                    <a:pt x="326" y="1"/>
                  </a:moveTo>
                  <a:cubicBezTo>
                    <a:pt x="151" y="1"/>
                    <a:pt x="0" y="126"/>
                    <a:pt x="0" y="301"/>
                  </a:cubicBezTo>
                  <a:cubicBezTo>
                    <a:pt x="0" y="477"/>
                    <a:pt x="151" y="627"/>
                    <a:pt x="326" y="627"/>
                  </a:cubicBezTo>
                  <a:lnTo>
                    <a:pt x="2557" y="627"/>
                  </a:lnTo>
                  <a:cubicBezTo>
                    <a:pt x="2732" y="627"/>
                    <a:pt x="2883" y="502"/>
                    <a:pt x="2883" y="326"/>
                  </a:cubicBezTo>
                  <a:cubicBezTo>
                    <a:pt x="2883" y="126"/>
                    <a:pt x="2732" y="1"/>
                    <a:pt x="2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37"/>
            <p:cNvSpPr/>
            <p:nvPr/>
          </p:nvSpPr>
          <p:spPr>
            <a:xfrm flipH="1">
              <a:off x="1539813" y="4237890"/>
              <a:ext cx="169095" cy="38302"/>
            </a:xfrm>
            <a:custGeom>
              <a:avLst/>
              <a:gdLst/>
              <a:ahLst/>
              <a:cxnLst/>
              <a:rect l="l" t="t" r="r" b="b"/>
              <a:pathLst>
                <a:path w="2883" h="653" extrusionOk="0">
                  <a:moveTo>
                    <a:pt x="326" y="1"/>
                  </a:moveTo>
                  <a:cubicBezTo>
                    <a:pt x="151" y="1"/>
                    <a:pt x="1" y="151"/>
                    <a:pt x="1" y="326"/>
                  </a:cubicBezTo>
                  <a:cubicBezTo>
                    <a:pt x="1" y="502"/>
                    <a:pt x="151" y="652"/>
                    <a:pt x="326" y="652"/>
                  </a:cubicBezTo>
                  <a:lnTo>
                    <a:pt x="2557" y="652"/>
                  </a:lnTo>
                  <a:cubicBezTo>
                    <a:pt x="2758" y="652"/>
                    <a:pt x="2883" y="502"/>
                    <a:pt x="2883" y="326"/>
                  </a:cubicBezTo>
                  <a:cubicBezTo>
                    <a:pt x="2883" y="151"/>
                    <a:pt x="2758" y="26"/>
                    <a:pt x="2582" y="2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37"/>
            <p:cNvSpPr/>
            <p:nvPr/>
          </p:nvSpPr>
          <p:spPr>
            <a:xfrm flipH="1">
              <a:off x="1688263" y="4223168"/>
              <a:ext cx="67685" cy="67688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1"/>
                  </a:moveTo>
                  <a:cubicBezTo>
                    <a:pt x="251" y="1"/>
                    <a:pt x="1" y="252"/>
                    <a:pt x="1" y="577"/>
                  </a:cubicBezTo>
                  <a:cubicBezTo>
                    <a:pt x="1" y="903"/>
                    <a:pt x="251" y="1154"/>
                    <a:pt x="577" y="1154"/>
                  </a:cubicBezTo>
                  <a:cubicBezTo>
                    <a:pt x="878" y="1154"/>
                    <a:pt x="1153" y="903"/>
                    <a:pt x="1153" y="577"/>
                  </a:cubicBezTo>
                  <a:cubicBezTo>
                    <a:pt x="1153" y="252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 flipH="1">
              <a:off x="1532423" y="4173020"/>
              <a:ext cx="169154" cy="54842"/>
            </a:xfrm>
            <a:custGeom>
              <a:avLst/>
              <a:gdLst/>
              <a:ahLst/>
              <a:cxnLst/>
              <a:rect l="l" t="t" r="r" b="b"/>
              <a:pathLst>
                <a:path w="2884" h="935" extrusionOk="0">
                  <a:moveTo>
                    <a:pt x="324" y="0"/>
                  </a:moveTo>
                  <a:cubicBezTo>
                    <a:pt x="172" y="0"/>
                    <a:pt x="48" y="97"/>
                    <a:pt x="26" y="254"/>
                  </a:cubicBezTo>
                  <a:cubicBezTo>
                    <a:pt x="1" y="430"/>
                    <a:pt x="126" y="605"/>
                    <a:pt x="302" y="630"/>
                  </a:cubicBezTo>
                  <a:lnTo>
                    <a:pt x="2507" y="931"/>
                  </a:lnTo>
                  <a:cubicBezTo>
                    <a:pt x="2522" y="933"/>
                    <a:pt x="2537" y="934"/>
                    <a:pt x="2552" y="934"/>
                  </a:cubicBezTo>
                  <a:cubicBezTo>
                    <a:pt x="2712" y="934"/>
                    <a:pt x="2860" y="816"/>
                    <a:pt x="2883" y="655"/>
                  </a:cubicBezTo>
                  <a:cubicBezTo>
                    <a:pt x="2883" y="480"/>
                    <a:pt x="2783" y="330"/>
                    <a:pt x="2607" y="305"/>
                  </a:cubicBezTo>
                  <a:lnTo>
                    <a:pt x="377" y="4"/>
                  </a:lnTo>
                  <a:cubicBezTo>
                    <a:pt x="359" y="1"/>
                    <a:pt x="341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37"/>
            <p:cNvSpPr/>
            <p:nvPr/>
          </p:nvSpPr>
          <p:spPr>
            <a:xfrm flipH="1">
              <a:off x="1654479" y="4152608"/>
              <a:ext cx="67626" cy="67688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6" y="1"/>
                  </a:moveTo>
                  <a:cubicBezTo>
                    <a:pt x="251" y="1"/>
                    <a:pt x="0" y="252"/>
                    <a:pt x="0" y="577"/>
                  </a:cubicBezTo>
                  <a:cubicBezTo>
                    <a:pt x="0" y="903"/>
                    <a:pt x="251" y="1154"/>
                    <a:pt x="576" y="1154"/>
                  </a:cubicBezTo>
                  <a:cubicBezTo>
                    <a:pt x="902" y="1154"/>
                    <a:pt x="1153" y="903"/>
                    <a:pt x="1153" y="577"/>
                  </a:cubicBezTo>
                  <a:cubicBezTo>
                    <a:pt x="1153" y="252"/>
                    <a:pt x="902" y="1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37"/>
            <p:cNvSpPr/>
            <p:nvPr/>
          </p:nvSpPr>
          <p:spPr>
            <a:xfrm flipH="1">
              <a:off x="2079305" y="4167330"/>
              <a:ext cx="189682" cy="104465"/>
            </a:xfrm>
            <a:custGeom>
              <a:avLst/>
              <a:gdLst/>
              <a:ahLst/>
              <a:cxnLst/>
              <a:rect l="l" t="t" r="r" b="b"/>
              <a:pathLst>
                <a:path w="3234" h="1781" extrusionOk="0">
                  <a:moveTo>
                    <a:pt x="878" y="1"/>
                  </a:moveTo>
                  <a:cubicBezTo>
                    <a:pt x="402" y="1"/>
                    <a:pt x="1" y="402"/>
                    <a:pt x="1" y="878"/>
                  </a:cubicBezTo>
                  <a:cubicBezTo>
                    <a:pt x="1" y="1379"/>
                    <a:pt x="402" y="1780"/>
                    <a:pt x="878" y="1780"/>
                  </a:cubicBezTo>
                  <a:lnTo>
                    <a:pt x="2357" y="1780"/>
                  </a:lnTo>
                  <a:cubicBezTo>
                    <a:pt x="2833" y="1780"/>
                    <a:pt x="3234" y="1379"/>
                    <a:pt x="3234" y="903"/>
                  </a:cubicBezTo>
                  <a:cubicBezTo>
                    <a:pt x="3234" y="402"/>
                    <a:pt x="2833" y="1"/>
                    <a:pt x="2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 flipH="1">
              <a:off x="2076371" y="4046798"/>
              <a:ext cx="104401" cy="104406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3" y="0"/>
                  </a:moveTo>
                  <a:cubicBezTo>
                    <a:pt x="401" y="0"/>
                    <a:pt x="0" y="401"/>
                    <a:pt x="0" y="878"/>
                  </a:cubicBezTo>
                  <a:cubicBezTo>
                    <a:pt x="0" y="1379"/>
                    <a:pt x="401" y="1780"/>
                    <a:pt x="903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1"/>
                    <a:pt x="1379" y="0"/>
                    <a:pt x="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37"/>
            <p:cNvSpPr/>
            <p:nvPr/>
          </p:nvSpPr>
          <p:spPr>
            <a:xfrm flipH="1">
              <a:off x="2019008" y="3971839"/>
              <a:ext cx="57421" cy="98540"/>
            </a:xfrm>
            <a:custGeom>
              <a:avLst/>
              <a:gdLst/>
              <a:ahLst/>
              <a:cxnLst/>
              <a:rect l="l" t="t" r="r" b="b"/>
              <a:pathLst>
                <a:path w="979" h="1680" extrusionOk="0">
                  <a:moveTo>
                    <a:pt x="502" y="0"/>
                  </a:moveTo>
                  <a:cubicBezTo>
                    <a:pt x="226" y="0"/>
                    <a:pt x="1" y="226"/>
                    <a:pt x="1" y="476"/>
                  </a:cubicBezTo>
                  <a:lnTo>
                    <a:pt x="1" y="1178"/>
                  </a:lnTo>
                  <a:cubicBezTo>
                    <a:pt x="1" y="1454"/>
                    <a:pt x="226" y="1679"/>
                    <a:pt x="502" y="1679"/>
                  </a:cubicBezTo>
                  <a:cubicBezTo>
                    <a:pt x="778" y="1679"/>
                    <a:pt x="978" y="1454"/>
                    <a:pt x="978" y="1178"/>
                  </a:cubicBezTo>
                  <a:lnTo>
                    <a:pt x="978" y="501"/>
                  </a:lnTo>
                  <a:cubicBezTo>
                    <a:pt x="978" y="226"/>
                    <a:pt x="778" y="0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37"/>
            <p:cNvSpPr/>
            <p:nvPr/>
          </p:nvSpPr>
          <p:spPr>
            <a:xfrm flipH="1">
              <a:off x="2116029" y="2792497"/>
              <a:ext cx="798261" cy="1221666"/>
            </a:xfrm>
            <a:custGeom>
              <a:avLst/>
              <a:gdLst/>
              <a:ahLst/>
              <a:cxnLst/>
              <a:rect l="l" t="t" r="r" b="b"/>
              <a:pathLst>
                <a:path w="13610" h="20828" extrusionOk="0">
                  <a:moveTo>
                    <a:pt x="2745" y="2651"/>
                  </a:moveTo>
                  <a:cubicBezTo>
                    <a:pt x="2912" y="2651"/>
                    <a:pt x="3074" y="2735"/>
                    <a:pt x="3158" y="2889"/>
                  </a:cubicBezTo>
                  <a:lnTo>
                    <a:pt x="7118" y="10157"/>
                  </a:lnTo>
                  <a:lnTo>
                    <a:pt x="8521" y="12764"/>
                  </a:lnTo>
                  <a:lnTo>
                    <a:pt x="10376" y="16172"/>
                  </a:lnTo>
                  <a:lnTo>
                    <a:pt x="10827" y="17751"/>
                  </a:lnTo>
                  <a:lnTo>
                    <a:pt x="10953" y="18177"/>
                  </a:lnTo>
                  <a:lnTo>
                    <a:pt x="10802" y="17952"/>
                  </a:lnTo>
                  <a:lnTo>
                    <a:pt x="7945" y="13014"/>
                  </a:lnTo>
                  <a:lnTo>
                    <a:pt x="7093" y="11561"/>
                  </a:lnTo>
                  <a:lnTo>
                    <a:pt x="2356" y="3365"/>
                  </a:lnTo>
                  <a:cubicBezTo>
                    <a:pt x="2256" y="3190"/>
                    <a:pt x="2256" y="2964"/>
                    <a:pt x="2381" y="2814"/>
                  </a:cubicBezTo>
                  <a:cubicBezTo>
                    <a:pt x="2481" y="2703"/>
                    <a:pt x="2614" y="2651"/>
                    <a:pt x="2745" y="2651"/>
                  </a:cubicBezTo>
                  <a:close/>
                  <a:moveTo>
                    <a:pt x="2599" y="0"/>
                  </a:moveTo>
                  <a:cubicBezTo>
                    <a:pt x="2355" y="0"/>
                    <a:pt x="2112" y="88"/>
                    <a:pt x="1930" y="257"/>
                  </a:cubicBezTo>
                  <a:cubicBezTo>
                    <a:pt x="1880" y="308"/>
                    <a:pt x="1855" y="333"/>
                    <a:pt x="1830" y="358"/>
                  </a:cubicBezTo>
                  <a:lnTo>
                    <a:pt x="351" y="2162"/>
                  </a:lnTo>
                  <a:cubicBezTo>
                    <a:pt x="0" y="2588"/>
                    <a:pt x="75" y="3215"/>
                    <a:pt x="501" y="3566"/>
                  </a:cubicBezTo>
                  <a:cubicBezTo>
                    <a:pt x="674" y="3719"/>
                    <a:pt x="905" y="3784"/>
                    <a:pt x="1127" y="3784"/>
                  </a:cubicBezTo>
                  <a:cubicBezTo>
                    <a:pt x="1195" y="3784"/>
                    <a:pt x="1263" y="3778"/>
                    <a:pt x="1328" y="3766"/>
                  </a:cubicBezTo>
                  <a:lnTo>
                    <a:pt x="7093" y="13365"/>
                  </a:lnTo>
                  <a:lnTo>
                    <a:pt x="7118" y="13390"/>
                  </a:lnTo>
                  <a:lnTo>
                    <a:pt x="10702" y="19330"/>
                  </a:lnTo>
                  <a:lnTo>
                    <a:pt x="11404" y="20483"/>
                  </a:lnTo>
                  <a:cubicBezTo>
                    <a:pt x="11526" y="20710"/>
                    <a:pt x="11757" y="20827"/>
                    <a:pt x="11996" y="20827"/>
                  </a:cubicBezTo>
                  <a:cubicBezTo>
                    <a:pt x="12100" y="20827"/>
                    <a:pt x="12207" y="20805"/>
                    <a:pt x="12306" y="20759"/>
                  </a:cubicBezTo>
                  <a:lnTo>
                    <a:pt x="12732" y="20533"/>
                  </a:lnTo>
                  <a:lnTo>
                    <a:pt x="12782" y="20533"/>
                  </a:lnTo>
                  <a:lnTo>
                    <a:pt x="12807" y="20508"/>
                  </a:lnTo>
                  <a:cubicBezTo>
                    <a:pt x="13509" y="20132"/>
                    <a:pt x="13609" y="18829"/>
                    <a:pt x="13008" y="17601"/>
                  </a:cubicBezTo>
                  <a:lnTo>
                    <a:pt x="11128" y="13641"/>
                  </a:lnTo>
                  <a:lnTo>
                    <a:pt x="10326" y="11937"/>
                  </a:lnTo>
                  <a:lnTo>
                    <a:pt x="7519" y="6047"/>
                  </a:lnTo>
                  <a:lnTo>
                    <a:pt x="5013" y="784"/>
                  </a:lnTo>
                  <a:cubicBezTo>
                    <a:pt x="4988" y="734"/>
                    <a:pt x="4963" y="709"/>
                    <a:pt x="4963" y="658"/>
                  </a:cubicBezTo>
                  <a:cubicBezTo>
                    <a:pt x="4744" y="314"/>
                    <a:pt x="4368" y="136"/>
                    <a:pt x="3989" y="136"/>
                  </a:cubicBezTo>
                  <a:cubicBezTo>
                    <a:pt x="3761" y="136"/>
                    <a:pt x="3531" y="201"/>
                    <a:pt x="3333" y="333"/>
                  </a:cubicBezTo>
                  <a:cubicBezTo>
                    <a:pt x="3308" y="308"/>
                    <a:pt x="3283" y="257"/>
                    <a:pt x="3233" y="232"/>
                  </a:cubicBezTo>
                  <a:cubicBezTo>
                    <a:pt x="3052" y="76"/>
                    <a:pt x="2825" y="0"/>
                    <a:pt x="2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 flipH="1">
              <a:off x="2620263" y="2725222"/>
              <a:ext cx="182351" cy="179484"/>
            </a:xfrm>
            <a:custGeom>
              <a:avLst/>
              <a:gdLst/>
              <a:ahLst/>
              <a:cxnLst/>
              <a:rect l="l" t="t" r="r" b="b"/>
              <a:pathLst>
                <a:path w="3109" h="3060" extrusionOk="0">
                  <a:moveTo>
                    <a:pt x="1527" y="0"/>
                  </a:moveTo>
                  <a:cubicBezTo>
                    <a:pt x="1511" y="0"/>
                    <a:pt x="1495" y="1"/>
                    <a:pt x="1480" y="1"/>
                  </a:cubicBezTo>
                  <a:cubicBezTo>
                    <a:pt x="653" y="51"/>
                    <a:pt x="1" y="753"/>
                    <a:pt x="26" y="1580"/>
                  </a:cubicBezTo>
                  <a:cubicBezTo>
                    <a:pt x="51" y="2416"/>
                    <a:pt x="727" y="3059"/>
                    <a:pt x="1557" y="3059"/>
                  </a:cubicBezTo>
                  <a:cubicBezTo>
                    <a:pt x="1573" y="3059"/>
                    <a:pt x="1589" y="3059"/>
                    <a:pt x="1605" y="3059"/>
                  </a:cubicBezTo>
                  <a:cubicBezTo>
                    <a:pt x="2432" y="3034"/>
                    <a:pt x="3109" y="2332"/>
                    <a:pt x="3059" y="1480"/>
                  </a:cubicBezTo>
                  <a:cubicBezTo>
                    <a:pt x="3034" y="643"/>
                    <a:pt x="2358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37"/>
            <p:cNvSpPr/>
            <p:nvPr/>
          </p:nvSpPr>
          <p:spPr>
            <a:xfrm flipH="1">
              <a:off x="2799567" y="2488556"/>
              <a:ext cx="319070" cy="287996"/>
            </a:xfrm>
            <a:custGeom>
              <a:avLst/>
              <a:gdLst/>
              <a:ahLst/>
              <a:cxnLst/>
              <a:rect l="l" t="t" r="r" b="b"/>
              <a:pathLst>
                <a:path w="5440" h="4910" extrusionOk="0">
                  <a:moveTo>
                    <a:pt x="0" y="1"/>
                  </a:moveTo>
                  <a:lnTo>
                    <a:pt x="0" y="3660"/>
                  </a:lnTo>
                  <a:lnTo>
                    <a:pt x="3785" y="4838"/>
                  </a:lnTo>
                  <a:cubicBezTo>
                    <a:pt x="3920" y="4886"/>
                    <a:pt x="4059" y="4910"/>
                    <a:pt x="4197" y="4910"/>
                  </a:cubicBezTo>
                  <a:cubicBezTo>
                    <a:pt x="4701" y="4910"/>
                    <a:pt x="5187" y="4603"/>
                    <a:pt x="5364" y="4111"/>
                  </a:cubicBezTo>
                  <a:cubicBezTo>
                    <a:pt x="5414" y="3961"/>
                    <a:pt x="5439" y="3835"/>
                    <a:pt x="5439" y="3685"/>
                  </a:cubicBezTo>
                  <a:cubicBezTo>
                    <a:pt x="5439" y="3234"/>
                    <a:pt x="5213" y="2808"/>
                    <a:pt x="4787" y="26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37"/>
            <p:cNvSpPr/>
            <p:nvPr/>
          </p:nvSpPr>
          <p:spPr>
            <a:xfrm flipH="1">
              <a:off x="2898103" y="2782585"/>
              <a:ext cx="220533" cy="138308"/>
            </a:xfrm>
            <a:custGeom>
              <a:avLst/>
              <a:gdLst/>
              <a:ahLst/>
              <a:cxnLst/>
              <a:rect l="l" t="t" r="r" b="b"/>
              <a:pathLst>
                <a:path w="3760" h="2358" extrusionOk="0">
                  <a:moveTo>
                    <a:pt x="0" y="0"/>
                  </a:moveTo>
                  <a:lnTo>
                    <a:pt x="0" y="1454"/>
                  </a:lnTo>
                  <a:lnTo>
                    <a:pt x="2858" y="2331"/>
                  </a:lnTo>
                  <a:cubicBezTo>
                    <a:pt x="2919" y="2349"/>
                    <a:pt x="2981" y="2357"/>
                    <a:pt x="3041" y="2357"/>
                  </a:cubicBezTo>
                  <a:cubicBezTo>
                    <a:pt x="3324" y="2357"/>
                    <a:pt x="3577" y="2174"/>
                    <a:pt x="3660" y="1905"/>
                  </a:cubicBezTo>
                  <a:cubicBezTo>
                    <a:pt x="3760" y="1554"/>
                    <a:pt x="3584" y="1203"/>
                    <a:pt x="3233" y="1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 flipH="1">
              <a:off x="2693756" y="2631024"/>
              <a:ext cx="217601" cy="213387"/>
            </a:xfrm>
            <a:custGeom>
              <a:avLst/>
              <a:gdLst/>
              <a:ahLst/>
              <a:cxnLst/>
              <a:rect l="l" t="t" r="r" b="b"/>
              <a:pathLst>
                <a:path w="3710" h="3638" extrusionOk="0">
                  <a:moveTo>
                    <a:pt x="1930" y="229"/>
                  </a:moveTo>
                  <a:cubicBezTo>
                    <a:pt x="2782" y="279"/>
                    <a:pt x="3484" y="1005"/>
                    <a:pt x="3434" y="1883"/>
                  </a:cubicBezTo>
                  <a:cubicBezTo>
                    <a:pt x="3410" y="2729"/>
                    <a:pt x="2732" y="3389"/>
                    <a:pt x="1896" y="3389"/>
                  </a:cubicBezTo>
                  <a:cubicBezTo>
                    <a:pt x="1866" y="3389"/>
                    <a:pt x="1835" y="3388"/>
                    <a:pt x="1805" y="3386"/>
                  </a:cubicBezTo>
                  <a:cubicBezTo>
                    <a:pt x="928" y="3361"/>
                    <a:pt x="251" y="2635"/>
                    <a:pt x="276" y="1757"/>
                  </a:cubicBezTo>
                  <a:cubicBezTo>
                    <a:pt x="301" y="1331"/>
                    <a:pt x="476" y="930"/>
                    <a:pt x="777" y="655"/>
                  </a:cubicBezTo>
                  <a:cubicBezTo>
                    <a:pt x="1078" y="379"/>
                    <a:pt x="1454" y="229"/>
                    <a:pt x="1855" y="229"/>
                  </a:cubicBezTo>
                  <a:close/>
                  <a:moveTo>
                    <a:pt x="1840" y="1"/>
                  </a:moveTo>
                  <a:cubicBezTo>
                    <a:pt x="1394" y="1"/>
                    <a:pt x="956" y="174"/>
                    <a:pt x="627" y="479"/>
                  </a:cubicBezTo>
                  <a:cubicBezTo>
                    <a:pt x="276" y="805"/>
                    <a:pt x="50" y="1256"/>
                    <a:pt x="50" y="1757"/>
                  </a:cubicBezTo>
                  <a:cubicBezTo>
                    <a:pt x="0" y="2760"/>
                    <a:pt x="777" y="3587"/>
                    <a:pt x="1780" y="3637"/>
                  </a:cubicBezTo>
                  <a:lnTo>
                    <a:pt x="1855" y="3637"/>
                  </a:lnTo>
                  <a:cubicBezTo>
                    <a:pt x="2832" y="3637"/>
                    <a:pt x="3634" y="2860"/>
                    <a:pt x="3684" y="1883"/>
                  </a:cubicBezTo>
                  <a:cubicBezTo>
                    <a:pt x="3710" y="880"/>
                    <a:pt x="2933" y="28"/>
                    <a:pt x="1930" y="3"/>
                  </a:cubicBezTo>
                  <a:cubicBezTo>
                    <a:pt x="1900" y="1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37"/>
            <p:cNvSpPr/>
            <p:nvPr/>
          </p:nvSpPr>
          <p:spPr>
            <a:xfrm flipH="1">
              <a:off x="2593813" y="2533836"/>
              <a:ext cx="414556" cy="407594"/>
            </a:xfrm>
            <a:custGeom>
              <a:avLst/>
              <a:gdLst/>
              <a:ahLst/>
              <a:cxnLst/>
              <a:rect l="l" t="t" r="r" b="b"/>
              <a:pathLst>
                <a:path w="7068" h="6949" extrusionOk="0">
                  <a:moveTo>
                    <a:pt x="3634" y="231"/>
                  </a:moveTo>
                  <a:cubicBezTo>
                    <a:pt x="5439" y="307"/>
                    <a:pt x="6817" y="1810"/>
                    <a:pt x="6767" y="3590"/>
                  </a:cubicBezTo>
                  <a:cubicBezTo>
                    <a:pt x="6693" y="5362"/>
                    <a:pt x="5217" y="6724"/>
                    <a:pt x="3478" y="6724"/>
                  </a:cubicBezTo>
                  <a:cubicBezTo>
                    <a:pt x="3446" y="6724"/>
                    <a:pt x="3415" y="6724"/>
                    <a:pt x="3384" y="6723"/>
                  </a:cubicBezTo>
                  <a:cubicBezTo>
                    <a:pt x="2531" y="6673"/>
                    <a:pt x="1729" y="6322"/>
                    <a:pt x="1128" y="5670"/>
                  </a:cubicBezTo>
                  <a:cubicBezTo>
                    <a:pt x="551" y="5043"/>
                    <a:pt x="226" y="4216"/>
                    <a:pt x="276" y="3339"/>
                  </a:cubicBezTo>
                  <a:cubicBezTo>
                    <a:pt x="301" y="2487"/>
                    <a:pt x="677" y="1685"/>
                    <a:pt x="1303" y="1084"/>
                  </a:cubicBezTo>
                  <a:cubicBezTo>
                    <a:pt x="1905" y="532"/>
                    <a:pt x="2682" y="231"/>
                    <a:pt x="3509" y="231"/>
                  </a:cubicBezTo>
                  <a:close/>
                  <a:moveTo>
                    <a:pt x="3469" y="1"/>
                  </a:moveTo>
                  <a:cubicBezTo>
                    <a:pt x="2590" y="1"/>
                    <a:pt x="1784" y="324"/>
                    <a:pt x="1153" y="908"/>
                  </a:cubicBezTo>
                  <a:cubicBezTo>
                    <a:pt x="476" y="1560"/>
                    <a:pt x="75" y="2412"/>
                    <a:pt x="25" y="3339"/>
                  </a:cubicBezTo>
                  <a:cubicBezTo>
                    <a:pt x="0" y="4266"/>
                    <a:pt x="326" y="5169"/>
                    <a:pt x="952" y="5845"/>
                  </a:cubicBezTo>
                  <a:cubicBezTo>
                    <a:pt x="1579" y="6522"/>
                    <a:pt x="2456" y="6923"/>
                    <a:pt x="3384" y="6948"/>
                  </a:cubicBezTo>
                  <a:lnTo>
                    <a:pt x="3509" y="6948"/>
                  </a:lnTo>
                  <a:cubicBezTo>
                    <a:pt x="5364" y="6948"/>
                    <a:pt x="6917" y="5470"/>
                    <a:pt x="6993" y="3615"/>
                  </a:cubicBezTo>
                  <a:cubicBezTo>
                    <a:pt x="7068" y="1685"/>
                    <a:pt x="5564" y="56"/>
                    <a:pt x="3659" y="6"/>
                  </a:cubicBezTo>
                  <a:cubicBezTo>
                    <a:pt x="3595" y="2"/>
                    <a:pt x="3532" y="1"/>
                    <a:pt x="3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37"/>
            <p:cNvSpPr/>
            <p:nvPr/>
          </p:nvSpPr>
          <p:spPr>
            <a:xfrm flipH="1">
              <a:off x="2501202" y="2442806"/>
              <a:ext cx="598314" cy="589776"/>
            </a:xfrm>
            <a:custGeom>
              <a:avLst/>
              <a:gdLst/>
              <a:ahLst/>
              <a:cxnLst/>
              <a:rect l="l" t="t" r="r" b="b"/>
              <a:pathLst>
                <a:path w="10201" h="10055" extrusionOk="0">
                  <a:moveTo>
                    <a:pt x="5263" y="229"/>
                  </a:moveTo>
                  <a:cubicBezTo>
                    <a:pt x="7895" y="330"/>
                    <a:pt x="9950" y="2560"/>
                    <a:pt x="9850" y="5217"/>
                  </a:cubicBezTo>
                  <a:cubicBezTo>
                    <a:pt x="9752" y="7787"/>
                    <a:pt x="7623" y="9807"/>
                    <a:pt x="5072" y="9807"/>
                  </a:cubicBezTo>
                  <a:cubicBezTo>
                    <a:pt x="5011" y="9807"/>
                    <a:pt x="4949" y="9806"/>
                    <a:pt x="4887" y="9803"/>
                  </a:cubicBezTo>
                  <a:cubicBezTo>
                    <a:pt x="3609" y="9753"/>
                    <a:pt x="2431" y="9227"/>
                    <a:pt x="1554" y="8275"/>
                  </a:cubicBezTo>
                  <a:cubicBezTo>
                    <a:pt x="677" y="7347"/>
                    <a:pt x="226" y="6119"/>
                    <a:pt x="276" y="4841"/>
                  </a:cubicBezTo>
                  <a:cubicBezTo>
                    <a:pt x="376" y="2260"/>
                    <a:pt x="2506" y="229"/>
                    <a:pt x="5063" y="229"/>
                  </a:cubicBezTo>
                  <a:close/>
                  <a:moveTo>
                    <a:pt x="5077" y="1"/>
                  </a:moveTo>
                  <a:cubicBezTo>
                    <a:pt x="2378" y="1"/>
                    <a:pt x="148" y="2121"/>
                    <a:pt x="50" y="4841"/>
                  </a:cubicBezTo>
                  <a:cubicBezTo>
                    <a:pt x="0" y="6169"/>
                    <a:pt x="476" y="7448"/>
                    <a:pt x="1379" y="8450"/>
                  </a:cubicBezTo>
                  <a:cubicBezTo>
                    <a:pt x="2281" y="9428"/>
                    <a:pt x="3534" y="10004"/>
                    <a:pt x="4887" y="10054"/>
                  </a:cubicBezTo>
                  <a:lnTo>
                    <a:pt x="5063" y="10054"/>
                  </a:lnTo>
                  <a:cubicBezTo>
                    <a:pt x="7745" y="10054"/>
                    <a:pt x="9975" y="7924"/>
                    <a:pt x="10101" y="5217"/>
                  </a:cubicBezTo>
                  <a:cubicBezTo>
                    <a:pt x="10201" y="2460"/>
                    <a:pt x="8020" y="104"/>
                    <a:pt x="5263" y="4"/>
                  </a:cubicBezTo>
                  <a:cubicBezTo>
                    <a:pt x="5201" y="2"/>
                    <a:pt x="5139" y="1"/>
                    <a:pt x="5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 flipH="1">
              <a:off x="1919065" y="3861453"/>
              <a:ext cx="216134" cy="213328"/>
            </a:xfrm>
            <a:custGeom>
              <a:avLst/>
              <a:gdLst/>
              <a:ahLst/>
              <a:cxnLst/>
              <a:rect l="l" t="t" r="r" b="b"/>
              <a:pathLst>
                <a:path w="3685" h="3637" extrusionOk="0">
                  <a:moveTo>
                    <a:pt x="1905" y="253"/>
                  </a:moveTo>
                  <a:cubicBezTo>
                    <a:pt x="2331" y="253"/>
                    <a:pt x="2732" y="429"/>
                    <a:pt x="3008" y="754"/>
                  </a:cubicBezTo>
                  <a:cubicBezTo>
                    <a:pt x="3309" y="1055"/>
                    <a:pt x="3459" y="1456"/>
                    <a:pt x="3434" y="1882"/>
                  </a:cubicBezTo>
                  <a:cubicBezTo>
                    <a:pt x="3434" y="2308"/>
                    <a:pt x="3233" y="2709"/>
                    <a:pt x="2933" y="2985"/>
                  </a:cubicBezTo>
                  <a:cubicBezTo>
                    <a:pt x="2632" y="3286"/>
                    <a:pt x="2206" y="3411"/>
                    <a:pt x="1805" y="3411"/>
                  </a:cubicBezTo>
                  <a:cubicBezTo>
                    <a:pt x="928" y="3386"/>
                    <a:pt x="251" y="2634"/>
                    <a:pt x="276" y="1757"/>
                  </a:cubicBezTo>
                  <a:cubicBezTo>
                    <a:pt x="301" y="1331"/>
                    <a:pt x="477" y="955"/>
                    <a:pt x="777" y="654"/>
                  </a:cubicBezTo>
                  <a:cubicBezTo>
                    <a:pt x="1078" y="378"/>
                    <a:pt x="1454" y="253"/>
                    <a:pt x="1855" y="253"/>
                  </a:cubicBezTo>
                  <a:close/>
                  <a:moveTo>
                    <a:pt x="1836" y="0"/>
                  </a:moveTo>
                  <a:cubicBezTo>
                    <a:pt x="1373" y="0"/>
                    <a:pt x="956" y="173"/>
                    <a:pt x="627" y="479"/>
                  </a:cubicBezTo>
                  <a:cubicBezTo>
                    <a:pt x="251" y="830"/>
                    <a:pt x="51" y="1281"/>
                    <a:pt x="25" y="1757"/>
                  </a:cubicBezTo>
                  <a:cubicBezTo>
                    <a:pt x="0" y="2759"/>
                    <a:pt x="777" y="3612"/>
                    <a:pt x="1780" y="3637"/>
                  </a:cubicBezTo>
                  <a:lnTo>
                    <a:pt x="1855" y="3637"/>
                  </a:lnTo>
                  <a:cubicBezTo>
                    <a:pt x="2306" y="3637"/>
                    <a:pt x="2757" y="3461"/>
                    <a:pt x="3083" y="3160"/>
                  </a:cubicBezTo>
                  <a:cubicBezTo>
                    <a:pt x="3459" y="2835"/>
                    <a:pt x="3660" y="2383"/>
                    <a:pt x="3685" y="1882"/>
                  </a:cubicBezTo>
                  <a:cubicBezTo>
                    <a:pt x="3685" y="1406"/>
                    <a:pt x="3509" y="955"/>
                    <a:pt x="3183" y="579"/>
                  </a:cubicBezTo>
                  <a:cubicBezTo>
                    <a:pt x="2858" y="228"/>
                    <a:pt x="2406" y="28"/>
                    <a:pt x="1930" y="3"/>
                  </a:cubicBezTo>
                  <a:cubicBezTo>
                    <a:pt x="1899" y="1"/>
                    <a:pt x="1867" y="0"/>
                    <a:pt x="1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37"/>
            <p:cNvSpPr/>
            <p:nvPr/>
          </p:nvSpPr>
          <p:spPr>
            <a:xfrm flipH="1">
              <a:off x="1817656" y="3764265"/>
              <a:ext cx="417488" cy="409001"/>
            </a:xfrm>
            <a:custGeom>
              <a:avLst/>
              <a:gdLst/>
              <a:ahLst/>
              <a:cxnLst/>
              <a:rect l="l" t="t" r="r" b="b"/>
              <a:pathLst>
                <a:path w="7118" h="6973" extrusionOk="0">
                  <a:moveTo>
                    <a:pt x="3684" y="231"/>
                  </a:moveTo>
                  <a:cubicBezTo>
                    <a:pt x="5464" y="306"/>
                    <a:pt x="6867" y="1810"/>
                    <a:pt x="6792" y="3614"/>
                  </a:cubicBezTo>
                  <a:cubicBezTo>
                    <a:pt x="6743" y="5348"/>
                    <a:pt x="5291" y="6725"/>
                    <a:pt x="3570" y="6725"/>
                  </a:cubicBezTo>
                  <a:cubicBezTo>
                    <a:pt x="3525" y="6725"/>
                    <a:pt x="3479" y="6724"/>
                    <a:pt x="3434" y="6722"/>
                  </a:cubicBezTo>
                  <a:cubicBezTo>
                    <a:pt x="1654" y="6647"/>
                    <a:pt x="251" y="5143"/>
                    <a:pt x="326" y="3364"/>
                  </a:cubicBezTo>
                  <a:cubicBezTo>
                    <a:pt x="351" y="2487"/>
                    <a:pt x="727" y="1685"/>
                    <a:pt x="1354" y="1108"/>
                  </a:cubicBezTo>
                  <a:cubicBezTo>
                    <a:pt x="1955" y="532"/>
                    <a:pt x="2732" y="231"/>
                    <a:pt x="3559" y="231"/>
                  </a:cubicBezTo>
                  <a:close/>
                  <a:moveTo>
                    <a:pt x="3509" y="1"/>
                  </a:moveTo>
                  <a:cubicBezTo>
                    <a:pt x="2647" y="1"/>
                    <a:pt x="1837" y="346"/>
                    <a:pt x="1203" y="933"/>
                  </a:cubicBezTo>
                  <a:cubicBezTo>
                    <a:pt x="501" y="1559"/>
                    <a:pt x="125" y="2411"/>
                    <a:pt x="75" y="3339"/>
                  </a:cubicBezTo>
                  <a:cubicBezTo>
                    <a:pt x="0" y="5269"/>
                    <a:pt x="1504" y="6898"/>
                    <a:pt x="3434" y="6948"/>
                  </a:cubicBezTo>
                  <a:cubicBezTo>
                    <a:pt x="3484" y="6973"/>
                    <a:pt x="3509" y="6973"/>
                    <a:pt x="3559" y="6973"/>
                  </a:cubicBezTo>
                  <a:cubicBezTo>
                    <a:pt x="5414" y="6973"/>
                    <a:pt x="6968" y="5494"/>
                    <a:pt x="7043" y="3614"/>
                  </a:cubicBezTo>
                  <a:cubicBezTo>
                    <a:pt x="7118" y="1685"/>
                    <a:pt x="5614" y="81"/>
                    <a:pt x="3684" y="5"/>
                  </a:cubicBezTo>
                  <a:cubicBezTo>
                    <a:pt x="3626" y="2"/>
                    <a:pt x="3567" y="1"/>
                    <a:pt x="3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37"/>
            <p:cNvSpPr/>
            <p:nvPr/>
          </p:nvSpPr>
          <p:spPr>
            <a:xfrm flipH="1">
              <a:off x="1725044" y="3673235"/>
              <a:ext cx="598314" cy="589717"/>
            </a:xfrm>
            <a:custGeom>
              <a:avLst/>
              <a:gdLst/>
              <a:ahLst/>
              <a:cxnLst/>
              <a:rect l="l" t="t" r="r" b="b"/>
              <a:pathLst>
                <a:path w="10201" h="10054" extrusionOk="0">
                  <a:moveTo>
                    <a:pt x="5238" y="254"/>
                  </a:moveTo>
                  <a:cubicBezTo>
                    <a:pt x="7895" y="354"/>
                    <a:pt x="9950" y="2585"/>
                    <a:pt x="9850" y="5217"/>
                  </a:cubicBezTo>
                  <a:cubicBezTo>
                    <a:pt x="9752" y="7787"/>
                    <a:pt x="7622" y="9832"/>
                    <a:pt x="5070" y="9832"/>
                  </a:cubicBezTo>
                  <a:cubicBezTo>
                    <a:pt x="5009" y="9832"/>
                    <a:pt x="4949" y="9830"/>
                    <a:pt x="4888" y="9828"/>
                  </a:cubicBezTo>
                  <a:cubicBezTo>
                    <a:pt x="3609" y="9778"/>
                    <a:pt x="2406" y="9227"/>
                    <a:pt x="1554" y="8299"/>
                  </a:cubicBezTo>
                  <a:cubicBezTo>
                    <a:pt x="677" y="7347"/>
                    <a:pt x="226" y="6119"/>
                    <a:pt x="276" y="4841"/>
                  </a:cubicBezTo>
                  <a:cubicBezTo>
                    <a:pt x="376" y="2284"/>
                    <a:pt x="2507" y="254"/>
                    <a:pt x="5063" y="254"/>
                  </a:cubicBezTo>
                  <a:close/>
                  <a:moveTo>
                    <a:pt x="5079" y="0"/>
                  </a:moveTo>
                  <a:cubicBezTo>
                    <a:pt x="2379" y="0"/>
                    <a:pt x="149" y="2145"/>
                    <a:pt x="50" y="4841"/>
                  </a:cubicBezTo>
                  <a:cubicBezTo>
                    <a:pt x="0" y="6194"/>
                    <a:pt x="477" y="7472"/>
                    <a:pt x="1379" y="8450"/>
                  </a:cubicBezTo>
                  <a:cubicBezTo>
                    <a:pt x="2281" y="9427"/>
                    <a:pt x="3534" y="10004"/>
                    <a:pt x="4863" y="10054"/>
                  </a:cubicBezTo>
                  <a:lnTo>
                    <a:pt x="5063" y="10054"/>
                  </a:lnTo>
                  <a:cubicBezTo>
                    <a:pt x="7745" y="10054"/>
                    <a:pt x="9975" y="7923"/>
                    <a:pt x="10076" y="5217"/>
                  </a:cubicBezTo>
                  <a:cubicBezTo>
                    <a:pt x="10201" y="2460"/>
                    <a:pt x="8020" y="129"/>
                    <a:pt x="5264" y="3"/>
                  </a:cubicBezTo>
                  <a:cubicBezTo>
                    <a:pt x="5202" y="1"/>
                    <a:pt x="5140" y="0"/>
                    <a:pt x="5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 flipH="1">
              <a:off x="1291377" y="2256289"/>
              <a:ext cx="1887555" cy="283832"/>
            </a:xfrm>
            <a:custGeom>
              <a:avLst/>
              <a:gdLst/>
              <a:ahLst/>
              <a:cxnLst/>
              <a:rect l="l" t="t" r="r" b="b"/>
              <a:pathLst>
                <a:path w="32182" h="4839" extrusionOk="0">
                  <a:moveTo>
                    <a:pt x="1" y="1"/>
                  </a:moveTo>
                  <a:lnTo>
                    <a:pt x="1" y="4838"/>
                  </a:lnTo>
                  <a:lnTo>
                    <a:pt x="32181" y="4838"/>
                  </a:lnTo>
                  <a:lnTo>
                    <a:pt x="32181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37"/>
            <p:cNvSpPr/>
            <p:nvPr/>
          </p:nvSpPr>
          <p:spPr>
            <a:xfrm flipH="1">
              <a:off x="1747102" y="2084317"/>
              <a:ext cx="943777" cy="241131"/>
            </a:xfrm>
            <a:custGeom>
              <a:avLst/>
              <a:gdLst/>
              <a:ahLst/>
              <a:cxnLst/>
              <a:rect l="l" t="t" r="r" b="b"/>
              <a:pathLst>
                <a:path w="16091" h="4111" extrusionOk="0">
                  <a:moveTo>
                    <a:pt x="1" y="1"/>
                  </a:moveTo>
                  <a:lnTo>
                    <a:pt x="1" y="4111"/>
                  </a:lnTo>
                  <a:lnTo>
                    <a:pt x="16091" y="4111"/>
                  </a:lnTo>
                  <a:lnTo>
                    <a:pt x="16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37"/>
            <p:cNvSpPr/>
            <p:nvPr/>
          </p:nvSpPr>
          <p:spPr>
            <a:xfrm flipH="1">
              <a:off x="1816127" y="2204850"/>
              <a:ext cx="75075" cy="75020"/>
            </a:xfrm>
            <a:custGeom>
              <a:avLst/>
              <a:gdLst/>
              <a:ahLst/>
              <a:cxnLst/>
              <a:rect l="l" t="t" r="r" b="b"/>
              <a:pathLst>
                <a:path w="1280" h="1279" extrusionOk="0">
                  <a:moveTo>
                    <a:pt x="652" y="1"/>
                  </a:moveTo>
                  <a:cubicBezTo>
                    <a:pt x="302" y="1"/>
                    <a:pt x="1" y="302"/>
                    <a:pt x="1" y="627"/>
                  </a:cubicBezTo>
                  <a:cubicBezTo>
                    <a:pt x="1" y="978"/>
                    <a:pt x="302" y="1279"/>
                    <a:pt x="652" y="1279"/>
                  </a:cubicBezTo>
                  <a:cubicBezTo>
                    <a:pt x="1003" y="1279"/>
                    <a:pt x="1279" y="978"/>
                    <a:pt x="1279" y="627"/>
                  </a:cubicBezTo>
                  <a:cubicBezTo>
                    <a:pt x="1279" y="302"/>
                    <a:pt x="1003" y="1"/>
                    <a:pt x="652" y="1"/>
                  </a:cubicBezTo>
                  <a:close/>
                </a:path>
              </a:pathLst>
            </a:custGeom>
            <a:solidFill>
              <a:srgbClr val="2D29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p37"/>
            <p:cNvSpPr/>
            <p:nvPr/>
          </p:nvSpPr>
          <p:spPr>
            <a:xfrm flipH="1">
              <a:off x="2548236" y="2204850"/>
              <a:ext cx="73550" cy="75020"/>
            </a:xfrm>
            <a:custGeom>
              <a:avLst/>
              <a:gdLst/>
              <a:ahLst/>
              <a:cxnLst/>
              <a:rect l="l" t="t" r="r" b="b"/>
              <a:pathLst>
                <a:path w="1254" h="1279" extrusionOk="0">
                  <a:moveTo>
                    <a:pt x="627" y="1"/>
                  </a:moveTo>
                  <a:cubicBezTo>
                    <a:pt x="276" y="1"/>
                    <a:pt x="1" y="302"/>
                    <a:pt x="1" y="627"/>
                  </a:cubicBezTo>
                  <a:cubicBezTo>
                    <a:pt x="1" y="978"/>
                    <a:pt x="276" y="1279"/>
                    <a:pt x="627" y="1279"/>
                  </a:cubicBezTo>
                  <a:cubicBezTo>
                    <a:pt x="978" y="1279"/>
                    <a:pt x="1254" y="978"/>
                    <a:pt x="1254" y="627"/>
                  </a:cubicBezTo>
                  <a:cubicBezTo>
                    <a:pt x="1254" y="302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p37"/>
            <p:cNvSpPr/>
            <p:nvPr/>
          </p:nvSpPr>
          <p:spPr>
            <a:xfrm flipH="1">
              <a:off x="2102825" y="1722719"/>
              <a:ext cx="245519" cy="245530"/>
            </a:xfrm>
            <a:custGeom>
              <a:avLst/>
              <a:gdLst/>
              <a:ahLst/>
              <a:cxnLst/>
              <a:rect l="l" t="t" r="r" b="b"/>
              <a:pathLst>
                <a:path w="4186" h="4186" extrusionOk="0">
                  <a:moveTo>
                    <a:pt x="2106" y="0"/>
                  </a:moveTo>
                  <a:cubicBezTo>
                    <a:pt x="953" y="0"/>
                    <a:pt x="0" y="953"/>
                    <a:pt x="0" y="2080"/>
                  </a:cubicBezTo>
                  <a:cubicBezTo>
                    <a:pt x="0" y="3233"/>
                    <a:pt x="953" y="4186"/>
                    <a:pt x="2106" y="4186"/>
                  </a:cubicBezTo>
                  <a:cubicBezTo>
                    <a:pt x="3233" y="4186"/>
                    <a:pt x="4186" y="3233"/>
                    <a:pt x="4186" y="2080"/>
                  </a:cubicBezTo>
                  <a:cubicBezTo>
                    <a:pt x="4186" y="953"/>
                    <a:pt x="3233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37"/>
            <p:cNvSpPr/>
            <p:nvPr/>
          </p:nvSpPr>
          <p:spPr>
            <a:xfrm flipH="1">
              <a:off x="2102824" y="1844718"/>
              <a:ext cx="122056" cy="338146"/>
            </a:xfrm>
            <a:custGeom>
              <a:avLst/>
              <a:gdLst/>
              <a:ahLst/>
              <a:cxnLst/>
              <a:rect l="l" t="t" r="r" b="b"/>
              <a:pathLst>
                <a:path w="2081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1479" y="5765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p37"/>
            <p:cNvSpPr/>
            <p:nvPr/>
          </p:nvSpPr>
          <p:spPr>
            <a:xfrm flipH="1">
              <a:off x="2224823" y="1844718"/>
              <a:ext cx="123522" cy="338146"/>
            </a:xfrm>
            <a:custGeom>
              <a:avLst/>
              <a:gdLst/>
              <a:ahLst/>
              <a:cxnLst/>
              <a:rect l="l" t="t" r="r" b="b"/>
              <a:pathLst>
                <a:path w="2106" h="5765" extrusionOk="0">
                  <a:moveTo>
                    <a:pt x="0" y="0"/>
                  </a:moveTo>
                  <a:lnTo>
                    <a:pt x="602" y="5765"/>
                  </a:lnTo>
                  <a:lnTo>
                    <a:pt x="2106" y="5765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37"/>
            <p:cNvSpPr/>
            <p:nvPr/>
          </p:nvSpPr>
          <p:spPr>
            <a:xfrm flipH="1">
              <a:off x="2164527" y="1784423"/>
              <a:ext cx="110325" cy="11033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953" y="1"/>
                  </a:moveTo>
                  <a:cubicBezTo>
                    <a:pt x="427" y="1"/>
                    <a:pt x="0" y="427"/>
                    <a:pt x="0" y="953"/>
                  </a:cubicBezTo>
                  <a:cubicBezTo>
                    <a:pt x="0" y="1454"/>
                    <a:pt x="427" y="1881"/>
                    <a:pt x="953" y="1881"/>
                  </a:cubicBezTo>
                  <a:cubicBezTo>
                    <a:pt x="1454" y="1881"/>
                    <a:pt x="1880" y="1454"/>
                    <a:pt x="1880" y="953"/>
                  </a:cubicBezTo>
                  <a:cubicBezTo>
                    <a:pt x="1880" y="427"/>
                    <a:pt x="1454" y="1"/>
                    <a:pt x="953" y="1"/>
                  </a:cubicBezTo>
                  <a:close/>
                </a:path>
              </a:pathLst>
            </a:custGeom>
            <a:solidFill>
              <a:srgbClr val="7A7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p37"/>
            <p:cNvSpPr/>
            <p:nvPr/>
          </p:nvSpPr>
          <p:spPr>
            <a:xfrm flipH="1">
              <a:off x="1294310" y="4495144"/>
              <a:ext cx="1884622" cy="75020"/>
            </a:xfrm>
            <a:custGeom>
              <a:avLst/>
              <a:gdLst/>
              <a:ahLst/>
              <a:cxnLst/>
              <a:rect l="l" t="t" r="r" b="b"/>
              <a:pathLst>
                <a:path w="32132" h="1279" extrusionOk="0">
                  <a:moveTo>
                    <a:pt x="1" y="1"/>
                  </a:moveTo>
                  <a:lnTo>
                    <a:pt x="1" y="1279"/>
                  </a:lnTo>
                  <a:lnTo>
                    <a:pt x="32131" y="1279"/>
                  </a:lnTo>
                  <a:lnTo>
                    <a:pt x="32131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4" name="Google Shape;1404;p37"/>
          <p:cNvGrpSpPr/>
          <p:nvPr/>
        </p:nvGrpSpPr>
        <p:grpSpPr>
          <a:xfrm>
            <a:off x="-7377" y="2709144"/>
            <a:ext cx="2636255" cy="4152184"/>
            <a:chOff x="-170538" y="1549575"/>
            <a:chExt cx="1977191" cy="3593932"/>
          </a:xfrm>
        </p:grpSpPr>
        <p:sp>
          <p:nvSpPr>
            <p:cNvPr id="1405" name="Google Shape;1405;p37"/>
            <p:cNvSpPr/>
            <p:nvPr/>
          </p:nvSpPr>
          <p:spPr>
            <a:xfrm flipH="1">
              <a:off x="733483" y="4795038"/>
              <a:ext cx="564589" cy="348469"/>
            </a:xfrm>
            <a:custGeom>
              <a:avLst/>
              <a:gdLst/>
              <a:ahLst/>
              <a:cxnLst/>
              <a:rect l="l" t="t" r="r" b="b"/>
              <a:pathLst>
                <a:path w="9626" h="5941" extrusionOk="0">
                  <a:moveTo>
                    <a:pt x="5189" y="0"/>
                  </a:moveTo>
                  <a:lnTo>
                    <a:pt x="4362" y="1504"/>
                  </a:lnTo>
                  <a:cubicBezTo>
                    <a:pt x="4011" y="2081"/>
                    <a:pt x="3435" y="2507"/>
                    <a:pt x="2758" y="2607"/>
                  </a:cubicBezTo>
                  <a:cubicBezTo>
                    <a:pt x="2633" y="2632"/>
                    <a:pt x="2532" y="2657"/>
                    <a:pt x="2407" y="2682"/>
                  </a:cubicBezTo>
                  <a:cubicBezTo>
                    <a:pt x="753" y="3033"/>
                    <a:pt x="226" y="4086"/>
                    <a:pt x="76" y="4637"/>
                  </a:cubicBezTo>
                  <a:cubicBezTo>
                    <a:pt x="26" y="4863"/>
                    <a:pt x="1" y="5013"/>
                    <a:pt x="1" y="5013"/>
                  </a:cubicBezTo>
                  <a:lnTo>
                    <a:pt x="1" y="5915"/>
                  </a:lnTo>
                  <a:lnTo>
                    <a:pt x="5640" y="5915"/>
                  </a:lnTo>
                  <a:lnTo>
                    <a:pt x="7144" y="4687"/>
                  </a:lnTo>
                  <a:lnTo>
                    <a:pt x="7394" y="5915"/>
                  </a:lnTo>
                  <a:lnTo>
                    <a:pt x="9625" y="5940"/>
                  </a:lnTo>
                  <a:cubicBezTo>
                    <a:pt x="9625" y="5514"/>
                    <a:pt x="9625" y="5088"/>
                    <a:pt x="9575" y="4662"/>
                  </a:cubicBezTo>
                  <a:cubicBezTo>
                    <a:pt x="9399" y="2181"/>
                    <a:pt x="8723" y="25"/>
                    <a:pt x="8723" y="25"/>
                  </a:cubicBezTo>
                  <a:lnTo>
                    <a:pt x="5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p37"/>
            <p:cNvSpPr/>
            <p:nvPr/>
          </p:nvSpPr>
          <p:spPr>
            <a:xfrm flipH="1">
              <a:off x="749667" y="3739572"/>
              <a:ext cx="242645" cy="1068753"/>
            </a:xfrm>
            <a:custGeom>
              <a:avLst/>
              <a:gdLst/>
              <a:ahLst/>
              <a:cxnLst/>
              <a:rect l="l" t="t" r="r" b="b"/>
              <a:pathLst>
                <a:path w="4137" h="18221" extrusionOk="0">
                  <a:moveTo>
                    <a:pt x="1" y="0"/>
                  </a:moveTo>
                  <a:lnTo>
                    <a:pt x="1" y="18221"/>
                  </a:lnTo>
                  <a:lnTo>
                    <a:pt x="3485" y="18020"/>
                  </a:lnTo>
                  <a:lnTo>
                    <a:pt x="3961" y="4612"/>
                  </a:lnTo>
                  <a:lnTo>
                    <a:pt x="3986" y="3710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407;p37"/>
            <p:cNvSpPr/>
            <p:nvPr/>
          </p:nvSpPr>
          <p:spPr>
            <a:xfrm flipH="1">
              <a:off x="786444" y="4786240"/>
              <a:ext cx="370508" cy="178194"/>
            </a:xfrm>
            <a:custGeom>
              <a:avLst/>
              <a:gdLst/>
              <a:ahLst/>
              <a:cxnLst/>
              <a:rect l="l" t="t" r="r" b="b"/>
              <a:pathLst>
                <a:path w="6317" h="3038" extrusionOk="0">
                  <a:moveTo>
                    <a:pt x="2858" y="0"/>
                  </a:moveTo>
                  <a:lnTo>
                    <a:pt x="1956" y="1654"/>
                  </a:lnTo>
                  <a:cubicBezTo>
                    <a:pt x="1605" y="2231"/>
                    <a:pt x="1029" y="2657"/>
                    <a:pt x="352" y="2757"/>
                  </a:cubicBezTo>
                  <a:cubicBezTo>
                    <a:pt x="227" y="2782"/>
                    <a:pt x="126" y="2807"/>
                    <a:pt x="1" y="2832"/>
                  </a:cubicBezTo>
                  <a:cubicBezTo>
                    <a:pt x="404" y="2975"/>
                    <a:pt x="804" y="3038"/>
                    <a:pt x="1190" y="3038"/>
                  </a:cubicBezTo>
                  <a:cubicBezTo>
                    <a:pt x="2623" y="3038"/>
                    <a:pt x="3852" y="2174"/>
                    <a:pt x="4287" y="1404"/>
                  </a:cubicBezTo>
                  <a:cubicBezTo>
                    <a:pt x="4838" y="426"/>
                    <a:pt x="6317" y="175"/>
                    <a:pt x="6317" y="175"/>
                  </a:cubicBezTo>
                  <a:lnTo>
                    <a:pt x="2858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37"/>
            <p:cNvSpPr/>
            <p:nvPr/>
          </p:nvSpPr>
          <p:spPr>
            <a:xfrm flipH="1">
              <a:off x="35276" y="4795038"/>
              <a:ext cx="564530" cy="348469"/>
            </a:xfrm>
            <a:custGeom>
              <a:avLst/>
              <a:gdLst/>
              <a:ahLst/>
              <a:cxnLst/>
              <a:rect l="l" t="t" r="r" b="b"/>
              <a:pathLst>
                <a:path w="9625" h="5941" extrusionOk="0">
                  <a:moveTo>
                    <a:pt x="4437" y="0"/>
                  </a:moveTo>
                  <a:lnTo>
                    <a:pt x="903" y="25"/>
                  </a:lnTo>
                  <a:cubicBezTo>
                    <a:pt x="903" y="25"/>
                    <a:pt x="226" y="2181"/>
                    <a:pt x="51" y="4662"/>
                  </a:cubicBezTo>
                  <a:cubicBezTo>
                    <a:pt x="1" y="5088"/>
                    <a:pt x="1" y="5514"/>
                    <a:pt x="1" y="5940"/>
                  </a:cubicBezTo>
                  <a:lnTo>
                    <a:pt x="2231" y="5915"/>
                  </a:lnTo>
                  <a:lnTo>
                    <a:pt x="2482" y="4687"/>
                  </a:lnTo>
                  <a:lnTo>
                    <a:pt x="3986" y="5915"/>
                  </a:lnTo>
                  <a:lnTo>
                    <a:pt x="9625" y="5915"/>
                  </a:lnTo>
                  <a:lnTo>
                    <a:pt x="9600" y="5013"/>
                  </a:lnTo>
                  <a:cubicBezTo>
                    <a:pt x="9600" y="5013"/>
                    <a:pt x="9600" y="4863"/>
                    <a:pt x="9550" y="4637"/>
                  </a:cubicBezTo>
                  <a:cubicBezTo>
                    <a:pt x="9399" y="4086"/>
                    <a:pt x="8873" y="3033"/>
                    <a:pt x="7219" y="2682"/>
                  </a:cubicBezTo>
                  <a:cubicBezTo>
                    <a:pt x="7094" y="2657"/>
                    <a:pt x="6993" y="2632"/>
                    <a:pt x="6868" y="2607"/>
                  </a:cubicBezTo>
                  <a:cubicBezTo>
                    <a:pt x="6191" y="2507"/>
                    <a:pt x="5615" y="2081"/>
                    <a:pt x="5264" y="1504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1409;p37"/>
            <p:cNvSpPr/>
            <p:nvPr/>
          </p:nvSpPr>
          <p:spPr>
            <a:xfrm flipH="1">
              <a:off x="341031" y="3739572"/>
              <a:ext cx="242587" cy="1068753"/>
            </a:xfrm>
            <a:custGeom>
              <a:avLst/>
              <a:gdLst/>
              <a:ahLst/>
              <a:cxnLst/>
              <a:rect l="l" t="t" r="r" b="b"/>
              <a:pathLst>
                <a:path w="4136" h="18221" extrusionOk="0">
                  <a:moveTo>
                    <a:pt x="0" y="0"/>
                  </a:moveTo>
                  <a:lnTo>
                    <a:pt x="151" y="3710"/>
                  </a:lnTo>
                  <a:lnTo>
                    <a:pt x="176" y="4612"/>
                  </a:lnTo>
                  <a:lnTo>
                    <a:pt x="652" y="18020"/>
                  </a:lnTo>
                  <a:lnTo>
                    <a:pt x="4136" y="18221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1410;p37"/>
            <p:cNvSpPr/>
            <p:nvPr/>
          </p:nvSpPr>
          <p:spPr>
            <a:xfrm flipH="1">
              <a:off x="176393" y="4786240"/>
              <a:ext cx="370449" cy="178194"/>
            </a:xfrm>
            <a:custGeom>
              <a:avLst/>
              <a:gdLst/>
              <a:ahLst/>
              <a:cxnLst/>
              <a:rect l="l" t="t" r="r" b="b"/>
              <a:pathLst>
                <a:path w="6316" h="3038" extrusionOk="0">
                  <a:moveTo>
                    <a:pt x="3459" y="0"/>
                  </a:moveTo>
                  <a:lnTo>
                    <a:pt x="0" y="175"/>
                  </a:lnTo>
                  <a:cubicBezTo>
                    <a:pt x="0" y="175"/>
                    <a:pt x="1479" y="426"/>
                    <a:pt x="2030" y="1404"/>
                  </a:cubicBezTo>
                  <a:cubicBezTo>
                    <a:pt x="2465" y="2174"/>
                    <a:pt x="3693" y="3038"/>
                    <a:pt x="5127" y="3038"/>
                  </a:cubicBezTo>
                  <a:cubicBezTo>
                    <a:pt x="5512" y="3038"/>
                    <a:pt x="5912" y="2975"/>
                    <a:pt x="6316" y="2832"/>
                  </a:cubicBezTo>
                  <a:cubicBezTo>
                    <a:pt x="6191" y="2807"/>
                    <a:pt x="6090" y="2782"/>
                    <a:pt x="5965" y="2757"/>
                  </a:cubicBezTo>
                  <a:cubicBezTo>
                    <a:pt x="5288" y="2657"/>
                    <a:pt x="4712" y="2231"/>
                    <a:pt x="4361" y="1654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p37"/>
            <p:cNvSpPr/>
            <p:nvPr/>
          </p:nvSpPr>
          <p:spPr>
            <a:xfrm flipH="1">
              <a:off x="439513" y="1612803"/>
              <a:ext cx="517491" cy="554583"/>
            </a:xfrm>
            <a:custGeom>
              <a:avLst/>
              <a:gdLst/>
              <a:ahLst/>
              <a:cxnLst/>
              <a:rect l="l" t="t" r="r" b="b"/>
              <a:pathLst>
                <a:path w="8823" h="9455" extrusionOk="0">
                  <a:moveTo>
                    <a:pt x="4462" y="1"/>
                  </a:moveTo>
                  <a:cubicBezTo>
                    <a:pt x="4368" y="1"/>
                    <a:pt x="4274" y="7"/>
                    <a:pt x="4186" y="20"/>
                  </a:cubicBezTo>
                  <a:cubicBezTo>
                    <a:pt x="4036" y="20"/>
                    <a:pt x="3910" y="45"/>
                    <a:pt x="3785" y="45"/>
                  </a:cubicBezTo>
                  <a:cubicBezTo>
                    <a:pt x="2507" y="220"/>
                    <a:pt x="1554" y="796"/>
                    <a:pt x="928" y="1624"/>
                  </a:cubicBezTo>
                  <a:cubicBezTo>
                    <a:pt x="928" y="1649"/>
                    <a:pt x="878" y="1699"/>
                    <a:pt x="828" y="1774"/>
                  </a:cubicBezTo>
                  <a:cubicBezTo>
                    <a:pt x="802" y="1799"/>
                    <a:pt x="777" y="1849"/>
                    <a:pt x="752" y="1899"/>
                  </a:cubicBezTo>
                  <a:cubicBezTo>
                    <a:pt x="652" y="2025"/>
                    <a:pt x="577" y="2150"/>
                    <a:pt x="502" y="2300"/>
                  </a:cubicBezTo>
                  <a:cubicBezTo>
                    <a:pt x="477" y="2350"/>
                    <a:pt x="452" y="2400"/>
                    <a:pt x="427" y="2451"/>
                  </a:cubicBezTo>
                  <a:cubicBezTo>
                    <a:pt x="427" y="2501"/>
                    <a:pt x="401" y="2526"/>
                    <a:pt x="376" y="2576"/>
                  </a:cubicBezTo>
                  <a:cubicBezTo>
                    <a:pt x="351" y="2676"/>
                    <a:pt x="301" y="2801"/>
                    <a:pt x="276" y="2902"/>
                  </a:cubicBezTo>
                  <a:lnTo>
                    <a:pt x="251" y="2902"/>
                  </a:lnTo>
                  <a:cubicBezTo>
                    <a:pt x="251" y="2927"/>
                    <a:pt x="251" y="2952"/>
                    <a:pt x="251" y="2952"/>
                  </a:cubicBezTo>
                  <a:cubicBezTo>
                    <a:pt x="226" y="2977"/>
                    <a:pt x="226" y="3002"/>
                    <a:pt x="226" y="3027"/>
                  </a:cubicBezTo>
                  <a:cubicBezTo>
                    <a:pt x="201" y="3102"/>
                    <a:pt x="201" y="3152"/>
                    <a:pt x="176" y="3228"/>
                  </a:cubicBezTo>
                  <a:cubicBezTo>
                    <a:pt x="151" y="3328"/>
                    <a:pt x="126" y="3428"/>
                    <a:pt x="101" y="3528"/>
                  </a:cubicBezTo>
                  <a:cubicBezTo>
                    <a:pt x="76" y="3729"/>
                    <a:pt x="51" y="3929"/>
                    <a:pt x="26" y="4130"/>
                  </a:cubicBezTo>
                  <a:cubicBezTo>
                    <a:pt x="0" y="4405"/>
                    <a:pt x="26" y="4681"/>
                    <a:pt x="51" y="4982"/>
                  </a:cubicBezTo>
                  <a:cubicBezTo>
                    <a:pt x="51" y="5182"/>
                    <a:pt x="76" y="5358"/>
                    <a:pt x="126" y="5558"/>
                  </a:cubicBezTo>
                  <a:cubicBezTo>
                    <a:pt x="126" y="5558"/>
                    <a:pt x="126" y="5583"/>
                    <a:pt x="126" y="5583"/>
                  </a:cubicBezTo>
                  <a:cubicBezTo>
                    <a:pt x="176" y="5784"/>
                    <a:pt x="226" y="5959"/>
                    <a:pt x="276" y="6135"/>
                  </a:cubicBezTo>
                  <a:cubicBezTo>
                    <a:pt x="301" y="6185"/>
                    <a:pt x="326" y="6260"/>
                    <a:pt x="351" y="6310"/>
                  </a:cubicBezTo>
                  <a:cubicBezTo>
                    <a:pt x="376" y="6411"/>
                    <a:pt x="427" y="6511"/>
                    <a:pt x="477" y="6611"/>
                  </a:cubicBezTo>
                  <a:cubicBezTo>
                    <a:pt x="527" y="6711"/>
                    <a:pt x="577" y="6812"/>
                    <a:pt x="627" y="6937"/>
                  </a:cubicBezTo>
                  <a:cubicBezTo>
                    <a:pt x="652" y="6937"/>
                    <a:pt x="652" y="6962"/>
                    <a:pt x="677" y="6987"/>
                  </a:cubicBezTo>
                  <a:cubicBezTo>
                    <a:pt x="752" y="7112"/>
                    <a:pt x="828" y="7263"/>
                    <a:pt x="928" y="7388"/>
                  </a:cubicBezTo>
                  <a:cubicBezTo>
                    <a:pt x="1028" y="7538"/>
                    <a:pt x="1153" y="7689"/>
                    <a:pt x="1279" y="7839"/>
                  </a:cubicBezTo>
                  <a:cubicBezTo>
                    <a:pt x="1404" y="7989"/>
                    <a:pt x="1554" y="8115"/>
                    <a:pt x="1705" y="8265"/>
                  </a:cubicBezTo>
                  <a:cubicBezTo>
                    <a:pt x="2031" y="8541"/>
                    <a:pt x="2407" y="8791"/>
                    <a:pt x="2782" y="8992"/>
                  </a:cubicBezTo>
                  <a:cubicBezTo>
                    <a:pt x="2958" y="9067"/>
                    <a:pt x="3133" y="9142"/>
                    <a:pt x="3309" y="9218"/>
                  </a:cubicBezTo>
                  <a:cubicBezTo>
                    <a:pt x="3559" y="9293"/>
                    <a:pt x="3785" y="9368"/>
                    <a:pt x="4036" y="9393"/>
                  </a:cubicBezTo>
                  <a:cubicBezTo>
                    <a:pt x="4211" y="9418"/>
                    <a:pt x="4386" y="9443"/>
                    <a:pt x="4587" y="9443"/>
                  </a:cubicBezTo>
                  <a:cubicBezTo>
                    <a:pt x="4629" y="9451"/>
                    <a:pt x="4671" y="9454"/>
                    <a:pt x="4712" y="9454"/>
                  </a:cubicBezTo>
                  <a:cubicBezTo>
                    <a:pt x="4796" y="9454"/>
                    <a:pt x="4879" y="9443"/>
                    <a:pt x="4963" y="9443"/>
                  </a:cubicBezTo>
                  <a:cubicBezTo>
                    <a:pt x="5289" y="9418"/>
                    <a:pt x="5615" y="9368"/>
                    <a:pt x="5915" y="9268"/>
                  </a:cubicBezTo>
                  <a:cubicBezTo>
                    <a:pt x="6016" y="9218"/>
                    <a:pt x="6116" y="9192"/>
                    <a:pt x="6191" y="9142"/>
                  </a:cubicBezTo>
                  <a:cubicBezTo>
                    <a:pt x="6241" y="9142"/>
                    <a:pt x="6266" y="9117"/>
                    <a:pt x="6316" y="9092"/>
                  </a:cubicBezTo>
                  <a:cubicBezTo>
                    <a:pt x="6392" y="9067"/>
                    <a:pt x="6492" y="9017"/>
                    <a:pt x="6592" y="8967"/>
                  </a:cubicBezTo>
                  <a:cubicBezTo>
                    <a:pt x="6742" y="8867"/>
                    <a:pt x="6893" y="8766"/>
                    <a:pt x="7043" y="8666"/>
                  </a:cubicBezTo>
                  <a:cubicBezTo>
                    <a:pt x="7419" y="8365"/>
                    <a:pt x="7770" y="8015"/>
                    <a:pt x="8021" y="7588"/>
                  </a:cubicBezTo>
                  <a:cubicBezTo>
                    <a:pt x="8422" y="7012"/>
                    <a:pt x="8672" y="6310"/>
                    <a:pt x="8772" y="5558"/>
                  </a:cubicBezTo>
                  <a:cubicBezTo>
                    <a:pt x="8798" y="5483"/>
                    <a:pt x="8798" y="5408"/>
                    <a:pt x="8798" y="5333"/>
                  </a:cubicBezTo>
                  <a:cubicBezTo>
                    <a:pt x="8823" y="5157"/>
                    <a:pt x="8823" y="4982"/>
                    <a:pt x="8823" y="4807"/>
                  </a:cubicBezTo>
                  <a:cubicBezTo>
                    <a:pt x="8823" y="4681"/>
                    <a:pt x="8823" y="4581"/>
                    <a:pt x="8798" y="4456"/>
                  </a:cubicBezTo>
                  <a:cubicBezTo>
                    <a:pt x="8798" y="4180"/>
                    <a:pt x="8747" y="3929"/>
                    <a:pt x="8672" y="3679"/>
                  </a:cubicBezTo>
                  <a:cubicBezTo>
                    <a:pt x="8346" y="2225"/>
                    <a:pt x="7419" y="1022"/>
                    <a:pt x="6216" y="446"/>
                  </a:cubicBezTo>
                  <a:cubicBezTo>
                    <a:pt x="5890" y="270"/>
                    <a:pt x="5514" y="145"/>
                    <a:pt x="5163" y="70"/>
                  </a:cubicBezTo>
                  <a:lnTo>
                    <a:pt x="5138" y="70"/>
                  </a:lnTo>
                  <a:cubicBezTo>
                    <a:pt x="5013" y="45"/>
                    <a:pt x="4863" y="20"/>
                    <a:pt x="4737" y="20"/>
                  </a:cubicBezTo>
                  <a:cubicBezTo>
                    <a:pt x="4650" y="7"/>
                    <a:pt x="4556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412;p37"/>
            <p:cNvSpPr/>
            <p:nvPr/>
          </p:nvSpPr>
          <p:spPr>
            <a:xfrm flipH="1">
              <a:off x="693834" y="1872637"/>
              <a:ext cx="626291" cy="890559"/>
            </a:xfrm>
            <a:custGeom>
              <a:avLst/>
              <a:gdLst/>
              <a:ahLst/>
              <a:cxnLst/>
              <a:rect l="l" t="t" r="r" b="b"/>
              <a:pathLst>
                <a:path w="10678" h="15183" extrusionOk="0">
                  <a:moveTo>
                    <a:pt x="6242" y="1"/>
                  </a:moveTo>
                  <a:cubicBezTo>
                    <a:pt x="6242" y="1"/>
                    <a:pt x="5866" y="8321"/>
                    <a:pt x="1" y="12256"/>
                  </a:cubicBezTo>
                  <a:cubicBezTo>
                    <a:pt x="1" y="12256"/>
                    <a:pt x="728" y="12833"/>
                    <a:pt x="1931" y="13484"/>
                  </a:cubicBezTo>
                  <a:lnTo>
                    <a:pt x="2958" y="12181"/>
                  </a:lnTo>
                  <a:lnTo>
                    <a:pt x="2983" y="13986"/>
                  </a:lnTo>
                  <a:cubicBezTo>
                    <a:pt x="3309" y="14136"/>
                    <a:pt x="3660" y="14261"/>
                    <a:pt x="4036" y="14387"/>
                  </a:cubicBezTo>
                  <a:lnTo>
                    <a:pt x="4562" y="13234"/>
                  </a:lnTo>
                  <a:lnTo>
                    <a:pt x="4487" y="14562"/>
                  </a:lnTo>
                  <a:cubicBezTo>
                    <a:pt x="5648" y="14927"/>
                    <a:pt x="6974" y="15182"/>
                    <a:pt x="8407" y="15182"/>
                  </a:cubicBezTo>
                  <a:cubicBezTo>
                    <a:pt x="9139" y="15182"/>
                    <a:pt x="9898" y="15116"/>
                    <a:pt x="10678" y="14963"/>
                  </a:cubicBezTo>
                  <a:lnTo>
                    <a:pt x="10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p37"/>
            <p:cNvSpPr/>
            <p:nvPr/>
          </p:nvSpPr>
          <p:spPr>
            <a:xfrm flipH="1">
              <a:off x="74926" y="1872637"/>
              <a:ext cx="626291" cy="890559"/>
            </a:xfrm>
            <a:custGeom>
              <a:avLst/>
              <a:gdLst/>
              <a:ahLst/>
              <a:cxnLst/>
              <a:rect l="l" t="t" r="r" b="b"/>
              <a:pathLst>
                <a:path w="10678" h="15183" extrusionOk="0">
                  <a:moveTo>
                    <a:pt x="0" y="1"/>
                  </a:moveTo>
                  <a:lnTo>
                    <a:pt x="0" y="14963"/>
                  </a:lnTo>
                  <a:cubicBezTo>
                    <a:pt x="780" y="15116"/>
                    <a:pt x="1540" y="15182"/>
                    <a:pt x="2271" y="15182"/>
                  </a:cubicBezTo>
                  <a:cubicBezTo>
                    <a:pt x="3704" y="15182"/>
                    <a:pt x="5030" y="14927"/>
                    <a:pt x="6191" y="14562"/>
                  </a:cubicBezTo>
                  <a:lnTo>
                    <a:pt x="6116" y="13234"/>
                  </a:lnTo>
                  <a:lnTo>
                    <a:pt x="6642" y="14387"/>
                  </a:lnTo>
                  <a:cubicBezTo>
                    <a:pt x="7018" y="14261"/>
                    <a:pt x="7369" y="14136"/>
                    <a:pt x="7695" y="13986"/>
                  </a:cubicBezTo>
                  <a:lnTo>
                    <a:pt x="7720" y="12181"/>
                  </a:lnTo>
                  <a:lnTo>
                    <a:pt x="8747" y="13484"/>
                  </a:lnTo>
                  <a:cubicBezTo>
                    <a:pt x="9950" y="12833"/>
                    <a:pt x="10677" y="12256"/>
                    <a:pt x="10677" y="12256"/>
                  </a:cubicBezTo>
                  <a:cubicBezTo>
                    <a:pt x="4812" y="8321"/>
                    <a:pt x="443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p37"/>
            <p:cNvSpPr/>
            <p:nvPr/>
          </p:nvSpPr>
          <p:spPr>
            <a:xfrm flipH="1">
              <a:off x="395406" y="2037277"/>
              <a:ext cx="557199" cy="696880"/>
            </a:xfrm>
            <a:custGeom>
              <a:avLst/>
              <a:gdLst/>
              <a:ahLst/>
              <a:cxnLst/>
              <a:rect l="l" t="t" r="r" b="b"/>
              <a:pathLst>
                <a:path w="9500" h="11881" extrusionOk="0">
                  <a:moveTo>
                    <a:pt x="4738" y="1"/>
                  </a:moveTo>
                  <a:cubicBezTo>
                    <a:pt x="2106" y="1"/>
                    <a:pt x="1" y="2657"/>
                    <a:pt x="1" y="5940"/>
                  </a:cubicBezTo>
                  <a:cubicBezTo>
                    <a:pt x="1" y="9224"/>
                    <a:pt x="2106" y="11880"/>
                    <a:pt x="4738" y="11880"/>
                  </a:cubicBezTo>
                  <a:cubicBezTo>
                    <a:pt x="7369" y="11880"/>
                    <a:pt x="9499" y="9224"/>
                    <a:pt x="9499" y="5940"/>
                  </a:cubicBezTo>
                  <a:cubicBezTo>
                    <a:pt x="9499" y="2657"/>
                    <a:pt x="7369" y="1"/>
                    <a:pt x="4738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p37"/>
            <p:cNvSpPr/>
            <p:nvPr/>
          </p:nvSpPr>
          <p:spPr>
            <a:xfrm flipH="1">
              <a:off x="573297" y="2119626"/>
              <a:ext cx="222000" cy="213211"/>
            </a:xfrm>
            <a:custGeom>
              <a:avLst/>
              <a:gdLst/>
              <a:ahLst/>
              <a:cxnLst/>
              <a:rect l="l" t="t" r="r" b="b"/>
              <a:pathLst>
                <a:path w="3785" h="3635" extrusionOk="0">
                  <a:moveTo>
                    <a:pt x="2958" y="0"/>
                  </a:moveTo>
                  <a:lnTo>
                    <a:pt x="527" y="100"/>
                  </a:lnTo>
                  <a:lnTo>
                    <a:pt x="151" y="2732"/>
                  </a:lnTo>
                  <a:lnTo>
                    <a:pt x="0" y="3634"/>
                  </a:lnTo>
                  <a:lnTo>
                    <a:pt x="3785" y="3484"/>
                  </a:lnTo>
                  <a:lnTo>
                    <a:pt x="3208" y="105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1416;p37"/>
            <p:cNvSpPr/>
            <p:nvPr/>
          </p:nvSpPr>
          <p:spPr>
            <a:xfrm flipH="1">
              <a:off x="607081" y="2122559"/>
              <a:ext cx="180884" cy="160304"/>
            </a:xfrm>
            <a:custGeom>
              <a:avLst/>
              <a:gdLst/>
              <a:ahLst/>
              <a:cxnLst/>
              <a:rect l="l" t="t" r="r" b="b"/>
              <a:pathLst>
                <a:path w="3084" h="2733" extrusionOk="0">
                  <a:moveTo>
                    <a:pt x="2833" y="0"/>
                  </a:moveTo>
                  <a:lnTo>
                    <a:pt x="402" y="100"/>
                  </a:lnTo>
                  <a:lnTo>
                    <a:pt x="1" y="2732"/>
                  </a:lnTo>
                  <a:cubicBezTo>
                    <a:pt x="853" y="2657"/>
                    <a:pt x="2106" y="2306"/>
                    <a:pt x="3083" y="1053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1417;p37"/>
            <p:cNvSpPr/>
            <p:nvPr/>
          </p:nvSpPr>
          <p:spPr>
            <a:xfrm flipH="1">
              <a:off x="508605" y="2282800"/>
              <a:ext cx="385171" cy="235265"/>
            </a:xfrm>
            <a:custGeom>
              <a:avLst/>
              <a:gdLst/>
              <a:ahLst/>
              <a:cxnLst/>
              <a:rect l="l" t="t" r="r" b="b"/>
              <a:pathLst>
                <a:path w="6567" h="4011" extrusionOk="0">
                  <a:moveTo>
                    <a:pt x="4762" y="0"/>
                  </a:moveTo>
                  <a:lnTo>
                    <a:pt x="1855" y="426"/>
                  </a:lnTo>
                  <a:lnTo>
                    <a:pt x="0" y="2782"/>
                  </a:lnTo>
                  <a:lnTo>
                    <a:pt x="3684" y="4010"/>
                  </a:lnTo>
                  <a:lnTo>
                    <a:pt x="6567" y="1604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1418;p37"/>
            <p:cNvSpPr/>
            <p:nvPr/>
          </p:nvSpPr>
          <p:spPr>
            <a:xfrm flipH="1">
              <a:off x="241034" y="2307786"/>
              <a:ext cx="880609" cy="396977"/>
            </a:xfrm>
            <a:custGeom>
              <a:avLst/>
              <a:gdLst/>
              <a:ahLst/>
              <a:cxnLst/>
              <a:rect l="l" t="t" r="r" b="b"/>
              <a:pathLst>
                <a:path w="15014" h="6768" extrusionOk="0">
                  <a:moveTo>
                    <a:pt x="10251" y="0"/>
                  </a:moveTo>
                  <a:cubicBezTo>
                    <a:pt x="10176" y="25"/>
                    <a:pt x="10126" y="50"/>
                    <a:pt x="10126" y="50"/>
                  </a:cubicBezTo>
                  <a:lnTo>
                    <a:pt x="7294" y="2156"/>
                  </a:lnTo>
                  <a:lnTo>
                    <a:pt x="4813" y="25"/>
                  </a:lnTo>
                  <a:cubicBezTo>
                    <a:pt x="4737" y="50"/>
                    <a:pt x="4662" y="75"/>
                    <a:pt x="4587" y="100"/>
                  </a:cubicBezTo>
                  <a:cubicBezTo>
                    <a:pt x="4036" y="251"/>
                    <a:pt x="3534" y="426"/>
                    <a:pt x="3108" y="627"/>
                  </a:cubicBezTo>
                  <a:cubicBezTo>
                    <a:pt x="3108" y="627"/>
                    <a:pt x="3083" y="627"/>
                    <a:pt x="3083" y="652"/>
                  </a:cubicBezTo>
                  <a:cubicBezTo>
                    <a:pt x="2933" y="727"/>
                    <a:pt x="2757" y="802"/>
                    <a:pt x="2582" y="927"/>
                  </a:cubicBezTo>
                  <a:cubicBezTo>
                    <a:pt x="1805" y="1379"/>
                    <a:pt x="1178" y="2080"/>
                    <a:pt x="752" y="2732"/>
                  </a:cubicBezTo>
                  <a:cubicBezTo>
                    <a:pt x="376" y="3258"/>
                    <a:pt x="151" y="3760"/>
                    <a:pt x="0" y="4085"/>
                  </a:cubicBezTo>
                  <a:lnTo>
                    <a:pt x="4311" y="5689"/>
                  </a:lnTo>
                  <a:lnTo>
                    <a:pt x="7244" y="6767"/>
                  </a:lnTo>
                  <a:lnTo>
                    <a:pt x="10552" y="5815"/>
                  </a:lnTo>
                  <a:lnTo>
                    <a:pt x="11053" y="5664"/>
                  </a:lnTo>
                  <a:lnTo>
                    <a:pt x="12306" y="5313"/>
                  </a:lnTo>
                  <a:lnTo>
                    <a:pt x="15013" y="4537"/>
                  </a:lnTo>
                  <a:lnTo>
                    <a:pt x="14988" y="4361"/>
                  </a:lnTo>
                  <a:cubicBezTo>
                    <a:pt x="14988" y="4361"/>
                    <a:pt x="14963" y="4236"/>
                    <a:pt x="14863" y="4035"/>
                  </a:cubicBezTo>
                  <a:cubicBezTo>
                    <a:pt x="14737" y="3709"/>
                    <a:pt x="14487" y="3208"/>
                    <a:pt x="14111" y="2657"/>
                  </a:cubicBezTo>
                  <a:cubicBezTo>
                    <a:pt x="14111" y="2657"/>
                    <a:pt x="14111" y="2632"/>
                    <a:pt x="14111" y="2632"/>
                  </a:cubicBezTo>
                  <a:cubicBezTo>
                    <a:pt x="13660" y="1980"/>
                    <a:pt x="13058" y="1303"/>
                    <a:pt x="12281" y="827"/>
                  </a:cubicBezTo>
                  <a:cubicBezTo>
                    <a:pt x="11354" y="301"/>
                    <a:pt x="10727" y="75"/>
                    <a:pt x="10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1419;p37"/>
            <p:cNvSpPr/>
            <p:nvPr/>
          </p:nvSpPr>
          <p:spPr>
            <a:xfrm flipH="1">
              <a:off x="527723" y="2265145"/>
              <a:ext cx="166163" cy="222009"/>
            </a:xfrm>
            <a:custGeom>
              <a:avLst/>
              <a:gdLst/>
              <a:ahLst/>
              <a:cxnLst/>
              <a:rect l="l" t="t" r="r" b="b"/>
              <a:pathLst>
                <a:path w="2833" h="3785" extrusionOk="0">
                  <a:moveTo>
                    <a:pt x="1830" y="0"/>
                  </a:moveTo>
                  <a:lnTo>
                    <a:pt x="1" y="2883"/>
                  </a:lnTo>
                  <a:lnTo>
                    <a:pt x="1580" y="3785"/>
                  </a:lnTo>
                  <a:lnTo>
                    <a:pt x="2833" y="777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1420;p37"/>
            <p:cNvSpPr/>
            <p:nvPr/>
          </p:nvSpPr>
          <p:spPr>
            <a:xfrm flipH="1">
              <a:off x="677640" y="2265145"/>
              <a:ext cx="163230" cy="222009"/>
            </a:xfrm>
            <a:custGeom>
              <a:avLst/>
              <a:gdLst/>
              <a:ahLst/>
              <a:cxnLst/>
              <a:rect l="l" t="t" r="r" b="b"/>
              <a:pathLst>
                <a:path w="2783" h="3785" extrusionOk="0">
                  <a:moveTo>
                    <a:pt x="953" y="0"/>
                  </a:moveTo>
                  <a:lnTo>
                    <a:pt x="0" y="777"/>
                  </a:lnTo>
                  <a:lnTo>
                    <a:pt x="1203" y="3785"/>
                  </a:lnTo>
                  <a:lnTo>
                    <a:pt x="2782" y="2883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421;p37"/>
            <p:cNvSpPr/>
            <p:nvPr/>
          </p:nvSpPr>
          <p:spPr>
            <a:xfrm flipH="1">
              <a:off x="637935" y="2518000"/>
              <a:ext cx="379364" cy="555697"/>
            </a:xfrm>
            <a:custGeom>
              <a:avLst/>
              <a:gdLst/>
              <a:ahLst/>
              <a:cxnLst/>
              <a:rect l="l" t="t" r="r" b="b"/>
              <a:pathLst>
                <a:path w="6468" h="9474" extrusionOk="0">
                  <a:moveTo>
                    <a:pt x="1028" y="0"/>
                  </a:moveTo>
                  <a:cubicBezTo>
                    <a:pt x="1028" y="0"/>
                    <a:pt x="1" y="5865"/>
                    <a:pt x="2382" y="7920"/>
                  </a:cubicBezTo>
                  <a:lnTo>
                    <a:pt x="5765" y="947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1422;p37"/>
            <p:cNvSpPr/>
            <p:nvPr/>
          </p:nvSpPr>
          <p:spPr>
            <a:xfrm flipH="1">
              <a:off x="327777" y="2518000"/>
              <a:ext cx="379306" cy="555697"/>
            </a:xfrm>
            <a:custGeom>
              <a:avLst/>
              <a:gdLst/>
              <a:ahLst/>
              <a:cxnLst/>
              <a:rect l="l" t="t" r="r" b="b"/>
              <a:pathLst>
                <a:path w="6467" h="9474" extrusionOk="0">
                  <a:moveTo>
                    <a:pt x="0" y="0"/>
                  </a:moveTo>
                  <a:lnTo>
                    <a:pt x="727" y="9474"/>
                  </a:lnTo>
                  <a:lnTo>
                    <a:pt x="4110" y="7920"/>
                  </a:lnTo>
                  <a:cubicBezTo>
                    <a:pt x="6466" y="5865"/>
                    <a:pt x="5464" y="0"/>
                    <a:pt x="5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1423;p37"/>
            <p:cNvSpPr/>
            <p:nvPr/>
          </p:nvSpPr>
          <p:spPr>
            <a:xfrm flipH="1">
              <a:off x="684975" y="2931036"/>
              <a:ext cx="466053" cy="1664160"/>
            </a:xfrm>
            <a:custGeom>
              <a:avLst/>
              <a:gdLst/>
              <a:ahLst/>
              <a:cxnLst/>
              <a:rect l="l" t="t" r="r" b="b"/>
              <a:pathLst>
                <a:path w="7946" h="28372" extrusionOk="0">
                  <a:moveTo>
                    <a:pt x="4110" y="1"/>
                  </a:moveTo>
                  <a:cubicBezTo>
                    <a:pt x="4110" y="1"/>
                    <a:pt x="2156" y="4612"/>
                    <a:pt x="1855" y="7369"/>
                  </a:cubicBezTo>
                  <a:cubicBezTo>
                    <a:pt x="1554" y="10126"/>
                    <a:pt x="0" y="28372"/>
                    <a:pt x="0" y="28372"/>
                  </a:cubicBezTo>
                  <a:lnTo>
                    <a:pt x="7519" y="28372"/>
                  </a:lnTo>
                  <a:lnTo>
                    <a:pt x="7945" y="327"/>
                  </a:lnTo>
                  <a:lnTo>
                    <a:pt x="41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424;p37"/>
            <p:cNvSpPr/>
            <p:nvPr/>
          </p:nvSpPr>
          <p:spPr>
            <a:xfrm flipH="1">
              <a:off x="183726" y="2923704"/>
              <a:ext cx="464586" cy="1671492"/>
            </a:xfrm>
            <a:custGeom>
              <a:avLst/>
              <a:gdLst/>
              <a:ahLst/>
              <a:cxnLst/>
              <a:rect l="l" t="t" r="r" b="b"/>
              <a:pathLst>
                <a:path w="7921" h="28497" extrusionOk="0">
                  <a:moveTo>
                    <a:pt x="3785" y="0"/>
                  </a:moveTo>
                  <a:lnTo>
                    <a:pt x="1" y="452"/>
                  </a:lnTo>
                  <a:lnTo>
                    <a:pt x="452" y="28497"/>
                  </a:lnTo>
                  <a:lnTo>
                    <a:pt x="7921" y="28497"/>
                  </a:lnTo>
                  <a:cubicBezTo>
                    <a:pt x="7921" y="28497"/>
                    <a:pt x="6367" y="10251"/>
                    <a:pt x="6066" y="7494"/>
                  </a:cubicBezTo>
                  <a:cubicBezTo>
                    <a:pt x="5790" y="4737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425;p37"/>
            <p:cNvSpPr/>
            <p:nvPr/>
          </p:nvSpPr>
          <p:spPr>
            <a:xfrm flipH="1">
              <a:off x="608547" y="2931036"/>
              <a:ext cx="148508" cy="670427"/>
            </a:xfrm>
            <a:custGeom>
              <a:avLst/>
              <a:gdLst/>
              <a:ahLst/>
              <a:cxnLst/>
              <a:rect l="l" t="t" r="r" b="b"/>
              <a:pathLst>
                <a:path w="2532" h="11430" extrusionOk="0">
                  <a:moveTo>
                    <a:pt x="2231" y="1"/>
                  </a:moveTo>
                  <a:lnTo>
                    <a:pt x="627" y="276"/>
                  </a:lnTo>
                  <a:lnTo>
                    <a:pt x="0" y="6592"/>
                  </a:lnTo>
                  <a:lnTo>
                    <a:pt x="1053" y="11429"/>
                  </a:lnTo>
                  <a:cubicBezTo>
                    <a:pt x="1053" y="11429"/>
                    <a:pt x="1264" y="11173"/>
                    <a:pt x="1554" y="11173"/>
                  </a:cubicBezTo>
                  <a:cubicBezTo>
                    <a:pt x="1699" y="11173"/>
                    <a:pt x="1863" y="11237"/>
                    <a:pt x="2030" y="11429"/>
                  </a:cubicBezTo>
                  <a:lnTo>
                    <a:pt x="2331" y="10602"/>
                  </a:lnTo>
                  <a:lnTo>
                    <a:pt x="2531" y="6718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426;p37"/>
            <p:cNvSpPr/>
            <p:nvPr/>
          </p:nvSpPr>
          <p:spPr>
            <a:xfrm flipH="1">
              <a:off x="676174" y="2500345"/>
              <a:ext cx="151441" cy="108864"/>
            </a:xfrm>
            <a:custGeom>
              <a:avLst/>
              <a:gdLst/>
              <a:ahLst/>
              <a:cxnLst/>
              <a:rect l="l" t="t" r="r" b="b"/>
              <a:pathLst>
                <a:path w="2582" h="1856" extrusionOk="0">
                  <a:moveTo>
                    <a:pt x="2381" y="101"/>
                  </a:moveTo>
                  <a:cubicBezTo>
                    <a:pt x="2180" y="452"/>
                    <a:pt x="1378" y="1730"/>
                    <a:pt x="652" y="1755"/>
                  </a:cubicBezTo>
                  <a:cubicBezTo>
                    <a:pt x="476" y="1755"/>
                    <a:pt x="326" y="1680"/>
                    <a:pt x="226" y="1554"/>
                  </a:cubicBezTo>
                  <a:cubicBezTo>
                    <a:pt x="125" y="1379"/>
                    <a:pt x="150" y="1153"/>
                    <a:pt x="251" y="928"/>
                  </a:cubicBezTo>
                  <a:cubicBezTo>
                    <a:pt x="401" y="677"/>
                    <a:pt x="877" y="126"/>
                    <a:pt x="2381" y="101"/>
                  </a:cubicBezTo>
                  <a:close/>
                  <a:moveTo>
                    <a:pt x="2481" y="0"/>
                  </a:moveTo>
                  <a:cubicBezTo>
                    <a:pt x="827" y="0"/>
                    <a:pt x="301" y="602"/>
                    <a:pt x="150" y="878"/>
                  </a:cubicBezTo>
                  <a:cubicBezTo>
                    <a:pt x="25" y="1128"/>
                    <a:pt x="0" y="1404"/>
                    <a:pt x="150" y="1604"/>
                  </a:cubicBezTo>
                  <a:cubicBezTo>
                    <a:pt x="251" y="1780"/>
                    <a:pt x="426" y="1855"/>
                    <a:pt x="627" y="1855"/>
                  </a:cubicBezTo>
                  <a:lnTo>
                    <a:pt x="652" y="1855"/>
                  </a:lnTo>
                  <a:cubicBezTo>
                    <a:pt x="1554" y="1830"/>
                    <a:pt x="2481" y="151"/>
                    <a:pt x="2531" y="76"/>
                  </a:cubicBezTo>
                  <a:lnTo>
                    <a:pt x="2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427;p37"/>
            <p:cNvSpPr/>
            <p:nvPr/>
          </p:nvSpPr>
          <p:spPr>
            <a:xfrm flipH="1">
              <a:off x="679106" y="2501811"/>
              <a:ext cx="55954" cy="126460"/>
            </a:xfrm>
            <a:custGeom>
              <a:avLst/>
              <a:gdLst/>
              <a:ahLst/>
              <a:cxnLst/>
              <a:rect l="l" t="t" r="r" b="b"/>
              <a:pathLst>
                <a:path w="954" h="2156" extrusionOk="0">
                  <a:moveTo>
                    <a:pt x="853" y="0"/>
                  </a:moveTo>
                  <a:lnTo>
                    <a:pt x="1" y="2106"/>
                  </a:lnTo>
                  <a:lnTo>
                    <a:pt x="126" y="2156"/>
                  </a:lnTo>
                  <a:lnTo>
                    <a:pt x="953" y="51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37"/>
            <p:cNvSpPr/>
            <p:nvPr/>
          </p:nvSpPr>
          <p:spPr>
            <a:xfrm flipH="1">
              <a:off x="537987" y="2500345"/>
              <a:ext cx="150033" cy="108864"/>
            </a:xfrm>
            <a:custGeom>
              <a:avLst/>
              <a:gdLst/>
              <a:ahLst/>
              <a:cxnLst/>
              <a:rect l="l" t="t" r="r" b="b"/>
              <a:pathLst>
                <a:path w="2558" h="1856" extrusionOk="0">
                  <a:moveTo>
                    <a:pt x="201" y="101"/>
                  </a:moveTo>
                  <a:cubicBezTo>
                    <a:pt x="1705" y="126"/>
                    <a:pt x="2181" y="677"/>
                    <a:pt x="2307" y="928"/>
                  </a:cubicBezTo>
                  <a:cubicBezTo>
                    <a:pt x="2432" y="1153"/>
                    <a:pt x="2457" y="1379"/>
                    <a:pt x="2332" y="1554"/>
                  </a:cubicBezTo>
                  <a:cubicBezTo>
                    <a:pt x="2257" y="1680"/>
                    <a:pt x="2106" y="1755"/>
                    <a:pt x="1931" y="1755"/>
                  </a:cubicBezTo>
                  <a:cubicBezTo>
                    <a:pt x="1204" y="1730"/>
                    <a:pt x="402" y="452"/>
                    <a:pt x="201" y="101"/>
                  </a:cubicBezTo>
                  <a:close/>
                  <a:moveTo>
                    <a:pt x="1" y="0"/>
                  </a:moveTo>
                  <a:lnTo>
                    <a:pt x="51" y="76"/>
                  </a:lnTo>
                  <a:cubicBezTo>
                    <a:pt x="101" y="151"/>
                    <a:pt x="1029" y="1830"/>
                    <a:pt x="1931" y="1855"/>
                  </a:cubicBezTo>
                  <a:lnTo>
                    <a:pt x="1956" y="1855"/>
                  </a:lnTo>
                  <a:cubicBezTo>
                    <a:pt x="2156" y="1855"/>
                    <a:pt x="2332" y="1780"/>
                    <a:pt x="2432" y="1604"/>
                  </a:cubicBezTo>
                  <a:cubicBezTo>
                    <a:pt x="2557" y="1404"/>
                    <a:pt x="2557" y="1128"/>
                    <a:pt x="2407" y="878"/>
                  </a:cubicBezTo>
                  <a:cubicBezTo>
                    <a:pt x="2257" y="602"/>
                    <a:pt x="1755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429;p37"/>
            <p:cNvSpPr/>
            <p:nvPr/>
          </p:nvSpPr>
          <p:spPr>
            <a:xfrm flipH="1">
              <a:off x="630599" y="2501811"/>
              <a:ext cx="54430" cy="126460"/>
            </a:xfrm>
            <a:custGeom>
              <a:avLst/>
              <a:gdLst/>
              <a:ahLst/>
              <a:cxnLst/>
              <a:rect l="l" t="t" r="r" b="b"/>
              <a:pathLst>
                <a:path w="928" h="2156" extrusionOk="0">
                  <a:moveTo>
                    <a:pt x="100" y="0"/>
                  </a:moveTo>
                  <a:lnTo>
                    <a:pt x="0" y="51"/>
                  </a:lnTo>
                  <a:lnTo>
                    <a:pt x="827" y="2156"/>
                  </a:lnTo>
                  <a:lnTo>
                    <a:pt x="927" y="210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p37"/>
            <p:cNvSpPr/>
            <p:nvPr/>
          </p:nvSpPr>
          <p:spPr>
            <a:xfrm flipH="1">
              <a:off x="405314" y="1881377"/>
              <a:ext cx="154784" cy="141652"/>
            </a:xfrm>
            <a:custGeom>
              <a:avLst/>
              <a:gdLst/>
              <a:ahLst/>
              <a:cxnLst/>
              <a:rect l="l" t="t" r="r" b="b"/>
              <a:pathLst>
                <a:path w="2639" h="2415" extrusionOk="0">
                  <a:moveTo>
                    <a:pt x="1688" y="1"/>
                  </a:moveTo>
                  <a:cubicBezTo>
                    <a:pt x="1402" y="1"/>
                    <a:pt x="1078" y="219"/>
                    <a:pt x="777" y="629"/>
                  </a:cubicBezTo>
                  <a:cubicBezTo>
                    <a:pt x="777" y="629"/>
                    <a:pt x="0" y="2007"/>
                    <a:pt x="828" y="2333"/>
                  </a:cubicBezTo>
                  <a:cubicBezTo>
                    <a:pt x="955" y="2389"/>
                    <a:pt x="1089" y="2415"/>
                    <a:pt x="1223" y="2415"/>
                  </a:cubicBezTo>
                  <a:cubicBezTo>
                    <a:pt x="1931" y="2415"/>
                    <a:pt x="2638" y="1689"/>
                    <a:pt x="2406" y="804"/>
                  </a:cubicBezTo>
                  <a:cubicBezTo>
                    <a:pt x="2263" y="257"/>
                    <a:pt x="1998" y="1"/>
                    <a:pt x="1688" y="1"/>
                  </a:cubicBez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37"/>
            <p:cNvSpPr/>
            <p:nvPr/>
          </p:nvSpPr>
          <p:spPr>
            <a:xfrm flipH="1">
              <a:off x="452704" y="1919677"/>
              <a:ext cx="41233" cy="64755"/>
            </a:xfrm>
            <a:custGeom>
              <a:avLst/>
              <a:gdLst/>
              <a:ahLst/>
              <a:cxnLst/>
              <a:rect l="l" t="t" r="r" b="b"/>
              <a:pathLst>
                <a:path w="703" h="1104" extrusionOk="0">
                  <a:moveTo>
                    <a:pt x="577" y="1"/>
                  </a:moveTo>
                  <a:lnTo>
                    <a:pt x="50" y="803"/>
                  </a:lnTo>
                  <a:cubicBezTo>
                    <a:pt x="0" y="878"/>
                    <a:pt x="0" y="953"/>
                    <a:pt x="50" y="1028"/>
                  </a:cubicBezTo>
                  <a:cubicBezTo>
                    <a:pt x="75" y="1078"/>
                    <a:pt x="151" y="1103"/>
                    <a:pt x="201" y="1103"/>
                  </a:cubicBezTo>
                  <a:lnTo>
                    <a:pt x="226" y="1103"/>
                  </a:lnTo>
                  <a:lnTo>
                    <a:pt x="476" y="1078"/>
                  </a:lnTo>
                  <a:lnTo>
                    <a:pt x="451" y="953"/>
                  </a:lnTo>
                  <a:lnTo>
                    <a:pt x="226" y="978"/>
                  </a:lnTo>
                  <a:cubicBezTo>
                    <a:pt x="176" y="978"/>
                    <a:pt x="176" y="953"/>
                    <a:pt x="151" y="953"/>
                  </a:cubicBezTo>
                  <a:cubicBezTo>
                    <a:pt x="151" y="928"/>
                    <a:pt x="151" y="903"/>
                    <a:pt x="151" y="878"/>
                  </a:cubicBezTo>
                  <a:lnTo>
                    <a:pt x="7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432;p37"/>
            <p:cNvSpPr/>
            <p:nvPr/>
          </p:nvSpPr>
          <p:spPr>
            <a:xfrm flipH="1">
              <a:off x="826091" y="1963726"/>
              <a:ext cx="156016" cy="137311"/>
            </a:xfrm>
            <a:custGeom>
              <a:avLst/>
              <a:gdLst/>
              <a:ahLst/>
              <a:cxnLst/>
              <a:rect l="l" t="t" r="r" b="b"/>
              <a:pathLst>
                <a:path w="2660" h="2341" extrusionOk="0">
                  <a:moveTo>
                    <a:pt x="765" y="0"/>
                  </a:moveTo>
                  <a:cubicBezTo>
                    <a:pt x="404" y="0"/>
                    <a:pt x="136" y="305"/>
                    <a:pt x="78" y="929"/>
                  </a:cubicBezTo>
                  <a:cubicBezTo>
                    <a:pt x="0" y="1762"/>
                    <a:pt x="686" y="2340"/>
                    <a:pt x="1349" y="2340"/>
                  </a:cubicBezTo>
                  <a:cubicBezTo>
                    <a:pt x="1544" y="2340"/>
                    <a:pt x="1736" y="2290"/>
                    <a:pt x="1907" y="2182"/>
                  </a:cubicBezTo>
                  <a:cubicBezTo>
                    <a:pt x="2659" y="1706"/>
                    <a:pt x="1657" y="478"/>
                    <a:pt x="1657" y="478"/>
                  </a:cubicBezTo>
                  <a:cubicBezTo>
                    <a:pt x="1340" y="161"/>
                    <a:pt x="1028" y="0"/>
                    <a:pt x="765" y="0"/>
                  </a:cubicBez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37"/>
            <p:cNvSpPr/>
            <p:nvPr/>
          </p:nvSpPr>
          <p:spPr>
            <a:xfrm flipH="1">
              <a:off x="895184" y="2003493"/>
              <a:ext cx="53022" cy="60297"/>
            </a:xfrm>
            <a:custGeom>
              <a:avLst/>
              <a:gdLst/>
              <a:ahLst/>
              <a:cxnLst/>
              <a:rect l="l" t="t" r="r" b="b"/>
              <a:pathLst>
                <a:path w="904" h="1028" extrusionOk="0">
                  <a:moveTo>
                    <a:pt x="101" y="0"/>
                  </a:moveTo>
                  <a:lnTo>
                    <a:pt x="1" y="100"/>
                  </a:lnTo>
                  <a:lnTo>
                    <a:pt x="728" y="752"/>
                  </a:lnTo>
                  <a:cubicBezTo>
                    <a:pt x="753" y="752"/>
                    <a:pt x="753" y="802"/>
                    <a:pt x="753" y="802"/>
                  </a:cubicBezTo>
                  <a:cubicBezTo>
                    <a:pt x="753" y="802"/>
                    <a:pt x="728" y="827"/>
                    <a:pt x="703" y="852"/>
                  </a:cubicBezTo>
                  <a:lnTo>
                    <a:pt x="452" y="877"/>
                  </a:lnTo>
                  <a:lnTo>
                    <a:pt x="477" y="1028"/>
                  </a:lnTo>
                  <a:lnTo>
                    <a:pt x="728" y="978"/>
                  </a:lnTo>
                  <a:cubicBezTo>
                    <a:pt x="803" y="978"/>
                    <a:pt x="853" y="927"/>
                    <a:pt x="878" y="852"/>
                  </a:cubicBezTo>
                  <a:cubicBezTo>
                    <a:pt x="903" y="777"/>
                    <a:pt x="878" y="677"/>
                    <a:pt x="828" y="62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434;p37"/>
            <p:cNvSpPr/>
            <p:nvPr/>
          </p:nvSpPr>
          <p:spPr>
            <a:xfrm flipH="1">
              <a:off x="482152" y="1752105"/>
              <a:ext cx="420480" cy="450764"/>
            </a:xfrm>
            <a:custGeom>
              <a:avLst/>
              <a:gdLst/>
              <a:ahLst/>
              <a:cxnLst/>
              <a:rect l="l" t="t" r="r" b="b"/>
              <a:pathLst>
                <a:path w="7169" h="7685" extrusionOk="0">
                  <a:moveTo>
                    <a:pt x="6016" y="0"/>
                  </a:moveTo>
                  <a:lnTo>
                    <a:pt x="76" y="1178"/>
                  </a:lnTo>
                  <a:cubicBezTo>
                    <a:pt x="76" y="1178"/>
                    <a:pt x="1" y="4737"/>
                    <a:pt x="1429" y="6592"/>
                  </a:cubicBezTo>
                  <a:cubicBezTo>
                    <a:pt x="1480" y="6642"/>
                    <a:pt x="1505" y="6692"/>
                    <a:pt x="1555" y="6742"/>
                  </a:cubicBezTo>
                  <a:cubicBezTo>
                    <a:pt x="2049" y="7304"/>
                    <a:pt x="2705" y="7685"/>
                    <a:pt x="3577" y="7685"/>
                  </a:cubicBezTo>
                  <a:cubicBezTo>
                    <a:pt x="3677" y="7685"/>
                    <a:pt x="3780" y="7680"/>
                    <a:pt x="3886" y="7670"/>
                  </a:cubicBezTo>
                  <a:cubicBezTo>
                    <a:pt x="5264" y="7544"/>
                    <a:pt x="6016" y="6843"/>
                    <a:pt x="6392" y="5915"/>
                  </a:cubicBezTo>
                  <a:cubicBezTo>
                    <a:pt x="6467" y="5740"/>
                    <a:pt x="6517" y="5589"/>
                    <a:pt x="6567" y="5414"/>
                  </a:cubicBezTo>
                  <a:cubicBezTo>
                    <a:pt x="7169" y="3133"/>
                    <a:pt x="6016" y="0"/>
                    <a:pt x="6016" y="0"/>
                  </a:cubicBez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435;p37"/>
            <p:cNvSpPr/>
            <p:nvPr/>
          </p:nvSpPr>
          <p:spPr>
            <a:xfrm flipH="1">
              <a:off x="461562" y="1774158"/>
              <a:ext cx="100003" cy="214677"/>
            </a:xfrm>
            <a:custGeom>
              <a:avLst/>
              <a:gdLst/>
              <a:ahLst/>
              <a:cxnLst/>
              <a:rect l="l" t="t" r="r" b="b"/>
              <a:pathLst>
                <a:path w="1705" h="3660" extrusionOk="0">
                  <a:moveTo>
                    <a:pt x="0" y="0"/>
                  </a:moveTo>
                  <a:cubicBezTo>
                    <a:pt x="0" y="1"/>
                    <a:pt x="0" y="1429"/>
                    <a:pt x="301" y="2457"/>
                  </a:cubicBezTo>
                  <a:cubicBezTo>
                    <a:pt x="577" y="3334"/>
                    <a:pt x="928" y="3660"/>
                    <a:pt x="928" y="3660"/>
                  </a:cubicBezTo>
                  <a:cubicBezTo>
                    <a:pt x="1705" y="2657"/>
                    <a:pt x="727" y="451"/>
                    <a:pt x="727" y="451"/>
                  </a:cubicBezTo>
                  <a:lnTo>
                    <a:pt x="226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436;p37"/>
            <p:cNvSpPr/>
            <p:nvPr/>
          </p:nvSpPr>
          <p:spPr>
            <a:xfrm flipH="1">
              <a:off x="846678" y="1813867"/>
              <a:ext cx="76542" cy="222009"/>
            </a:xfrm>
            <a:custGeom>
              <a:avLst/>
              <a:gdLst/>
              <a:ahLst/>
              <a:cxnLst/>
              <a:rect l="l" t="t" r="r" b="b"/>
              <a:pathLst>
                <a:path w="1305" h="3785" extrusionOk="0">
                  <a:moveTo>
                    <a:pt x="953" y="0"/>
                  </a:moveTo>
                  <a:lnTo>
                    <a:pt x="803" y="301"/>
                  </a:lnTo>
                  <a:lnTo>
                    <a:pt x="352" y="652"/>
                  </a:lnTo>
                  <a:cubicBezTo>
                    <a:pt x="352" y="652"/>
                    <a:pt x="1" y="3033"/>
                    <a:pt x="1003" y="3785"/>
                  </a:cubicBezTo>
                  <a:cubicBezTo>
                    <a:pt x="1003" y="3785"/>
                    <a:pt x="1254" y="3384"/>
                    <a:pt x="1279" y="2456"/>
                  </a:cubicBezTo>
                  <a:cubicBezTo>
                    <a:pt x="1304" y="1404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437;p37"/>
            <p:cNvSpPr/>
            <p:nvPr/>
          </p:nvSpPr>
          <p:spPr>
            <a:xfrm flipH="1">
              <a:off x="527725" y="1705065"/>
              <a:ext cx="383705" cy="176434"/>
            </a:xfrm>
            <a:custGeom>
              <a:avLst/>
              <a:gdLst/>
              <a:ahLst/>
              <a:cxnLst/>
              <a:rect l="l" t="t" r="r" b="b"/>
              <a:pathLst>
                <a:path w="6542" h="3008" extrusionOk="0">
                  <a:moveTo>
                    <a:pt x="6542" y="0"/>
                  </a:moveTo>
                  <a:lnTo>
                    <a:pt x="1930" y="76"/>
                  </a:lnTo>
                  <a:lnTo>
                    <a:pt x="401" y="1730"/>
                  </a:lnTo>
                  <a:lnTo>
                    <a:pt x="0" y="2356"/>
                  </a:lnTo>
                  <a:lnTo>
                    <a:pt x="627" y="3008"/>
                  </a:lnTo>
                  <a:lnTo>
                    <a:pt x="1780" y="2858"/>
                  </a:lnTo>
                  <a:lnTo>
                    <a:pt x="1955" y="1604"/>
                  </a:lnTo>
                  <a:lnTo>
                    <a:pt x="2381" y="2782"/>
                  </a:lnTo>
                  <a:lnTo>
                    <a:pt x="3334" y="2657"/>
                  </a:lnTo>
                  <a:lnTo>
                    <a:pt x="3309" y="1755"/>
                  </a:lnTo>
                  <a:lnTo>
                    <a:pt x="3534" y="2632"/>
                  </a:lnTo>
                  <a:lnTo>
                    <a:pt x="4487" y="2507"/>
                  </a:lnTo>
                  <a:lnTo>
                    <a:pt x="4587" y="1254"/>
                  </a:lnTo>
                  <a:lnTo>
                    <a:pt x="5088" y="2431"/>
                  </a:lnTo>
                  <a:lnTo>
                    <a:pt x="6467" y="2256"/>
                  </a:lnTo>
                  <a:lnTo>
                    <a:pt x="6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438;p37"/>
            <p:cNvSpPr/>
            <p:nvPr/>
          </p:nvSpPr>
          <p:spPr>
            <a:xfrm flipH="1">
              <a:off x="518866" y="2001440"/>
              <a:ext cx="105926" cy="54666"/>
            </a:xfrm>
            <a:custGeom>
              <a:avLst/>
              <a:gdLst/>
              <a:ahLst/>
              <a:cxnLst/>
              <a:rect l="l" t="t" r="r" b="b"/>
              <a:pathLst>
                <a:path w="1806" h="932" extrusionOk="0">
                  <a:moveTo>
                    <a:pt x="1033" y="0"/>
                  </a:moveTo>
                  <a:cubicBezTo>
                    <a:pt x="975" y="0"/>
                    <a:pt x="914" y="4"/>
                    <a:pt x="853" y="10"/>
                  </a:cubicBezTo>
                  <a:cubicBezTo>
                    <a:pt x="377" y="85"/>
                    <a:pt x="1" y="336"/>
                    <a:pt x="51" y="587"/>
                  </a:cubicBezTo>
                  <a:cubicBezTo>
                    <a:pt x="71" y="793"/>
                    <a:pt x="348" y="932"/>
                    <a:pt x="711" y="932"/>
                  </a:cubicBezTo>
                  <a:cubicBezTo>
                    <a:pt x="789" y="932"/>
                    <a:pt x="870" y="926"/>
                    <a:pt x="953" y="912"/>
                  </a:cubicBezTo>
                  <a:cubicBezTo>
                    <a:pt x="1429" y="862"/>
                    <a:pt x="1805" y="612"/>
                    <a:pt x="1780" y="361"/>
                  </a:cubicBezTo>
                  <a:cubicBezTo>
                    <a:pt x="1736" y="143"/>
                    <a:pt x="1427" y="0"/>
                    <a:pt x="1033" y="0"/>
                  </a:cubicBez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p37"/>
            <p:cNvSpPr/>
            <p:nvPr/>
          </p:nvSpPr>
          <p:spPr>
            <a:xfrm flipH="1">
              <a:off x="739402" y="2030825"/>
              <a:ext cx="105868" cy="54725"/>
            </a:xfrm>
            <a:custGeom>
              <a:avLst/>
              <a:gdLst/>
              <a:ahLst/>
              <a:cxnLst/>
              <a:rect l="l" t="t" r="r" b="b"/>
              <a:pathLst>
                <a:path w="1805" h="933" extrusionOk="0">
                  <a:moveTo>
                    <a:pt x="1009" y="1"/>
                  </a:moveTo>
                  <a:cubicBezTo>
                    <a:pt x="950" y="1"/>
                    <a:pt x="889" y="4"/>
                    <a:pt x="827" y="10"/>
                  </a:cubicBezTo>
                  <a:cubicBezTo>
                    <a:pt x="351" y="86"/>
                    <a:pt x="0" y="336"/>
                    <a:pt x="25" y="587"/>
                  </a:cubicBezTo>
                  <a:cubicBezTo>
                    <a:pt x="67" y="794"/>
                    <a:pt x="347" y="932"/>
                    <a:pt x="711" y="932"/>
                  </a:cubicBezTo>
                  <a:cubicBezTo>
                    <a:pt x="788" y="932"/>
                    <a:pt x="869" y="926"/>
                    <a:pt x="953" y="913"/>
                  </a:cubicBezTo>
                  <a:cubicBezTo>
                    <a:pt x="1429" y="862"/>
                    <a:pt x="1805" y="612"/>
                    <a:pt x="1755" y="361"/>
                  </a:cubicBezTo>
                  <a:cubicBezTo>
                    <a:pt x="1733" y="143"/>
                    <a:pt x="1407" y="1"/>
                    <a:pt x="1009" y="1"/>
                  </a:cubicBez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440;p37"/>
            <p:cNvSpPr/>
            <p:nvPr/>
          </p:nvSpPr>
          <p:spPr>
            <a:xfrm flipH="1">
              <a:off x="664442" y="1977040"/>
              <a:ext cx="33842" cy="77952"/>
            </a:xfrm>
            <a:custGeom>
              <a:avLst/>
              <a:gdLst/>
              <a:ahLst/>
              <a:cxnLst/>
              <a:rect l="l" t="t" r="r" b="b"/>
              <a:pathLst>
                <a:path w="577" h="1329" extrusionOk="0">
                  <a:moveTo>
                    <a:pt x="1" y="0"/>
                  </a:moveTo>
                  <a:lnTo>
                    <a:pt x="51" y="1328"/>
                  </a:lnTo>
                  <a:lnTo>
                    <a:pt x="577" y="1278"/>
                  </a:lnTo>
                  <a:lnTo>
                    <a:pt x="577" y="1128"/>
                  </a:lnTo>
                  <a:lnTo>
                    <a:pt x="176" y="117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441;p37"/>
            <p:cNvSpPr/>
            <p:nvPr/>
          </p:nvSpPr>
          <p:spPr>
            <a:xfrm flipH="1">
              <a:off x="524792" y="1869998"/>
              <a:ext cx="343997" cy="179895"/>
            </a:xfrm>
            <a:custGeom>
              <a:avLst/>
              <a:gdLst/>
              <a:ahLst/>
              <a:cxnLst/>
              <a:rect l="l" t="t" r="r" b="b"/>
              <a:pathLst>
                <a:path w="5865" h="3067" extrusionOk="0">
                  <a:moveTo>
                    <a:pt x="4477" y="236"/>
                  </a:moveTo>
                  <a:cubicBezTo>
                    <a:pt x="4974" y="236"/>
                    <a:pt x="5422" y="594"/>
                    <a:pt x="5514" y="1098"/>
                  </a:cubicBezTo>
                  <a:cubicBezTo>
                    <a:pt x="5614" y="1650"/>
                    <a:pt x="5238" y="2176"/>
                    <a:pt x="4687" y="2276"/>
                  </a:cubicBezTo>
                  <a:cubicBezTo>
                    <a:pt x="4640" y="2283"/>
                    <a:pt x="4593" y="2286"/>
                    <a:pt x="4546" y="2286"/>
                  </a:cubicBezTo>
                  <a:cubicBezTo>
                    <a:pt x="4049" y="2286"/>
                    <a:pt x="3601" y="1928"/>
                    <a:pt x="3509" y="1424"/>
                  </a:cubicBezTo>
                  <a:cubicBezTo>
                    <a:pt x="3409" y="873"/>
                    <a:pt x="3785" y="346"/>
                    <a:pt x="4336" y="246"/>
                  </a:cubicBezTo>
                  <a:cubicBezTo>
                    <a:pt x="4383" y="240"/>
                    <a:pt x="4430" y="236"/>
                    <a:pt x="4477" y="236"/>
                  </a:cubicBezTo>
                  <a:close/>
                  <a:moveTo>
                    <a:pt x="1357" y="781"/>
                  </a:moveTo>
                  <a:cubicBezTo>
                    <a:pt x="1839" y="781"/>
                    <a:pt x="2267" y="1133"/>
                    <a:pt x="2356" y="1625"/>
                  </a:cubicBezTo>
                  <a:cubicBezTo>
                    <a:pt x="2456" y="2176"/>
                    <a:pt x="2080" y="2702"/>
                    <a:pt x="1529" y="2802"/>
                  </a:cubicBezTo>
                  <a:cubicBezTo>
                    <a:pt x="1469" y="2813"/>
                    <a:pt x="1409" y="2819"/>
                    <a:pt x="1349" y="2819"/>
                  </a:cubicBezTo>
                  <a:cubicBezTo>
                    <a:pt x="863" y="2819"/>
                    <a:pt x="418" y="2467"/>
                    <a:pt x="351" y="1975"/>
                  </a:cubicBezTo>
                  <a:cubicBezTo>
                    <a:pt x="251" y="1424"/>
                    <a:pt x="627" y="898"/>
                    <a:pt x="1178" y="797"/>
                  </a:cubicBezTo>
                  <a:cubicBezTo>
                    <a:pt x="1238" y="787"/>
                    <a:pt x="1298" y="781"/>
                    <a:pt x="1357" y="781"/>
                  </a:cubicBezTo>
                  <a:close/>
                  <a:moveTo>
                    <a:pt x="4529" y="0"/>
                  </a:moveTo>
                  <a:cubicBezTo>
                    <a:pt x="4457" y="0"/>
                    <a:pt x="4384" y="7"/>
                    <a:pt x="4311" y="20"/>
                  </a:cubicBezTo>
                  <a:cubicBezTo>
                    <a:pt x="3710" y="121"/>
                    <a:pt x="3283" y="622"/>
                    <a:pt x="3258" y="1224"/>
                  </a:cubicBezTo>
                  <a:cubicBezTo>
                    <a:pt x="3183" y="1173"/>
                    <a:pt x="3108" y="1148"/>
                    <a:pt x="3033" y="1148"/>
                  </a:cubicBezTo>
                  <a:cubicBezTo>
                    <a:pt x="3008" y="1136"/>
                    <a:pt x="2976" y="1130"/>
                    <a:pt x="2942" y="1130"/>
                  </a:cubicBezTo>
                  <a:cubicBezTo>
                    <a:pt x="2908" y="1130"/>
                    <a:pt x="2870" y="1136"/>
                    <a:pt x="2832" y="1148"/>
                  </a:cubicBezTo>
                  <a:cubicBezTo>
                    <a:pt x="2707" y="1173"/>
                    <a:pt x="2607" y="1224"/>
                    <a:pt x="2507" y="1324"/>
                  </a:cubicBezTo>
                  <a:cubicBezTo>
                    <a:pt x="2329" y="858"/>
                    <a:pt x="1857" y="530"/>
                    <a:pt x="1334" y="530"/>
                  </a:cubicBezTo>
                  <a:cubicBezTo>
                    <a:pt x="1266" y="530"/>
                    <a:pt x="1197" y="535"/>
                    <a:pt x="1128" y="547"/>
                  </a:cubicBezTo>
                  <a:cubicBezTo>
                    <a:pt x="451" y="672"/>
                    <a:pt x="0" y="1324"/>
                    <a:pt x="101" y="2000"/>
                  </a:cubicBezTo>
                  <a:cubicBezTo>
                    <a:pt x="214" y="2637"/>
                    <a:pt x="760" y="3067"/>
                    <a:pt x="1366" y="3067"/>
                  </a:cubicBezTo>
                  <a:cubicBezTo>
                    <a:pt x="1428" y="3067"/>
                    <a:pt x="1491" y="3062"/>
                    <a:pt x="1554" y="3053"/>
                  </a:cubicBezTo>
                  <a:cubicBezTo>
                    <a:pt x="2131" y="2953"/>
                    <a:pt x="2532" y="2477"/>
                    <a:pt x="2607" y="1950"/>
                  </a:cubicBezTo>
                  <a:cubicBezTo>
                    <a:pt x="2607" y="1850"/>
                    <a:pt x="2607" y="1750"/>
                    <a:pt x="2607" y="1625"/>
                  </a:cubicBezTo>
                  <a:cubicBezTo>
                    <a:pt x="2682" y="1474"/>
                    <a:pt x="2782" y="1399"/>
                    <a:pt x="2882" y="1374"/>
                  </a:cubicBezTo>
                  <a:cubicBezTo>
                    <a:pt x="2958" y="1374"/>
                    <a:pt x="3008" y="1374"/>
                    <a:pt x="3058" y="1399"/>
                  </a:cubicBezTo>
                  <a:cubicBezTo>
                    <a:pt x="3158" y="1424"/>
                    <a:pt x="3233" y="1499"/>
                    <a:pt x="3283" y="1524"/>
                  </a:cubicBezTo>
                  <a:cubicBezTo>
                    <a:pt x="3395" y="2102"/>
                    <a:pt x="3920" y="2523"/>
                    <a:pt x="4492" y="2523"/>
                  </a:cubicBezTo>
                  <a:cubicBezTo>
                    <a:pt x="4565" y="2523"/>
                    <a:pt x="4639" y="2516"/>
                    <a:pt x="4712" y="2502"/>
                  </a:cubicBezTo>
                  <a:cubicBezTo>
                    <a:pt x="5414" y="2376"/>
                    <a:pt x="5865" y="1725"/>
                    <a:pt x="5765" y="1048"/>
                  </a:cubicBezTo>
                  <a:cubicBezTo>
                    <a:pt x="5653" y="444"/>
                    <a:pt x="5122" y="0"/>
                    <a:pt x="4529" y="0"/>
                  </a:cubicBezTo>
                  <a:close/>
                </a:path>
              </a:pathLst>
            </a:custGeom>
            <a:solidFill>
              <a:srgbClr val="F4F1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37"/>
            <p:cNvSpPr/>
            <p:nvPr/>
          </p:nvSpPr>
          <p:spPr>
            <a:xfrm flipH="1">
              <a:off x="587958" y="1913636"/>
              <a:ext cx="36834" cy="5038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290" y="0"/>
                  </a:moveTo>
                  <a:cubicBezTo>
                    <a:pt x="277" y="0"/>
                    <a:pt x="264" y="1"/>
                    <a:pt x="251" y="3"/>
                  </a:cubicBezTo>
                  <a:cubicBezTo>
                    <a:pt x="101" y="28"/>
                    <a:pt x="1" y="154"/>
                    <a:pt x="26" y="304"/>
                  </a:cubicBezTo>
                  <a:lnTo>
                    <a:pt x="51" y="605"/>
                  </a:lnTo>
                  <a:cubicBezTo>
                    <a:pt x="74" y="742"/>
                    <a:pt x="180" y="859"/>
                    <a:pt x="313" y="859"/>
                  </a:cubicBezTo>
                  <a:cubicBezTo>
                    <a:pt x="326" y="859"/>
                    <a:pt x="339" y="858"/>
                    <a:pt x="352" y="855"/>
                  </a:cubicBezTo>
                  <a:cubicBezTo>
                    <a:pt x="502" y="830"/>
                    <a:pt x="627" y="705"/>
                    <a:pt x="602" y="555"/>
                  </a:cubicBezTo>
                  <a:lnTo>
                    <a:pt x="577" y="254"/>
                  </a:lnTo>
                  <a:cubicBezTo>
                    <a:pt x="554" y="117"/>
                    <a:pt x="427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37"/>
            <p:cNvSpPr/>
            <p:nvPr/>
          </p:nvSpPr>
          <p:spPr>
            <a:xfrm flipH="1">
              <a:off x="765853" y="1941496"/>
              <a:ext cx="36775" cy="49036"/>
            </a:xfrm>
            <a:custGeom>
              <a:avLst/>
              <a:gdLst/>
              <a:ahLst/>
              <a:cxnLst/>
              <a:rect l="l" t="t" r="r" b="b"/>
              <a:pathLst>
                <a:path w="627" h="836" extrusionOk="0">
                  <a:moveTo>
                    <a:pt x="321" y="1"/>
                  </a:moveTo>
                  <a:cubicBezTo>
                    <a:pt x="307" y="1"/>
                    <a:pt x="291" y="2"/>
                    <a:pt x="276" y="5"/>
                  </a:cubicBezTo>
                  <a:cubicBezTo>
                    <a:pt x="125" y="5"/>
                    <a:pt x="0" y="155"/>
                    <a:pt x="25" y="305"/>
                  </a:cubicBezTo>
                  <a:lnTo>
                    <a:pt x="50" y="606"/>
                  </a:lnTo>
                  <a:cubicBezTo>
                    <a:pt x="73" y="741"/>
                    <a:pt x="196" y="835"/>
                    <a:pt x="330" y="835"/>
                  </a:cubicBezTo>
                  <a:cubicBezTo>
                    <a:pt x="345" y="835"/>
                    <a:pt x="361" y="834"/>
                    <a:pt x="376" y="832"/>
                  </a:cubicBezTo>
                  <a:cubicBezTo>
                    <a:pt x="526" y="832"/>
                    <a:pt x="627" y="681"/>
                    <a:pt x="602" y="531"/>
                  </a:cubicBezTo>
                  <a:lnTo>
                    <a:pt x="577" y="230"/>
                  </a:lnTo>
                  <a:cubicBezTo>
                    <a:pt x="554" y="95"/>
                    <a:pt x="451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444;p37"/>
            <p:cNvSpPr/>
            <p:nvPr/>
          </p:nvSpPr>
          <p:spPr>
            <a:xfrm flipH="1">
              <a:off x="643855" y="2065079"/>
              <a:ext cx="64694" cy="63406"/>
            </a:xfrm>
            <a:custGeom>
              <a:avLst/>
              <a:gdLst/>
              <a:ahLst/>
              <a:cxnLst/>
              <a:rect l="l" t="t" r="r" b="b"/>
              <a:pathLst>
                <a:path w="1103" h="1081" extrusionOk="0">
                  <a:moveTo>
                    <a:pt x="572" y="1"/>
                  </a:moveTo>
                  <a:cubicBezTo>
                    <a:pt x="557" y="1"/>
                    <a:pt x="542" y="2"/>
                    <a:pt x="526" y="3"/>
                  </a:cubicBezTo>
                  <a:cubicBezTo>
                    <a:pt x="226" y="28"/>
                    <a:pt x="0" y="278"/>
                    <a:pt x="25" y="579"/>
                  </a:cubicBezTo>
                  <a:cubicBezTo>
                    <a:pt x="25" y="705"/>
                    <a:pt x="75" y="805"/>
                    <a:pt x="176" y="905"/>
                  </a:cubicBezTo>
                  <a:cubicBezTo>
                    <a:pt x="276" y="1005"/>
                    <a:pt x="426" y="1080"/>
                    <a:pt x="602" y="1080"/>
                  </a:cubicBezTo>
                  <a:cubicBezTo>
                    <a:pt x="752" y="1055"/>
                    <a:pt x="902" y="980"/>
                    <a:pt x="1003" y="855"/>
                  </a:cubicBezTo>
                  <a:cubicBezTo>
                    <a:pt x="1053" y="755"/>
                    <a:pt x="1103" y="629"/>
                    <a:pt x="1078" y="504"/>
                  </a:cubicBezTo>
                  <a:cubicBezTo>
                    <a:pt x="1078" y="219"/>
                    <a:pt x="85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37"/>
            <p:cNvSpPr/>
            <p:nvPr/>
          </p:nvSpPr>
          <p:spPr>
            <a:xfrm flipH="1">
              <a:off x="649720" y="2104611"/>
              <a:ext cx="48564" cy="23873"/>
            </a:xfrm>
            <a:custGeom>
              <a:avLst/>
              <a:gdLst/>
              <a:ahLst/>
              <a:cxnLst/>
              <a:rect l="l" t="t" r="r" b="b"/>
              <a:pathLst>
                <a:path w="828" h="407" extrusionOk="0">
                  <a:moveTo>
                    <a:pt x="461" y="1"/>
                  </a:moveTo>
                  <a:cubicBezTo>
                    <a:pt x="441" y="1"/>
                    <a:pt x="421" y="2"/>
                    <a:pt x="402" y="5"/>
                  </a:cubicBezTo>
                  <a:cubicBezTo>
                    <a:pt x="226" y="5"/>
                    <a:pt x="76" y="106"/>
                    <a:pt x="1" y="231"/>
                  </a:cubicBezTo>
                  <a:cubicBezTo>
                    <a:pt x="101" y="331"/>
                    <a:pt x="251" y="406"/>
                    <a:pt x="427" y="406"/>
                  </a:cubicBezTo>
                  <a:cubicBezTo>
                    <a:pt x="577" y="381"/>
                    <a:pt x="727" y="306"/>
                    <a:pt x="828" y="181"/>
                  </a:cubicBezTo>
                  <a:cubicBezTo>
                    <a:pt x="740" y="72"/>
                    <a:pt x="596" y="1"/>
                    <a:pt x="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446;p37"/>
            <p:cNvSpPr/>
            <p:nvPr/>
          </p:nvSpPr>
          <p:spPr>
            <a:xfrm flipH="1">
              <a:off x="189589" y="2307786"/>
              <a:ext cx="330800" cy="1825871"/>
            </a:xfrm>
            <a:custGeom>
              <a:avLst/>
              <a:gdLst/>
              <a:ahLst/>
              <a:cxnLst/>
              <a:rect l="l" t="t" r="r" b="b"/>
              <a:pathLst>
                <a:path w="5640" h="31129" extrusionOk="0">
                  <a:moveTo>
                    <a:pt x="0" y="0"/>
                  </a:moveTo>
                  <a:lnTo>
                    <a:pt x="0" y="125"/>
                  </a:lnTo>
                  <a:lnTo>
                    <a:pt x="301" y="5639"/>
                  </a:lnTo>
                  <a:lnTo>
                    <a:pt x="301" y="5815"/>
                  </a:lnTo>
                  <a:lnTo>
                    <a:pt x="1604" y="31128"/>
                  </a:lnTo>
                  <a:lnTo>
                    <a:pt x="5639" y="31128"/>
                  </a:lnTo>
                  <a:lnTo>
                    <a:pt x="4762" y="4537"/>
                  </a:lnTo>
                  <a:lnTo>
                    <a:pt x="4737" y="4361"/>
                  </a:lnTo>
                  <a:cubicBezTo>
                    <a:pt x="4737" y="4361"/>
                    <a:pt x="4712" y="4236"/>
                    <a:pt x="4612" y="4035"/>
                  </a:cubicBezTo>
                  <a:cubicBezTo>
                    <a:pt x="4486" y="3709"/>
                    <a:pt x="4236" y="3208"/>
                    <a:pt x="3860" y="2657"/>
                  </a:cubicBezTo>
                  <a:cubicBezTo>
                    <a:pt x="3860" y="2657"/>
                    <a:pt x="3860" y="2632"/>
                    <a:pt x="3860" y="2632"/>
                  </a:cubicBezTo>
                  <a:cubicBezTo>
                    <a:pt x="3409" y="1980"/>
                    <a:pt x="2807" y="1303"/>
                    <a:pt x="2030" y="827"/>
                  </a:cubicBezTo>
                  <a:cubicBezTo>
                    <a:pt x="1103" y="301"/>
                    <a:pt x="476" y="75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447;p37"/>
            <p:cNvSpPr/>
            <p:nvPr/>
          </p:nvSpPr>
          <p:spPr>
            <a:xfrm flipH="1">
              <a:off x="852605" y="2312185"/>
              <a:ext cx="329334" cy="1825871"/>
            </a:xfrm>
            <a:custGeom>
              <a:avLst/>
              <a:gdLst/>
              <a:ahLst/>
              <a:cxnLst/>
              <a:rect l="l" t="t" r="r" b="b"/>
              <a:pathLst>
                <a:path w="5615" h="31129" extrusionOk="0">
                  <a:moveTo>
                    <a:pt x="5615" y="0"/>
                  </a:moveTo>
                  <a:cubicBezTo>
                    <a:pt x="5289" y="76"/>
                    <a:pt x="4788" y="201"/>
                    <a:pt x="4136" y="552"/>
                  </a:cubicBezTo>
                  <a:cubicBezTo>
                    <a:pt x="4136" y="552"/>
                    <a:pt x="4111" y="552"/>
                    <a:pt x="4111" y="577"/>
                  </a:cubicBezTo>
                  <a:cubicBezTo>
                    <a:pt x="3961" y="652"/>
                    <a:pt x="3785" y="727"/>
                    <a:pt x="3610" y="852"/>
                  </a:cubicBezTo>
                  <a:cubicBezTo>
                    <a:pt x="2833" y="1304"/>
                    <a:pt x="2206" y="2005"/>
                    <a:pt x="1780" y="2657"/>
                  </a:cubicBezTo>
                  <a:cubicBezTo>
                    <a:pt x="1404" y="3183"/>
                    <a:pt x="1179" y="3685"/>
                    <a:pt x="1028" y="4010"/>
                  </a:cubicBezTo>
                  <a:cubicBezTo>
                    <a:pt x="1028" y="4010"/>
                    <a:pt x="1028" y="4035"/>
                    <a:pt x="1028" y="4035"/>
                  </a:cubicBezTo>
                  <a:cubicBezTo>
                    <a:pt x="928" y="4236"/>
                    <a:pt x="878" y="4361"/>
                    <a:pt x="878" y="4361"/>
                  </a:cubicBezTo>
                  <a:lnTo>
                    <a:pt x="1" y="31128"/>
                  </a:lnTo>
                  <a:lnTo>
                    <a:pt x="4036" y="31128"/>
                  </a:lnTo>
                  <a:lnTo>
                    <a:pt x="5339" y="5639"/>
                  </a:lnTo>
                  <a:lnTo>
                    <a:pt x="5339" y="5614"/>
                  </a:lnTo>
                  <a:lnTo>
                    <a:pt x="5615" y="126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448;p37"/>
            <p:cNvSpPr/>
            <p:nvPr/>
          </p:nvSpPr>
          <p:spPr>
            <a:xfrm flipH="1">
              <a:off x="1509694" y="2410664"/>
              <a:ext cx="205812" cy="222068"/>
            </a:xfrm>
            <a:custGeom>
              <a:avLst/>
              <a:gdLst/>
              <a:ahLst/>
              <a:cxnLst/>
              <a:rect l="l" t="t" r="r" b="b"/>
              <a:pathLst>
                <a:path w="3509" h="3786" extrusionOk="0">
                  <a:moveTo>
                    <a:pt x="1529" y="1"/>
                  </a:moveTo>
                  <a:lnTo>
                    <a:pt x="0" y="652"/>
                  </a:lnTo>
                  <a:lnTo>
                    <a:pt x="1855" y="3785"/>
                  </a:lnTo>
                  <a:lnTo>
                    <a:pt x="3509" y="200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p37"/>
            <p:cNvSpPr/>
            <p:nvPr/>
          </p:nvSpPr>
          <p:spPr>
            <a:xfrm flipH="1">
              <a:off x="1602308" y="2195172"/>
              <a:ext cx="204345" cy="268464"/>
            </a:xfrm>
            <a:custGeom>
              <a:avLst/>
              <a:gdLst/>
              <a:ahLst/>
              <a:cxnLst/>
              <a:rect l="l" t="t" r="r" b="b"/>
              <a:pathLst>
                <a:path w="3484" h="4577" extrusionOk="0">
                  <a:moveTo>
                    <a:pt x="2099" y="0"/>
                  </a:moveTo>
                  <a:cubicBezTo>
                    <a:pt x="1838" y="0"/>
                    <a:pt x="1755" y="366"/>
                    <a:pt x="1755" y="366"/>
                  </a:cubicBezTo>
                  <a:cubicBezTo>
                    <a:pt x="1669" y="316"/>
                    <a:pt x="1592" y="296"/>
                    <a:pt x="1523" y="296"/>
                  </a:cubicBezTo>
                  <a:cubicBezTo>
                    <a:pt x="1247" y="296"/>
                    <a:pt x="1103" y="617"/>
                    <a:pt x="1103" y="617"/>
                  </a:cubicBezTo>
                  <a:cubicBezTo>
                    <a:pt x="1041" y="578"/>
                    <a:pt x="984" y="561"/>
                    <a:pt x="932" y="561"/>
                  </a:cubicBezTo>
                  <a:cubicBezTo>
                    <a:pt x="584" y="561"/>
                    <a:pt x="451" y="1319"/>
                    <a:pt x="451" y="1319"/>
                  </a:cubicBezTo>
                  <a:cubicBezTo>
                    <a:pt x="451" y="1319"/>
                    <a:pt x="447" y="1318"/>
                    <a:pt x="440" y="1318"/>
                  </a:cubicBezTo>
                  <a:cubicBezTo>
                    <a:pt x="375" y="1318"/>
                    <a:pt x="48" y="1359"/>
                    <a:pt x="25" y="2171"/>
                  </a:cubicBezTo>
                  <a:cubicBezTo>
                    <a:pt x="0" y="3725"/>
                    <a:pt x="2030" y="4577"/>
                    <a:pt x="2030" y="4577"/>
                  </a:cubicBezTo>
                  <a:lnTo>
                    <a:pt x="3083" y="3675"/>
                  </a:lnTo>
                  <a:cubicBezTo>
                    <a:pt x="2933" y="3399"/>
                    <a:pt x="3484" y="542"/>
                    <a:pt x="3484" y="542"/>
                  </a:cubicBezTo>
                  <a:lnTo>
                    <a:pt x="3484" y="542"/>
                  </a:lnTo>
                  <a:lnTo>
                    <a:pt x="2682" y="1018"/>
                  </a:lnTo>
                  <a:cubicBezTo>
                    <a:pt x="2682" y="1018"/>
                    <a:pt x="2707" y="316"/>
                    <a:pt x="2306" y="65"/>
                  </a:cubicBezTo>
                  <a:cubicBezTo>
                    <a:pt x="2227" y="19"/>
                    <a:pt x="2158" y="0"/>
                    <a:pt x="2099" y="0"/>
                  </a:cubicBez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p37"/>
            <p:cNvSpPr/>
            <p:nvPr/>
          </p:nvSpPr>
          <p:spPr>
            <a:xfrm flipH="1">
              <a:off x="1680197" y="2243092"/>
              <a:ext cx="39766" cy="91209"/>
            </a:xfrm>
            <a:custGeom>
              <a:avLst/>
              <a:gdLst/>
              <a:ahLst/>
              <a:cxnLst/>
              <a:rect l="l" t="t" r="r" b="b"/>
              <a:pathLst>
                <a:path w="678" h="1555" extrusionOk="0">
                  <a:moveTo>
                    <a:pt x="427" y="0"/>
                  </a:moveTo>
                  <a:lnTo>
                    <a:pt x="302" y="51"/>
                  </a:lnTo>
                  <a:cubicBezTo>
                    <a:pt x="302" y="51"/>
                    <a:pt x="527" y="802"/>
                    <a:pt x="302" y="1203"/>
                  </a:cubicBezTo>
                  <a:cubicBezTo>
                    <a:pt x="226" y="1329"/>
                    <a:pt x="126" y="1404"/>
                    <a:pt x="1" y="1429"/>
                  </a:cubicBezTo>
                  <a:lnTo>
                    <a:pt x="51" y="1554"/>
                  </a:lnTo>
                  <a:cubicBezTo>
                    <a:pt x="201" y="1529"/>
                    <a:pt x="327" y="1429"/>
                    <a:pt x="427" y="1254"/>
                  </a:cubicBezTo>
                  <a:cubicBezTo>
                    <a:pt x="678" y="802"/>
                    <a:pt x="452" y="25"/>
                    <a:pt x="427" y="0"/>
                  </a:cubicBez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p37"/>
            <p:cNvSpPr/>
            <p:nvPr/>
          </p:nvSpPr>
          <p:spPr>
            <a:xfrm flipH="1">
              <a:off x="1706650" y="2266612"/>
              <a:ext cx="51497" cy="98540"/>
            </a:xfrm>
            <a:custGeom>
              <a:avLst/>
              <a:gdLst/>
              <a:ahLst/>
              <a:cxnLst/>
              <a:rect l="l" t="t" r="r" b="b"/>
              <a:pathLst>
                <a:path w="878" h="1680" extrusionOk="0">
                  <a:moveTo>
                    <a:pt x="401" y="0"/>
                  </a:moveTo>
                  <a:lnTo>
                    <a:pt x="276" y="51"/>
                  </a:lnTo>
                  <a:cubicBezTo>
                    <a:pt x="301" y="76"/>
                    <a:pt x="702" y="978"/>
                    <a:pt x="552" y="1379"/>
                  </a:cubicBezTo>
                  <a:cubicBezTo>
                    <a:pt x="527" y="1454"/>
                    <a:pt x="502" y="1504"/>
                    <a:pt x="426" y="1529"/>
                  </a:cubicBezTo>
                  <a:cubicBezTo>
                    <a:pt x="401" y="1542"/>
                    <a:pt x="376" y="1548"/>
                    <a:pt x="354" y="1548"/>
                  </a:cubicBezTo>
                  <a:cubicBezTo>
                    <a:pt x="332" y="1548"/>
                    <a:pt x="314" y="1542"/>
                    <a:pt x="301" y="1529"/>
                  </a:cubicBezTo>
                  <a:cubicBezTo>
                    <a:pt x="201" y="1479"/>
                    <a:pt x="151" y="1354"/>
                    <a:pt x="126" y="1304"/>
                  </a:cubicBezTo>
                  <a:lnTo>
                    <a:pt x="0" y="1329"/>
                  </a:lnTo>
                  <a:cubicBezTo>
                    <a:pt x="0" y="1354"/>
                    <a:pt x="75" y="1579"/>
                    <a:pt x="226" y="1655"/>
                  </a:cubicBezTo>
                  <a:cubicBezTo>
                    <a:pt x="276" y="1680"/>
                    <a:pt x="301" y="1680"/>
                    <a:pt x="351" y="1680"/>
                  </a:cubicBezTo>
                  <a:cubicBezTo>
                    <a:pt x="401" y="1680"/>
                    <a:pt x="426" y="1680"/>
                    <a:pt x="476" y="1655"/>
                  </a:cubicBezTo>
                  <a:cubicBezTo>
                    <a:pt x="577" y="1629"/>
                    <a:pt x="652" y="1554"/>
                    <a:pt x="702" y="1429"/>
                  </a:cubicBezTo>
                  <a:cubicBezTo>
                    <a:pt x="877" y="978"/>
                    <a:pt x="426" y="51"/>
                    <a:pt x="401" y="0"/>
                  </a:cubicBez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p37"/>
            <p:cNvSpPr/>
            <p:nvPr/>
          </p:nvSpPr>
          <p:spPr>
            <a:xfrm flipH="1">
              <a:off x="1741959" y="2288665"/>
              <a:ext cx="47098" cy="67688"/>
            </a:xfrm>
            <a:custGeom>
              <a:avLst/>
              <a:gdLst/>
              <a:ahLst/>
              <a:cxnLst/>
              <a:rect l="l" t="t" r="r" b="b"/>
              <a:pathLst>
                <a:path w="803" h="1154" extrusionOk="0">
                  <a:moveTo>
                    <a:pt x="502" y="0"/>
                  </a:moveTo>
                  <a:lnTo>
                    <a:pt x="377" y="50"/>
                  </a:lnTo>
                  <a:cubicBezTo>
                    <a:pt x="452" y="226"/>
                    <a:pt x="628" y="677"/>
                    <a:pt x="527" y="903"/>
                  </a:cubicBezTo>
                  <a:cubicBezTo>
                    <a:pt x="477" y="953"/>
                    <a:pt x="452" y="978"/>
                    <a:pt x="377" y="1003"/>
                  </a:cubicBezTo>
                  <a:cubicBezTo>
                    <a:pt x="327" y="1003"/>
                    <a:pt x="277" y="1003"/>
                    <a:pt x="227" y="978"/>
                  </a:cubicBezTo>
                  <a:cubicBezTo>
                    <a:pt x="151" y="903"/>
                    <a:pt x="151" y="752"/>
                    <a:pt x="151" y="702"/>
                  </a:cubicBezTo>
                  <a:lnTo>
                    <a:pt x="1" y="677"/>
                  </a:lnTo>
                  <a:lnTo>
                    <a:pt x="1" y="677"/>
                  </a:lnTo>
                  <a:cubicBezTo>
                    <a:pt x="1" y="727"/>
                    <a:pt x="1" y="953"/>
                    <a:pt x="151" y="1078"/>
                  </a:cubicBezTo>
                  <a:cubicBezTo>
                    <a:pt x="176" y="1103"/>
                    <a:pt x="227" y="1153"/>
                    <a:pt x="327" y="1153"/>
                  </a:cubicBezTo>
                  <a:cubicBezTo>
                    <a:pt x="352" y="1153"/>
                    <a:pt x="377" y="1153"/>
                    <a:pt x="402" y="1128"/>
                  </a:cubicBezTo>
                  <a:cubicBezTo>
                    <a:pt x="527" y="1103"/>
                    <a:pt x="602" y="1053"/>
                    <a:pt x="653" y="953"/>
                  </a:cubicBezTo>
                  <a:cubicBezTo>
                    <a:pt x="803" y="652"/>
                    <a:pt x="527" y="25"/>
                    <a:pt x="502" y="0"/>
                  </a:cubicBez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37"/>
            <p:cNvSpPr/>
            <p:nvPr/>
          </p:nvSpPr>
          <p:spPr>
            <a:xfrm flipH="1">
              <a:off x="1646355" y="2268078"/>
              <a:ext cx="48623" cy="42701"/>
            </a:xfrm>
            <a:custGeom>
              <a:avLst/>
              <a:gdLst/>
              <a:ahLst/>
              <a:cxnLst/>
              <a:rect l="l" t="t" r="r" b="b"/>
              <a:pathLst>
                <a:path w="829" h="728" extrusionOk="0">
                  <a:moveTo>
                    <a:pt x="703" y="0"/>
                  </a:moveTo>
                  <a:cubicBezTo>
                    <a:pt x="703" y="26"/>
                    <a:pt x="678" y="301"/>
                    <a:pt x="452" y="477"/>
                  </a:cubicBezTo>
                  <a:cubicBezTo>
                    <a:pt x="376" y="553"/>
                    <a:pt x="270" y="586"/>
                    <a:pt x="135" y="586"/>
                  </a:cubicBezTo>
                  <a:cubicBezTo>
                    <a:pt x="93" y="586"/>
                    <a:pt x="48" y="583"/>
                    <a:pt x="1" y="577"/>
                  </a:cubicBezTo>
                  <a:lnTo>
                    <a:pt x="1" y="702"/>
                  </a:lnTo>
                  <a:cubicBezTo>
                    <a:pt x="26" y="727"/>
                    <a:pt x="76" y="727"/>
                    <a:pt x="126" y="727"/>
                  </a:cubicBezTo>
                  <a:cubicBezTo>
                    <a:pt x="302" y="727"/>
                    <a:pt x="427" y="677"/>
                    <a:pt x="552" y="577"/>
                  </a:cubicBezTo>
                  <a:cubicBezTo>
                    <a:pt x="803" y="376"/>
                    <a:pt x="828" y="51"/>
                    <a:pt x="828" y="26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p37"/>
            <p:cNvSpPr/>
            <p:nvPr/>
          </p:nvSpPr>
          <p:spPr>
            <a:xfrm flipH="1">
              <a:off x="1596675" y="2167370"/>
              <a:ext cx="55661" cy="87513"/>
            </a:xfrm>
            <a:custGeom>
              <a:avLst/>
              <a:gdLst/>
              <a:ahLst/>
              <a:cxnLst/>
              <a:rect l="l" t="t" r="r" b="b"/>
              <a:pathLst>
                <a:path w="949" h="1492" extrusionOk="0">
                  <a:moveTo>
                    <a:pt x="710" y="1"/>
                  </a:moveTo>
                  <a:cubicBezTo>
                    <a:pt x="588" y="1"/>
                    <a:pt x="427" y="191"/>
                    <a:pt x="302" y="464"/>
                  </a:cubicBezTo>
                  <a:cubicBezTo>
                    <a:pt x="1" y="1066"/>
                    <a:pt x="51" y="1492"/>
                    <a:pt x="51" y="1492"/>
                  </a:cubicBezTo>
                  <a:lnTo>
                    <a:pt x="452" y="1392"/>
                  </a:lnTo>
                  <a:lnTo>
                    <a:pt x="853" y="1016"/>
                  </a:lnTo>
                  <a:cubicBezTo>
                    <a:pt x="949" y="277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37"/>
            <p:cNvSpPr/>
            <p:nvPr/>
          </p:nvSpPr>
          <p:spPr>
            <a:xfrm flipH="1">
              <a:off x="864341" y="2315118"/>
              <a:ext cx="818848" cy="802694"/>
            </a:xfrm>
            <a:custGeom>
              <a:avLst/>
              <a:gdLst/>
              <a:ahLst/>
              <a:cxnLst/>
              <a:rect l="l" t="t" r="r" b="b"/>
              <a:pathLst>
                <a:path w="13961" h="13685" extrusionOk="0">
                  <a:moveTo>
                    <a:pt x="13960" y="0"/>
                  </a:moveTo>
                  <a:lnTo>
                    <a:pt x="13960" y="0"/>
                  </a:lnTo>
                  <a:cubicBezTo>
                    <a:pt x="13960" y="1"/>
                    <a:pt x="9123" y="1379"/>
                    <a:pt x="6467" y="7118"/>
                  </a:cubicBezTo>
                  <a:cubicBezTo>
                    <a:pt x="6467" y="7118"/>
                    <a:pt x="5289" y="4687"/>
                    <a:pt x="2457" y="2131"/>
                  </a:cubicBezTo>
                  <a:lnTo>
                    <a:pt x="0" y="4487"/>
                  </a:lnTo>
                  <a:cubicBezTo>
                    <a:pt x="0" y="4487"/>
                    <a:pt x="2206" y="13610"/>
                    <a:pt x="5865" y="13685"/>
                  </a:cubicBezTo>
                  <a:cubicBezTo>
                    <a:pt x="5865" y="13685"/>
                    <a:pt x="10101" y="12256"/>
                    <a:pt x="12682" y="6843"/>
                  </a:cubicBezTo>
                  <a:lnTo>
                    <a:pt x="13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37"/>
            <p:cNvSpPr/>
            <p:nvPr/>
          </p:nvSpPr>
          <p:spPr>
            <a:xfrm flipH="1">
              <a:off x="1480250" y="2493013"/>
              <a:ext cx="183817" cy="164703"/>
            </a:xfrm>
            <a:custGeom>
              <a:avLst/>
              <a:gdLst/>
              <a:ahLst/>
              <a:cxnLst/>
              <a:rect l="l" t="t" r="r" b="b"/>
              <a:pathLst>
                <a:path w="3134" h="2808" extrusionOk="0">
                  <a:moveTo>
                    <a:pt x="3058" y="0"/>
                  </a:moveTo>
                  <a:lnTo>
                    <a:pt x="0" y="2732"/>
                  </a:lnTo>
                  <a:lnTo>
                    <a:pt x="75" y="2807"/>
                  </a:lnTo>
                  <a:lnTo>
                    <a:pt x="3133" y="75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p37"/>
            <p:cNvSpPr/>
            <p:nvPr/>
          </p:nvSpPr>
          <p:spPr>
            <a:xfrm flipH="1">
              <a:off x="1273028" y="2723755"/>
              <a:ext cx="79415" cy="104465"/>
            </a:xfrm>
            <a:custGeom>
              <a:avLst/>
              <a:gdLst/>
              <a:ahLst/>
              <a:cxnLst/>
              <a:rect l="l" t="t" r="r" b="b"/>
              <a:pathLst>
                <a:path w="1354" h="1781" extrusionOk="0">
                  <a:moveTo>
                    <a:pt x="878" y="1"/>
                  </a:moveTo>
                  <a:lnTo>
                    <a:pt x="828" y="76"/>
                  </a:lnTo>
                  <a:cubicBezTo>
                    <a:pt x="828" y="76"/>
                    <a:pt x="377" y="903"/>
                    <a:pt x="1" y="1003"/>
                  </a:cubicBezTo>
                  <a:lnTo>
                    <a:pt x="26" y="1104"/>
                  </a:lnTo>
                  <a:cubicBezTo>
                    <a:pt x="377" y="1003"/>
                    <a:pt x="727" y="427"/>
                    <a:pt x="853" y="201"/>
                  </a:cubicBezTo>
                  <a:cubicBezTo>
                    <a:pt x="1254" y="1054"/>
                    <a:pt x="953" y="1730"/>
                    <a:pt x="928" y="1730"/>
                  </a:cubicBezTo>
                  <a:lnTo>
                    <a:pt x="1028" y="1780"/>
                  </a:lnTo>
                  <a:cubicBezTo>
                    <a:pt x="1028" y="1730"/>
                    <a:pt x="1354" y="1003"/>
                    <a:pt x="903" y="76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p37"/>
            <p:cNvSpPr/>
            <p:nvPr/>
          </p:nvSpPr>
          <p:spPr>
            <a:xfrm flipH="1">
              <a:off x="379213" y="2335705"/>
              <a:ext cx="100061" cy="710077"/>
            </a:xfrm>
            <a:custGeom>
              <a:avLst/>
              <a:gdLst/>
              <a:ahLst/>
              <a:cxnLst/>
              <a:rect l="l" t="t" r="r" b="b"/>
              <a:pathLst>
                <a:path w="1706" h="12106" extrusionOk="0">
                  <a:moveTo>
                    <a:pt x="527" y="0"/>
                  </a:moveTo>
                  <a:lnTo>
                    <a:pt x="1605" y="4612"/>
                  </a:lnTo>
                  <a:lnTo>
                    <a:pt x="502" y="5639"/>
                  </a:lnTo>
                  <a:lnTo>
                    <a:pt x="1129" y="6617"/>
                  </a:lnTo>
                  <a:lnTo>
                    <a:pt x="1" y="12081"/>
                  </a:lnTo>
                  <a:lnTo>
                    <a:pt x="101" y="12106"/>
                  </a:lnTo>
                  <a:lnTo>
                    <a:pt x="1229" y="6617"/>
                  </a:lnTo>
                  <a:lnTo>
                    <a:pt x="1229" y="6592"/>
                  </a:lnTo>
                  <a:lnTo>
                    <a:pt x="627" y="5639"/>
                  </a:lnTo>
                  <a:lnTo>
                    <a:pt x="1705" y="4637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p37"/>
            <p:cNvSpPr/>
            <p:nvPr/>
          </p:nvSpPr>
          <p:spPr>
            <a:xfrm flipH="1">
              <a:off x="890785" y="2340104"/>
              <a:ext cx="100003" cy="711544"/>
            </a:xfrm>
            <a:custGeom>
              <a:avLst/>
              <a:gdLst/>
              <a:ahLst/>
              <a:cxnLst/>
              <a:rect l="l" t="t" r="r" b="b"/>
              <a:pathLst>
                <a:path w="1705" h="12131" extrusionOk="0">
                  <a:moveTo>
                    <a:pt x="1103" y="1"/>
                  </a:moveTo>
                  <a:lnTo>
                    <a:pt x="0" y="4637"/>
                  </a:lnTo>
                  <a:lnTo>
                    <a:pt x="1078" y="5665"/>
                  </a:lnTo>
                  <a:lnTo>
                    <a:pt x="476" y="6592"/>
                  </a:lnTo>
                  <a:lnTo>
                    <a:pt x="1604" y="12131"/>
                  </a:lnTo>
                  <a:lnTo>
                    <a:pt x="1704" y="12106"/>
                  </a:lnTo>
                  <a:lnTo>
                    <a:pt x="576" y="6617"/>
                  </a:lnTo>
                  <a:lnTo>
                    <a:pt x="1203" y="5640"/>
                  </a:lnTo>
                  <a:lnTo>
                    <a:pt x="100" y="4612"/>
                  </a:lnTo>
                  <a:lnTo>
                    <a:pt x="1178" y="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p37"/>
            <p:cNvSpPr/>
            <p:nvPr/>
          </p:nvSpPr>
          <p:spPr>
            <a:xfrm flipH="1">
              <a:off x="-80862" y="2998663"/>
              <a:ext cx="192615" cy="220601"/>
            </a:xfrm>
            <a:custGeom>
              <a:avLst/>
              <a:gdLst/>
              <a:ahLst/>
              <a:cxnLst/>
              <a:rect l="l" t="t" r="r" b="b"/>
              <a:pathLst>
                <a:path w="3284" h="3761" extrusionOk="0">
                  <a:moveTo>
                    <a:pt x="978" y="1"/>
                  </a:moveTo>
                  <a:lnTo>
                    <a:pt x="1" y="2632"/>
                  </a:lnTo>
                  <a:lnTo>
                    <a:pt x="1229" y="3760"/>
                  </a:lnTo>
                  <a:lnTo>
                    <a:pt x="3284" y="753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461;p37"/>
            <p:cNvSpPr/>
            <p:nvPr/>
          </p:nvSpPr>
          <p:spPr>
            <a:xfrm flipH="1">
              <a:off x="32340" y="3153039"/>
              <a:ext cx="254493" cy="209398"/>
            </a:xfrm>
            <a:custGeom>
              <a:avLst/>
              <a:gdLst/>
              <a:ahLst/>
              <a:cxnLst/>
              <a:rect l="l" t="t" r="r" b="b"/>
              <a:pathLst>
                <a:path w="4339" h="3570" extrusionOk="0">
                  <a:moveTo>
                    <a:pt x="2986" y="0"/>
                  </a:moveTo>
                  <a:cubicBezTo>
                    <a:pt x="2910" y="126"/>
                    <a:pt x="2509" y="276"/>
                    <a:pt x="2133" y="376"/>
                  </a:cubicBezTo>
                  <a:cubicBezTo>
                    <a:pt x="1532" y="577"/>
                    <a:pt x="1056" y="978"/>
                    <a:pt x="730" y="1504"/>
                  </a:cubicBezTo>
                  <a:cubicBezTo>
                    <a:pt x="730" y="1504"/>
                    <a:pt x="103" y="1780"/>
                    <a:pt x="53" y="2256"/>
                  </a:cubicBezTo>
                  <a:cubicBezTo>
                    <a:pt x="0" y="2591"/>
                    <a:pt x="270" y="2641"/>
                    <a:pt x="435" y="2641"/>
                  </a:cubicBezTo>
                  <a:cubicBezTo>
                    <a:pt x="504" y="2641"/>
                    <a:pt x="554" y="2632"/>
                    <a:pt x="555" y="2632"/>
                  </a:cubicBezTo>
                  <a:lnTo>
                    <a:pt x="555" y="2632"/>
                  </a:lnTo>
                  <a:cubicBezTo>
                    <a:pt x="504" y="3108"/>
                    <a:pt x="1056" y="3108"/>
                    <a:pt x="1056" y="3108"/>
                  </a:cubicBezTo>
                  <a:cubicBezTo>
                    <a:pt x="1018" y="3384"/>
                    <a:pt x="1244" y="3453"/>
                    <a:pt x="1479" y="3453"/>
                  </a:cubicBezTo>
                  <a:cubicBezTo>
                    <a:pt x="1714" y="3453"/>
                    <a:pt x="1958" y="3384"/>
                    <a:pt x="1958" y="3384"/>
                  </a:cubicBezTo>
                  <a:cubicBezTo>
                    <a:pt x="1958" y="3384"/>
                    <a:pt x="2028" y="3570"/>
                    <a:pt x="2333" y="3570"/>
                  </a:cubicBezTo>
                  <a:cubicBezTo>
                    <a:pt x="2476" y="3570"/>
                    <a:pt x="2672" y="3529"/>
                    <a:pt x="2935" y="3409"/>
                  </a:cubicBezTo>
                  <a:cubicBezTo>
                    <a:pt x="4339" y="2807"/>
                    <a:pt x="4239" y="577"/>
                    <a:pt x="4239" y="577"/>
                  </a:cubicBezTo>
                  <a:lnTo>
                    <a:pt x="2986" y="0"/>
                  </a:lnTo>
                  <a:close/>
                </a:path>
              </a:pathLst>
            </a:custGeom>
            <a:solidFill>
              <a:srgbClr val="FFA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p37"/>
            <p:cNvSpPr/>
            <p:nvPr/>
          </p:nvSpPr>
          <p:spPr>
            <a:xfrm flipH="1">
              <a:off x="202842" y="3266240"/>
              <a:ext cx="54430" cy="44109"/>
            </a:xfrm>
            <a:custGeom>
              <a:avLst/>
              <a:gdLst/>
              <a:ahLst/>
              <a:cxnLst/>
              <a:rect l="l" t="t" r="r" b="b"/>
              <a:pathLst>
                <a:path w="928" h="752" extrusionOk="0">
                  <a:moveTo>
                    <a:pt x="853" y="0"/>
                  </a:moveTo>
                  <a:lnTo>
                    <a:pt x="0" y="652"/>
                  </a:lnTo>
                  <a:lnTo>
                    <a:pt x="76" y="752"/>
                  </a:lnTo>
                  <a:lnTo>
                    <a:pt x="928" y="100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p37"/>
            <p:cNvSpPr/>
            <p:nvPr/>
          </p:nvSpPr>
          <p:spPr>
            <a:xfrm flipH="1">
              <a:off x="163134" y="3291226"/>
              <a:ext cx="63286" cy="48566"/>
            </a:xfrm>
            <a:custGeom>
              <a:avLst/>
              <a:gdLst/>
              <a:ahLst/>
              <a:cxnLst/>
              <a:rect l="l" t="t" r="r" b="b"/>
              <a:pathLst>
                <a:path w="1079" h="828" extrusionOk="0">
                  <a:moveTo>
                    <a:pt x="1003" y="0"/>
                  </a:moveTo>
                  <a:lnTo>
                    <a:pt x="1" y="702"/>
                  </a:lnTo>
                  <a:lnTo>
                    <a:pt x="76" y="827"/>
                  </a:lnTo>
                  <a:lnTo>
                    <a:pt x="1078" y="10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p37"/>
            <p:cNvSpPr/>
            <p:nvPr/>
          </p:nvSpPr>
          <p:spPr>
            <a:xfrm flipH="1">
              <a:off x="117560" y="3311813"/>
              <a:ext cx="55954" cy="42642"/>
            </a:xfrm>
            <a:custGeom>
              <a:avLst/>
              <a:gdLst/>
              <a:ahLst/>
              <a:cxnLst/>
              <a:rect l="l" t="t" r="r" b="b"/>
              <a:pathLst>
                <a:path w="954" h="727" extrusionOk="0">
                  <a:moveTo>
                    <a:pt x="853" y="0"/>
                  </a:moveTo>
                  <a:lnTo>
                    <a:pt x="1" y="627"/>
                  </a:lnTo>
                  <a:lnTo>
                    <a:pt x="76" y="727"/>
                  </a:lnTo>
                  <a:lnTo>
                    <a:pt x="953" y="125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84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37"/>
            <p:cNvSpPr/>
            <p:nvPr/>
          </p:nvSpPr>
          <p:spPr>
            <a:xfrm flipH="1">
              <a:off x="-170538" y="2356292"/>
              <a:ext cx="571862" cy="937952"/>
            </a:xfrm>
            <a:custGeom>
              <a:avLst/>
              <a:gdLst/>
              <a:ahLst/>
              <a:cxnLst/>
              <a:rect l="l" t="t" r="r" b="b"/>
              <a:pathLst>
                <a:path w="9750" h="15991" extrusionOk="0">
                  <a:moveTo>
                    <a:pt x="0" y="0"/>
                  </a:moveTo>
                  <a:lnTo>
                    <a:pt x="802" y="7770"/>
                  </a:lnTo>
                  <a:cubicBezTo>
                    <a:pt x="953" y="8772"/>
                    <a:pt x="5163" y="10176"/>
                    <a:pt x="5163" y="10176"/>
                  </a:cubicBezTo>
                  <a:lnTo>
                    <a:pt x="3810" y="12983"/>
                  </a:lnTo>
                  <a:lnTo>
                    <a:pt x="6642" y="15990"/>
                  </a:lnTo>
                  <a:cubicBezTo>
                    <a:pt x="8121" y="15013"/>
                    <a:pt x="9223" y="13609"/>
                    <a:pt x="9524" y="11830"/>
                  </a:cubicBezTo>
                  <a:cubicBezTo>
                    <a:pt x="9750" y="10502"/>
                    <a:pt x="9725" y="9073"/>
                    <a:pt x="9073" y="7870"/>
                  </a:cubicBezTo>
                  <a:cubicBezTo>
                    <a:pt x="7168" y="4411"/>
                    <a:pt x="3509" y="167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37"/>
            <p:cNvSpPr/>
            <p:nvPr/>
          </p:nvSpPr>
          <p:spPr>
            <a:xfrm flipH="1">
              <a:off x="-38221" y="3067757"/>
              <a:ext cx="194081" cy="192623"/>
            </a:xfrm>
            <a:custGeom>
              <a:avLst/>
              <a:gdLst/>
              <a:ahLst/>
              <a:cxnLst/>
              <a:rect l="l" t="t" r="r" b="b"/>
              <a:pathLst>
                <a:path w="3309" h="3284" extrusionOk="0">
                  <a:moveTo>
                    <a:pt x="51" y="1"/>
                  </a:moveTo>
                  <a:lnTo>
                    <a:pt x="1" y="51"/>
                  </a:lnTo>
                  <a:lnTo>
                    <a:pt x="3234" y="3284"/>
                  </a:lnTo>
                  <a:lnTo>
                    <a:pt x="3309" y="320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p37"/>
            <p:cNvSpPr/>
            <p:nvPr/>
          </p:nvSpPr>
          <p:spPr>
            <a:xfrm flipH="1">
              <a:off x="38203" y="2857544"/>
              <a:ext cx="76483" cy="102998"/>
            </a:xfrm>
            <a:custGeom>
              <a:avLst/>
              <a:gdLst/>
              <a:ahLst/>
              <a:cxnLst/>
              <a:rect l="l" t="t" r="r" b="b"/>
              <a:pathLst>
                <a:path w="1304" h="1756" extrusionOk="0">
                  <a:moveTo>
                    <a:pt x="527" y="1"/>
                  </a:moveTo>
                  <a:cubicBezTo>
                    <a:pt x="502" y="26"/>
                    <a:pt x="0" y="652"/>
                    <a:pt x="201" y="1655"/>
                  </a:cubicBezTo>
                  <a:lnTo>
                    <a:pt x="201" y="1755"/>
                  </a:lnTo>
                  <a:lnTo>
                    <a:pt x="276" y="1680"/>
                  </a:lnTo>
                  <a:cubicBezTo>
                    <a:pt x="276" y="1680"/>
                    <a:pt x="928" y="978"/>
                    <a:pt x="1304" y="978"/>
                  </a:cubicBezTo>
                  <a:lnTo>
                    <a:pt x="1304" y="903"/>
                  </a:lnTo>
                  <a:cubicBezTo>
                    <a:pt x="953" y="903"/>
                    <a:pt x="452" y="1379"/>
                    <a:pt x="276" y="1555"/>
                  </a:cubicBezTo>
                  <a:cubicBezTo>
                    <a:pt x="126" y="627"/>
                    <a:pt x="602" y="51"/>
                    <a:pt x="602" y="5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37"/>
            <p:cNvSpPr/>
            <p:nvPr/>
          </p:nvSpPr>
          <p:spPr>
            <a:xfrm flipH="1">
              <a:off x="167534" y="1549575"/>
              <a:ext cx="152966" cy="342252"/>
            </a:xfrm>
            <a:custGeom>
              <a:avLst/>
              <a:gdLst/>
              <a:ahLst/>
              <a:cxnLst/>
              <a:rect l="l" t="t" r="r" b="b"/>
              <a:pathLst>
                <a:path w="2608" h="5835" extrusionOk="0">
                  <a:moveTo>
                    <a:pt x="1639" y="0"/>
                  </a:moveTo>
                  <a:cubicBezTo>
                    <a:pt x="1274" y="0"/>
                    <a:pt x="943" y="279"/>
                    <a:pt x="878" y="671"/>
                  </a:cubicBezTo>
                  <a:lnTo>
                    <a:pt x="1" y="5834"/>
                  </a:lnTo>
                  <a:lnTo>
                    <a:pt x="1" y="5834"/>
                  </a:lnTo>
                  <a:lnTo>
                    <a:pt x="2357" y="1148"/>
                  </a:lnTo>
                  <a:cubicBezTo>
                    <a:pt x="2607" y="671"/>
                    <a:pt x="2332" y="120"/>
                    <a:pt x="1805" y="20"/>
                  </a:cubicBezTo>
                  <a:cubicBezTo>
                    <a:pt x="1750" y="7"/>
                    <a:pt x="1694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p37"/>
            <p:cNvSpPr/>
            <p:nvPr/>
          </p:nvSpPr>
          <p:spPr>
            <a:xfrm flipH="1">
              <a:off x="64657" y="1769114"/>
              <a:ext cx="217601" cy="152092"/>
            </a:xfrm>
            <a:custGeom>
              <a:avLst/>
              <a:gdLst/>
              <a:ahLst/>
              <a:cxnLst/>
              <a:rect l="l" t="t" r="r" b="b"/>
              <a:pathLst>
                <a:path w="3710" h="2593" extrusionOk="0">
                  <a:moveTo>
                    <a:pt x="3043" y="1"/>
                  </a:moveTo>
                  <a:cubicBezTo>
                    <a:pt x="2914" y="1"/>
                    <a:pt x="2785" y="45"/>
                    <a:pt x="2682" y="136"/>
                  </a:cubicBezTo>
                  <a:lnTo>
                    <a:pt x="0" y="2593"/>
                  </a:lnTo>
                  <a:lnTo>
                    <a:pt x="3284" y="1039"/>
                  </a:lnTo>
                  <a:cubicBezTo>
                    <a:pt x="3609" y="888"/>
                    <a:pt x="3710" y="462"/>
                    <a:pt x="3459" y="187"/>
                  </a:cubicBezTo>
                  <a:cubicBezTo>
                    <a:pt x="3350" y="64"/>
                    <a:pt x="3196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6" name="Google Shape;1354;p37"/>
          <p:cNvSpPr txBox="1">
            <a:spLocks/>
          </p:cNvSpPr>
          <p:nvPr/>
        </p:nvSpPr>
        <p:spPr>
          <a:xfrm>
            <a:off x="6257301" y="1501597"/>
            <a:ext cx="4582723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333" dirty="0">
                <a:solidFill>
                  <a:schemeClr val="tx1"/>
                </a:solidFill>
              </a:rPr>
              <a:t>Main aims </a:t>
            </a:r>
          </a:p>
        </p:txBody>
      </p:sp>
      <p:sp>
        <p:nvSpPr>
          <p:cNvPr id="127" name="Google Shape;1355;p37"/>
          <p:cNvSpPr txBox="1">
            <a:spLocks/>
          </p:cNvSpPr>
          <p:nvPr/>
        </p:nvSpPr>
        <p:spPr>
          <a:xfrm>
            <a:off x="6155141" y="3422450"/>
            <a:ext cx="5895833" cy="285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80990" indent="-380990" algn="l">
              <a:buFont typeface="Wingdings" panose="05000000000000000000" pitchFamily="2" charset="2"/>
              <a:buChar char="v"/>
            </a:pPr>
            <a:r>
              <a:rPr lang="en-US" sz="2133" dirty="0">
                <a:solidFill>
                  <a:schemeClr val="accent1"/>
                </a:solidFill>
              </a:rPr>
              <a:t>The main aim of the study is to discover new biomarkers for psoriatic arthritis </a:t>
            </a:r>
          </a:p>
          <a:p>
            <a:pPr marL="380990" indent="-380990" algn="l">
              <a:buFont typeface="Wingdings" panose="05000000000000000000" pitchFamily="2" charset="2"/>
              <a:buChar char="v"/>
            </a:pPr>
            <a:r>
              <a:rPr lang="en-US" sz="2133" dirty="0">
                <a:solidFill>
                  <a:schemeClr val="accent1"/>
                </a:solidFill>
              </a:rPr>
              <a:t>To examine in depth immunological background behind psoriatic arthritis </a:t>
            </a:r>
          </a:p>
          <a:p>
            <a:pPr marL="380990" indent="-380990" algn="l">
              <a:buFont typeface="Wingdings" panose="05000000000000000000" pitchFamily="2" charset="2"/>
              <a:buChar char="v"/>
            </a:pPr>
            <a:r>
              <a:rPr lang="en-US" sz="2133" dirty="0">
                <a:solidFill>
                  <a:schemeClr val="accent1"/>
                </a:solidFill>
              </a:rPr>
              <a:t>The role of chosen danger-associated molecular patterns (alarmins) i.e. S100A8/A9 and counteracting specialized lipid mediators i.e. lipoxin A4 in this process will be examined</a:t>
            </a:r>
          </a:p>
          <a:p>
            <a:pPr marL="380990" indent="-380990" algn="l">
              <a:buFont typeface="Wingdings" panose="05000000000000000000" pitchFamily="2" charset="2"/>
              <a:buChar char="v"/>
            </a:pPr>
            <a:r>
              <a:rPr lang="en-US" sz="2133" dirty="0">
                <a:solidFill>
                  <a:schemeClr val="accent1"/>
                </a:solidFill>
              </a:rPr>
              <a:t>The potential role of the studied alarmins and eicosanoids as biomarkers will be assessed</a:t>
            </a:r>
          </a:p>
          <a:p>
            <a:pPr marL="0" indent="0" algn="ctr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97945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9"/>
          <p:cNvSpPr txBox="1">
            <a:spLocks noGrp="1"/>
          </p:cNvSpPr>
          <p:nvPr>
            <p:ph type="title" idx="4294967295"/>
          </p:nvPr>
        </p:nvSpPr>
        <p:spPr>
          <a:xfrm>
            <a:off x="457212" y="1101374"/>
            <a:ext cx="5818466" cy="26140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>
                <a:solidFill>
                  <a:schemeClr val="accent1"/>
                </a:solidFill>
              </a:rPr>
              <a:t>  METHODS </a:t>
            </a:r>
            <a:endParaRPr sz="8000" dirty="0">
              <a:solidFill>
                <a:schemeClr val="accent1"/>
              </a:solidFill>
            </a:endParaRPr>
          </a:p>
        </p:txBody>
      </p:sp>
      <p:grpSp>
        <p:nvGrpSpPr>
          <p:cNvPr id="1519" name="Google Shape;1519;p39"/>
          <p:cNvGrpSpPr/>
          <p:nvPr/>
        </p:nvGrpSpPr>
        <p:grpSpPr>
          <a:xfrm>
            <a:off x="6807688" y="1428634"/>
            <a:ext cx="6030259" cy="5426177"/>
            <a:chOff x="5029566" y="1071475"/>
            <a:chExt cx="4522694" cy="4069633"/>
          </a:xfrm>
        </p:grpSpPr>
        <p:sp>
          <p:nvSpPr>
            <p:cNvPr id="1520" name="Google Shape;1520;p39"/>
            <p:cNvSpPr/>
            <p:nvPr/>
          </p:nvSpPr>
          <p:spPr>
            <a:xfrm>
              <a:off x="5103006" y="1071475"/>
              <a:ext cx="3787459" cy="4069633"/>
            </a:xfrm>
            <a:custGeom>
              <a:avLst/>
              <a:gdLst/>
              <a:ahLst/>
              <a:cxnLst/>
              <a:rect l="l" t="t" r="r" b="b"/>
              <a:pathLst>
                <a:path w="27220" h="29249" extrusionOk="0">
                  <a:moveTo>
                    <a:pt x="13610" y="1"/>
                  </a:moveTo>
                  <a:cubicBezTo>
                    <a:pt x="6091" y="1"/>
                    <a:pt x="1" y="6091"/>
                    <a:pt x="1" y="13610"/>
                  </a:cubicBezTo>
                  <a:lnTo>
                    <a:pt x="1" y="29249"/>
                  </a:lnTo>
                  <a:lnTo>
                    <a:pt x="27219" y="29249"/>
                  </a:lnTo>
                  <a:lnTo>
                    <a:pt x="27219" y="13610"/>
                  </a:lnTo>
                  <a:cubicBezTo>
                    <a:pt x="27219" y="6091"/>
                    <a:pt x="21129" y="1"/>
                    <a:pt x="13610" y="1"/>
                  </a:cubicBez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9289473" y="4573278"/>
              <a:ext cx="36753" cy="209642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55"/>
                    <a:pt x="101" y="1580"/>
                    <a:pt x="151" y="1580"/>
                  </a:cubicBezTo>
                  <a:cubicBezTo>
                    <a:pt x="201" y="1580"/>
                    <a:pt x="226" y="1555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9289473" y="4207461"/>
              <a:ext cx="36753" cy="209642"/>
            </a:xfrm>
            <a:custGeom>
              <a:avLst/>
              <a:gdLst/>
              <a:ahLst/>
              <a:cxnLst/>
              <a:rect l="l" t="t" r="r" b="b"/>
              <a:pathLst>
                <a:path w="277" h="1580" extrusionOk="0">
                  <a:moveTo>
                    <a:pt x="1" y="1"/>
                  </a:moveTo>
                  <a:lnTo>
                    <a:pt x="1" y="1555"/>
                  </a:lnTo>
                  <a:cubicBezTo>
                    <a:pt x="51" y="1580"/>
                    <a:pt x="101" y="1580"/>
                    <a:pt x="151" y="1580"/>
                  </a:cubicBezTo>
                  <a:cubicBezTo>
                    <a:pt x="201" y="1580"/>
                    <a:pt x="226" y="1580"/>
                    <a:pt x="277" y="1555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332A68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23" name="Google Shape;1523;p39"/>
            <p:cNvGrpSpPr/>
            <p:nvPr/>
          </p:nvGrpSpPr>
          <p:grpSpPr>
            <a:xfrm>
              <a:off x="5029566" y="1938462"/>
              <a:ext cx="4522694" cy="3202644"/>
              <a:chOff x="5029566" y="1710037"/>
              <a:chExt cx="4522694" cy="3202644"/>
            </a:xfrm>
          </p:grpSpPr>
          <p:sp>
            <p:nvSpPr>
              <p:cNvPr id="1524" name="Google Shape;1524;p39"/>
              <p:cNvSpPr/>
              <p:nvPr/>
            </p:nvSpPr>
            <p:spPr>
              <a:xfrm>
                <a:off x="7583520" y="2351841"/>
                <a:ext cx="1420101" cy="1722782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2984" extrusionOk="0">
                    <a:moveTo>
                      <a:pt x="978" y="1028"/>
                    </a:moveTo>
                    <a:cubicBezTo>
                      <a:pt x="1204" y="1028"/>
                      <a:pt x="1379" y="1229"/>
                      <a:pt x="1379" y="1455"/>
                    </a:cubicBezTo>
                    <a:cubicBezTo>
                      <a:pt x="1379" y="1680"/>
                      <a:pt x="1204" y="1856"/>
                      <a:pt x="978" y="1856"/>
                    </a:cubicBezTo>
                    <a:cubicBezTo>
                      <a:pt x="753" y="1856"/>
                      <a:pt x="577" y="1680"/>
                      <a:pt x="577" y="1455"/>
                    </a:cubicBezTo>
                    <a:cubicBezTo>
                      <a:pt x="577" y="1229"/>
                      <a:pt x="753" y="1028"/>
                      <a:pt x="978" y="1028"/>
                    </a:cubicBezTo>
                    <a:close/>
                    <a:moveTo>
                      <a:pt x="978" y="2482"/>
                    </a:moveTo>
                    <a:cubicBezTo>
                      <a:pt x="1204" y="2482"/>
                      <a:pt x="1379" y="2683"/>
                      <a:pt x="1379" y="2883"/>
                    </a:cubicBezTo>
                    <a:cubicBezTo>
                      <a:pt x="1379" y="3109"/>
                      <a:pt x="1204" y="3309"/>
                      <a:pt x="978" y="3309"/>
                    </a:cubicBezTo>
                    <a:cubicBezTo>
                      <a:pt x="753" y="3309"/>
                      <a:pt x="577" y="3109"/>
                      <a:pt x="577" y="2883"/>
                    </a:cubicBezTo>
                    <a:cubicBezTo>
                      <a:pt x="577" y="2683"/>
                      <a:pt x="753" y="2482"/>
                      <a:pt x="978" y="2482"/>
                    </a:cubicBezTo>
                    <a:close/>
                    <a:moveTo>
                      <a:pt x="978" y="3911"/>
                    </a:moveTo>
                    <a:cubicBezTo>
                      <a:pt x="1204" y="3911"/>
                      <a:pt x="1379" y="4086"/>
                      <a:pt x="1379" y="4312"/>
                    </a:cubicBezTo>
                    <a:cubicBezTo>
                      <a:pt x="1379" y="4537"/>
                      <a:pt x="1204" y="4713"/>
                      <a:pt x="978" y="4713"/>
                    </a:cubicBezTo>
                    <a:cubicBezTo>
                      <a:pt x="753" y="4713"/>
                      <a:pt x="577" y="4537"/>
                      <a:pt x="577" y="4312"/>
                    </a:cubicBezTo>
                    <a:cubicBezTo>
                      <a:pt x="577" y="4086"/>
                      <a:pt x="753" y="3911"/>
                      <a:pt x="978" y="3911"/>
                    </a:cubicBezTo>
                    <a:close/>
                    <a:moveTo>
                      <a:pt x="978" y="5364"/>
                    </a:moveTo>
                    <a:cubicBezTo>
                      <a:pt x="1204" y="5364"/>
                      <a:pt x="1379" y="5540"/>
                      <a:pt x="1379" y="5765"/>
                    </a:cubicBezTo>
                    <a:cubicBezTo>
                      <a:pt x="1379" y="5991"/>
                      <a:pt x="1204" y="6166"/>
                      <a:pt x="978" y="6166"/>
                    </a:cubicBezTo>
                    <a:cubicBezTo>
                      <a:pt x="753" y="6166"/>
                      <a:pt x="577" y="5991"/>
                      <a:pt x="577" y="5765"/>
                    </a:cubicBezTo>
                    <a:cubicBezTo>
                      <a:pt x="577" y="5540"/>
                      <a:pt x="753" y="5364"/>
                      <a:pt x="978" y="5364"/>
                    </a:cubicBezTo>
                    <a:close/>
                    <a:moveTo>
                      <a:pt x="978" y="6768"/>
                    </a:moveTo>
                    <a:cubicBezTo>
                      <a:pt x="1204" y="6768"/>
                      <a:pt x="1379" y="6943"/>
                      <a:pt x="1379" y="7169"/>
                    </a:cubicBezTo>
                    <a:cubicBezTo>
                      <a:pt x="1379" y="7394"/>
                      <a:pt x="1204" y="7595"/>
                      <a:pt x="978" y="7595"/>
                    </a:cubicBezTo>
                    <a:cubicBezTo>
                      <a:pt x="753" y="7595"/>
                      <a:pt x="577" y="7394"/>
                      <a:pt x="577" y="7169"/>
                    </a:cubicBezTo>
                    <a:cubicBezTo>
                      <a:pt x="577" y="6943"/>
                      <a:pt x="753" y="6768"/>
                      <a:pt x="978" y="6768"/>
                    </a:cubicBezTo>
                    <a:close/>
                    <a:moveTo>
                      <a:pt x="978" y="8221"/>
                    </a:moveTo>
                    <a:cubicBezTo>
                      <a:pt x="1204" y="8221"/>
                      <a:pt x="1379" y="8397"/>
                      <a:pt x="1379" y="8622"/>
                    </a:cubicBezTo>
                    <a:cubicBezTo>
                      <a:pt x="1379" y="8848"/>
                      <a:pt x="1204" y="9023"/>
                      <a:pt x="978" y="9023"/>
                    </a:cubicBezTo>
                    <a:cubicBezTo>
                      <a:pt x="753" y="9023"/>
                      <a:pt x="577" y="8848"/>
                      <a:pt x="577" y="8622"/>
                    </a:cubicBezTo>
                    <a:cubicBezTo>
                      <a:pt x="577" y="8397"/>
                      <a:pt x="753" y="8221"/>
                      <a:pt x="978" y="8221"/>
                    </a:cubicBezTo>
                    <a:close/>
                    <a:moveTo>
                      <a:pt x="978" y="9700"/>
                    </a:moveTo>
                    <a:cubicBezTo>
                      <a:pt x="1204" y="9700"/>
                      <a:pt x="1379" y="9901"/>
                      <a:pt x="1379" y="10126"/>
                    </a:cubicBezTo>
                    <a:cubicBezTo>
                      <a:pt x="1379" y="10352"/>
                      <a:pt x="1204" y="10527"/>
                      <a:pt x="978" y="10527"/>
                    </a:cubicBezTo>
                    <a:cubicBezTo>
                      <a:pt x="753" y="10527"/>
                      <a:pt x="577" y="10352"/>
                      <a:pt x="577" y="10126"/>
                    </a:cubicBezTo>
                    <a:cubicBezTo>
                      <a:pt x="577" y="9901"/>
                      <a:pt x="753" y="9700"/>
                      <a:pt x="978" y="9700"/>
                    </a:cubicBezTo>
                    <a:close/>
                    <a:moveTo>
                      <a:pt x="978" y="11129"/>
                    </a:moveTo>
                    <a:cubicBezTo>
                      <a:pt x="1204" y="11129"/>
                      <a:pt x="1379" y="11304"/>
                      <a:pt x="1379" y="11530"/>
                    </a:cubicBezTo>
                    <a:cubicBezTo>
                      <a:pt x="1379" y="11755"/>
                      <a:pt x="1204" y="11931"/>
                      <a:pt x="978" y="11931"/>
                    </a:cubicBezTo>
                    <a:cubicBezTo>
                      <a:pt x="753" y="11931"/>
                      <a:pt x="577" y="11755"/>
                      <a:pt x="577" y="11530"/>
                    </a:cubicBezTo>
                    <a:cubicBezTo>
                      <a:pt x="577" y="11304"/>
                      <a:pt x="753" y="11129"/>
                      <a:pt x="978" y="11129"/>
                    </a:cubicBezTo>
                    <a:close/>
                    <a:moveTo>
                      <a:pt x="1" y="1"/>
                    </a:moveTo>
                    <a:lnTo>
                      <a:pt x="1" y="12983"/>
                    </a:lnTo>
                    <a:lnTo>
                      <a:pt x="10702" y="12983"/>
                    </a:lnTo>
                    <a:lnTo>
                      <a:pt x="107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5" name="Google Shape;1525;p39"/>
              <p:cNvSpPr/>
              <p:nvPr/>
            </p:nvSpPr>
            <p:spPr>
              <a:xfrm>
                <a:off x="7852874" y="2351841"/>
                <a:ext cx="1420101" cy="1722782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2984" extrusionOk="0">
                    <a:moveTo>
                      <a:pt x="978" y="1028"/>
                    </a:moveTo>
                    <a:cubicBezTo>
                      <a:pt x="1204" y="1028"/>
                      <a:pt x="1404" y="1229"/>
                      <a:pt x="1404" y="1455"/>
                    </a:cubicBezTo>
                    <a:cubicBezTo>
                      <a:pt x="1404" y="1680"/>
                      <a:pt x="1204" y="1856"/>
                      <a:pt x="978" y="1856"/>
                    </a:cubicBezTo>
                    <a:cubicBezTo>
                      <a:pt x="753" y="1856"/>
                      <a:pt x="577" y="1680"/>
                      <a:pt x="577" y="1455"/>
                    </a:cubicBezTo>
                    <a:cubicBezTo>
                      <a:pt x="577" y="1229"/>
                      <a:pt x="753" y="1028"/>
                      <a:pt x="978" y="1028"/>
                    </a:cubicBezTo>
                    <a:close/>
                    <a:moveTo>
                      <a:pt x="978" y="2482"/>
                    </a:moveTo>
                    <a:cubicBezTo>
                      <a:pt x="1204" y="2482"/>
                      <a:pt x="1404" y="2683"/>
                      <a:pt x="1404" y="2883"/>
                    </a:cubicBezTo>
                    <a:cubicBezTo>
                      <a:pt x="1404" y="3109"/>
                      <a:pt x="1204" y="3309"/>
                      <a:pt x="978" y="3309"/>
                    </a:cubicBezTo>
                    <a:cubicBezTo>
                      <a:pt x="753" y="3309"/>
                      <a:pt x="577" y="3109"/>
                      <a:pt x="577" y="2883"/>
                    </a:cubicBezTo>
                    <a:cubicBezTo>
                      <a:pt x="577" y="2683"/>
                      <a:pt x="753" y="2482"/>
                      <a:pt x="978" y="2482"/>
                    </a:cubicBezTo>
                    <a:close/>
                    <a:moveTo>
                      <a:pt x="978" y="3911"/>
                    </a:moveTo>
                    <a:cubicBezTo>
                      <a:pt x="1204" y="3911"/>
                      <a:pt x="1404" y="4086"/>
                      <a:pt x="1404" y="4312"/>
                    </a:cubicBezTo>
                    <a:cubicBezTo>
                      <a:pt x="1404" y="4537"/>
                      <a:pt x="1204" y="4713"/>
                      <a:pt x="978" y="4713"/>
                    </a:cubicBezTo>
                    <a:cubicBezTo>
                      <a:pt x="753" y="4713"/>
                      <a:pt x="577" y="4537"/>
                      <a:pt x="577" y="4312"/>
                    </a:cubicBezTo>
                    <a:cubicBezTo>
                      <a:pt x="577" y="4086"/>
                      <a:pt x="753" y="3911"/>
                      <a:pt x="978" y="3911"/>
                    </a:cubicBezTo>
                    <a:close/>
                    <a:moveTo>
                      <a:pt x="978" y="5364"/>
                    </a:moveTo>
                    <a:cubicBezTo>
                      <a:pt x="1204" y="5364"/>
                      <a:pt x="1404" y="5540"/>
                      <a:pt x="1404" y="5765"/>
                    </a:cubicBezTo>
                    <a:cubicBezTo>
                      <a:pt x="1404" y="5991"/>
                      <a:pt x="1204" y="6166"/>
                      <a:pt x="978" y="6166"/>
                    </a:cubicBezTo>
                    <a:cubicBezTo>
                      <a:pt x="753" y="6166"/>
                      <a:pt x="577" y="5991"/>
                      <a:pt x="577" y="5765"/>
                    </a:cubicBezTo>
                    <a:cubicBezTo>
                      <a:pt x="577" y="5540"/>
                      <a:pt x="753" y="5364"/>
                      <a:pt x="978" y="5364"/>
                    </a:cubicBezTo>
                    <a:close/>
                    <a:moveTo>
                      <a:pt x="978" y="6768"/>
                    </a:moveTo>
                    <a:cubicBezTo>
                      <a:pt x="1204" y="6768"/>
                      <a:pt x="1404" y="6943"/>
                      <a:pt x="1404" y="7169"/>
                    </a:cubicBezTo>
                    <a:cubicBezTo>
                      <a:pt x="1404" y="7394"/>
                      <a:pt x="1204" y="7595"/>
                      <a:pt x="978" y="7595"/>
                    </a:cubicBezTo>
                    <a:cubicBezTo>
                      <a:pt x="753" y="7595"/>
                      <a:pt x="577" y="7394"/>
                      <a:pt x="577" y="7169"/>
                    </a:cubicBezTo>
                    <a:cubicBezTo>
                      <a:pt x="577" y="6943"/>
                      <a:pt x="753" y="6768"/>
                      <a:pt x="978" y="6768"/>
                    </a:cubicBezTo>
                    <a:close/>
                    <a:moveTo>
                      <a:pt x="978" y="8221"/>
                    </a:moveTo>
                    <a:cubicBezTo>
                      <a:pt x="1204" y="8221"/>
                      <a:pt x="1404" y="8397"/>
                      <a:pt x="1404" y="8622"/>
                    </a:cubicBezTo>
                    <a:cubicBezTo>
                      <a:pt x="1404" y="8848"/>
                      <a:pt x="1204" y="9023"/>
                      <a:pt x="978" y="9023"/>
                    </a:cubicBezTo>
                    <a:cubicBezTo>
                      <a:pt x="753" y="9023"/>
                      <a:pt x="577" y="8848"/>
                      <a:pt x="577" y="8622"/>
                    </a:cubicBezTo>
                    <a:cubicBezTo>
                      <a:pt x="577" y="8397"/>
                      <a:pt x="753" y="8221"/>
                      <a:pt x="978" y="8221"/>
                    </a:cubicBezTo>
                    <a:close/>
                    <a:moveTo>
                      <a:pt x="978" y="9700"/>
                    </a:moveTo>
                    <a:cubicBezTo>
                      <a:pt x="1204" y="9700"/>
                      <a:pt x="1404" y="9901"/>
                      <a:pt x="1404" y="10126"/>
                    </a:cubicBezTo>
                    <a:cubicBezTo>
                      <a:pt x="1404" y="10352"/>
                      <a:pt x="1204" y="10527"/>
                      <a:pt x="978" y="10527"/>
                    </a:cubicBezTo>
                    <a:cubicBezTo>
                      <a:pt x="753" y="10527"/>
                      <a:pt x="577" y="10352"/>
                      <a:pt x="577" y="10126"/>
                    </a:cubicBezTo>
                    <a:cubicBezTo>
                      <a:pt x="577" y="9901"/>
                      <a:pt x="753" y="9700"/>
                      <a:pt x="978" y="9700"/>
                    </a:cubicBezTo>
                    <a:close/>
                    <a:moveTo>
                      <a:pt x="978" y="11129"/>
                    </a:moveTo>
                    <a:cubicBezTo>
                      <a:pt x="1204" y="11129"/>
                      <a:pt x="1404" y="11304"/>
                      <a:pt x="1404" y="11530"/>
                    </a:cubicBezTo>
                    <a:cubicBezTo>
                      <a:pt x="1404" y="11755"/>
                      <a:pt x="1204" y="11931"/>
                      <a:pt x="978" y="11931"/>
                    </a:cubicBezTo>
                    <a:cubicBezTo>
                      <a:pt x="753" y="11931"/>
                      <a:pt x="577" y="11755"/>
                      <a:pt x="577" y="11530"/>
                    </a:cubicBezTo>
                    <a:cubicBezTo>
                      <a:pt x="577" y="11304"/>
                      <a:pt x="753" y="11129"/>
                      <a:pt x="978" y="11129"/>
                    </a:cubicBezTo>
                    <a:close/>
                    <a:moveTo>
                      <a:pt x="1" y="1"/>
                    </a:moveTo>
                    <a:lnTo>
                      <a:pt x="1" y="12983"/>
                    </a:lnTo>
                    <a:lnTo>
                      <a:pt x="10703" y="12983"/>
                    </a:lnTo>
                    <a:lnTo>
                      <a:pt x="107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6" name="Google Shape;1526;p39"/>
              <p:cNvSpPr/>
              <p:nvPr/>
            </p:nvSpPr>
            <p:spPr>
              <a:xfrm>
                <a:off x="8225325" y="2524864"/>
                <a:ext cx="858058" cy="33304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467" y="251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39"/>
              <p:cNvSpPr/>
              <p:nvPr/>
            </p:nvSpPr>
            <p:spPr>
              <a:xfrm>
                <a:off x="8225325" y="2720975"/>
                <a:ext cx="858058" cy="30119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27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6467" y="226"/>
                    </a:lnTo>
                    <a:lnTo>
                      <a:pt x="6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39"/>
              <p:cNvSpPr/>
              <p:nvPr/>
            </p:nvSpPr>
            <p:spPr>
              <a:xfrm>
                <a:off x="8225325" y="2907267"/>
                <a:ext cx="858058" cy="33304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467" y="251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9" name="Google Shape;1529;p39"/>
              <p:cNvSpPr/>
              <p:nvPr/>
            </p:nvSpPr>
            <p:spPr>
              <a:xfrm>
                <a:off x="8225325" y="3096743"/>
                <a:ext cx="858058" cy="30119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27" extrusionOk="0">
                    <a:moveTo>
                      <a:pt x="1" y="1"/>
                    </a:moveTo>
                    <a:lnTo>
                      <a:pt x="1" y="227"/>
                    </a:lnTo>
                    <a:lnTo>
                      <a:pt x="6467" y="227"/>
                    </a:lnTo>
                    <a:lnTo>
                      <a:pt x="6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0" name="Google Shape;1530;p39"/>
              <p:cNvSpPr/>
              <p:nvPr/>
            </p:nvSpPr>
            <p:spPr>
              <a:xfrm>
                <a:off x="8225325" y="3289669"/>
                <a:ext cx="858058" cy="30119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27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6467" y="226"/>
                    </a:lnTo>
                    <a:lnTo>
                      <a:pt x="6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>
                <a:off x="8225325" y="3479278"/>
                <a:ext cx="858058" cy="33304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467" y="251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2" name="Google Shape;1532;p39"/>
              <p:cNvSpPr/>
              <p:nvPr/>
            </p:nvSpPr>
            <p:spPr>
              <a:xfrm>
                <a:off x="8225325" y="3678706"/>
                <a:ext cx="858058" cy="30119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27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6467" y="226"/>
                    </a:lnTo>
                    <a:lnTo>
                      <a:pt x="6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3" name="Google Shape;1533;p39"/>
              <p:cNvSpPr/>
              <p:nvPr/>
            </p:nvSpPr>
            <p:spPr>
              <a:xfrm>
                <a:off x="8225325" y="3864997"/>
                <a:ext cx="858058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52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467" y="251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4" name="Google Shape;1534;p39"/>
              <p:cNvSpPr/>
              <p:nvPr/>
            </p:nvSpPr>
            <p:spPr>
              <a:xfrm>
                <a:off x="7503775" y="4074509"/>
                <a:ext cx="2048485" cy="838171"/>
              </a:xfrm>
              <a:custGeom>
                <a:avLst/>
                <a:gdLst/>
                <a:ahLst/>
                <a:cxnLst/>
                <a:rect l="l" t="t" r="r" b="b"/>
                <a:pathLst>
                  <a:path w="15439" h="6317" extrusionOk="0">
                    <a:moveTo>
                      <a:pt x="877" y="0"/>
                    </a:moveTo>
                    <a:cubicBezTo>
                      <a:pt x="401" y="0"/>
                      <a:pt x="0" y="401"/>
                      <a:pt x="0" y="903"/>
                    </a:cubicBezTo>
                    <a:lnTo>
                      <a:pt x="0" y="5439"/>
                    </a:lnTo>
                    <a:cubicBezTo>
                      <a:pt x="0" y="5915"/>
                      <a:pt x="401" y="6316"/>
                      <a:pt x="877" y="6316"/>
                    </a:cubicBezTo>
                    <a:lnTo>
                      <a:pt x="14537" y="6316"/>
                    </a:lnTo>
                    <a:cubicBezTo>
                      <a:pt x="15038" y="6316"/>
                      <a:pt x="15439" y="5915"/>
                      <a:pt x="15439" y="5439"/>
                    </a:cubicBezTo>
                    <a:lnTo>
                      <a:pt x="15439" y="903"/>
                    </a:lnTo>
                    <a:cubicBezTo>
                      <a:pt x="15439" y="401"/>
                      <a:pt x="15038" y="0"/>
                      <a:pt x="14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5" name="Google Shape;1535;p39"/>
              <p:cNvSpPr/>
              <p:nvPr/>
            </p:nvSpPr>
            <p:spPr>
              <a:xfrm>
                <a:off x="7503775" y="4074509"/>
                <a:ext cx="1330275" cy="83817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317" extrusionOk="0">
                    <a:moveTo>
                      <a:pt x="877" y="0"/>
                    </a:moveTo>
                    <a:cubicBezTo>
                      <a:pt x="401" y="0"/>
                      <a:pt x="0" y="401"/>
                      <a:pt x="0" y="903"/>
                    </a:cubicBezTo>
                    <a:lnTo>
                      <a:pt x="0" y="5439"/>
                    </a:lnTo>
                    <a:cubicBezTo>
                      <a:pt x="0" y="5915"/>
                      <a:pt x="401" y="6316"/>
                      <a:pt x="877" y="6316"/>
                    </a:cubicBezTo>
                    <a:lnTo>
                      <a:pt x="10025" y="6316"/>
                    </a:lnTo>
                    <a:lnTo>
                      <a:pt x="10025" y="0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6" name="Google Shape;1536;p39"/>
              <p:cNvSpPr/>
              <p:nvPr/>
            </p:nvSpPr>
            <p:spPr>
              <a:xfrm>
                <a:off x="7643362" y="4573278"/>
                <a:ext cx="206321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652" y="1"/>
                    </a:moveTo>
                    <a:cubicBezTo>
                      <a:pt x="276" y="76"/>
                      <a:pt x="1" y="402"/>
                      <a:pt x="1" y="778"/>
                    </a:cubicBezTo>
                    <a:cubicBezTo>
                      <a:pt x="1" y="1179"/>
                      <a:pt x="276" y="1505"/>
                      <a:pt x="652" y="1555"/>
                    </a:cubicBezTo>
                    <a:cubicBezTo>
                      <a:pt x="678" y="1555"/>
                      <a:pt x="728" y="1580"/>
                      <a:pt x="778" y="1580"/>
                    </a:cubicBezTo>
                    <a:cubicBezTo>
                      <a:pt x="828" y="1580"/>
                      <a:pt x="878" y="1555"/>
                      <a:pt x="903" y="1555"/>
                    </a:cubicBezTo>
                    <a:cubicBezTo>
                      <a:pt x="1279" y="1505"/>
                      <a:pt x="1555" y="1179"/>
                      <a:pt x="1555" y="778"/>
                    </a:cubicBezTo>
                    <a:cubicBezTo>
                      <a:pt x="1555" y="402"/>
                      <a:pt x="1279" y="76"/>
                      <a:pt x="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>
                <a:off x="7729873" y="4573278"/>
                <a:ext cx="33436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26" y="1555"/>
                      <a:pt x="76" y="1580"/>
                      <a:pt x="126" y="1580"/>
                    </a:cubicBezTo>
                    <a:cubicBezTo>
                      <a:pt x="176" y="1580"/>
                      <a:pt x="226" y="1555"/>
                      <a:pt x="251" y="1555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8" name="Google Shape;1538;p39"/>
              <p:cNvSpPr/>
              <p:nvPr/>
            </p:nvSpPr>
            <p:spPr>
              <a:xfrm>
                <a:off x="7643362" y="4207461"/>
                <a:ext cx="206321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652" y="1"/>
                    </a:moveTo>
                    <a:cubicBezTo>
                      <a:pt x="276" y="76"/>
                      <a:pt x="1" y="402"/>
                      <a:pt x="1" y="778"/>
                    </a:cubicBezTo>
                    <a:cubicBezTo>
                      <a:pt x="1" y="1179"/>
                      <a:pt x="276" y="1505"/>
                      <a:pt x="652" y="1555"/>
                    </a:cubicBezTo>
                    <a:cubicBezTo>
                      <a:pt x="678" y="1580"/>
                      <a:pt x="728" y="1580"/>
                      <a:pt x="778" y="1580"/>
                    </a:cubicBezTo>
                    <a:cubicBezTo>
                      <a:pt x="828" y="1580"/>
                      <a:pt x="878" y="1580"/>
                      <a:pt x="903" y="1555"/>
                    </a:cubicBezTo>
                    <a:cubicBezTo>
                      <a:pt x="1279" y="1505"/>
                      <a:pt x="1555" y="1179"/>
                      <a:pt x="1555" y="778"/>
                    </a:cubicBezTo>
                    <a:cubicBezTo>
                      <a:pt x="1555" y="402"/>
                      <a:pt x="1279" y="76"/>
                      <a:pt x="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9" name="Google Shape;1539;p39"/>
              <p:cNvSpPr/>
              <p:nvPr/>
            </p:nvSpPr>
            <p:spPr>
              <a:xfrm>
                <a:off x="7729873" y="4207461"/>
                <a:ext cx="33436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26" y="1580"/>
                      <a:pt x="76" y="1580"/>
                      <a:pt x="126" y="1580"/>
                    </a:cubicBezTo>
                    <a:cubicBezTo>
                      <a:pt x="176" y="1580"/>
                      <a:pt x="226" y="1580"/>
                      <a:pt x="251" y="1555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0" name="Google Shape;1540;p39"/>
              <p:cNvSpPr/>
              <p:nvPr/>
            </p:nvSpPr>
            <p:spPr>
              <a:xfrm>
                <a:off x="7949337" y="4573278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301" y="76"/>
                      <a:pt x="1" y="402"/>
                      <a:pt x="1" y="778"/>
                    </a:cubicBezTo>
                    <a:cubicBezTo>
                      <a:pt x="1" y="1179"/>
                      <a:pt x="301" y="1505"/>
                      <a:pt x="652" y="1555"/>
                    </a:cubicBezTo>
                    <a:cubicBezTo>
                      <a:pt x="702" y="1555"/>
                      <a:pt x="752" y="1580"/>
                      <a:pt x="803" y="1580"/>
                    </a:cubicBezTo>
                    <a:cubicBezTo>
                      <a:pt x="853" y="1580"/>
                      <a:pt x="878" y="1555"/>
                      <a:pt x="928" y="1555"/>
                    </a:cubicBezTo>
                    <a:cubicBezTo>
                      <a:pt x="1304" y="1505"/>
                      <a:pt x="1580" y="1179"/>
                      <a:pt x="1580" y="778"/>
                    </a:cubicBezTo>
                    <a:cubicBezTo>
                      <a:pt x="1580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rgbClr val="FF2E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1" name="Google Shape;1541;p39"/>
              <p:cNvSpPr/>
              <p:nvPr/>
            </p:nvSpPr>
            <p:spPr>
              <a:xfrm>
                <a:off x="8035849" y="4573278"/>
                <a:ext cx="36620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50" y="1555"/>
                      <a:pt x="100" y="1580"/>
                      <a:pt x="151" y="1580"/>
                    </a:cubicBezTo>
                    <a:cubicBezTo>
                      <a:pt x="201" y="1580"/>
                      <a:pt x="226" y="1555"/>
                      <a:pt x="276" y="1555"/>
                    </a:cubicBez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2" name="Google Shape;1542;p39"/>
              <p:cNvSpPr/>
              <p:nvPr/>
            </p:nvSpPr>
            <p:spPr>
              <a:xfrm>
                <a:off x="7949337" y="4207461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301" y="76"/>
                      <a:pt x="1" y="402"/>
                      <a:pt x="1" y="778"/>
                    </a:cubicBezTo>
                    <a:cubicBezTo>
                      <a:pt x="1" y="1179"/>
                      <a:pt x="301" y="1505"/>
                      <a:pt x="652" y="1555"/>
                    </a:cubicBezTo>
                    <a:cubicBezTo>
                      <a:pt x="702" y="1580"/>
                      <a:pt x="752" y="1580"/>
                      <a:pt x="803" y="1580"/>
                    </a:cubicBezTo>
                    <a:cubicBezTo>
                      <a:pt x="853" y="1580"/>
                      <a:pt x="878" y="1580"/>
                      <a:pt x="928" y="1555"/>
                    </a:cubicBezTo>
                    <a:cubicBezTo>
                      <a:pt x="1304" y="1505"/>
                      <a:pt x="1580" y="1179"/>
                      <a:pt x="1580" y="778"/>
                    </a:cubicBezTo>
                    <a:cubicBezTo>
                      <a:pt x="1580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rgbClr val="FF2E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3" name="Google Shape;1543;p39"/>
              <p:cNvSpPr/>
              <p:nvPr/>
            </p:nvSpPr>
            <p:spPr>
              <a:xfrm>
                <a:off x="8035849" y="4207461"/>
                <a:ext cx="36620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50" y="1580"/>
                      <a:pt x="100" y="1580"/>
                      <a:pt x="151" y="1580"/>
                    </a:cubicBezTo>
                    <a:cubicBezTo>
                      <a:pt x="201" y="1580"/>
                      <a:pt x="226" y="1580"/>
                      <a:pt x="276" y="1555"/>
                    </a:cubicBez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4" name="Google Shape;1544;p39"/>
              <p:cNvSpPr/>
              <p:nvPr/>
            </p:nvSpPr>
            <p:spPr>
              <a:xfrm>
                <a:off x="8265264" y="4573278"/>
                <a:ext cx="206321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652" y="1"/>
                    </a:moveTo>
                    <a:cubicBezTo>
                      <a:pt x="276" y="76"/>
                      <a:pt x="1" y="402"/>
                      <a:pt x="1" y="778"/>
                    </a:cubicBezTo>
                    <a:cubicBezTo>
                      <a:pt x="1" y="1179"/>
                      <a:pt x="276" y="1505"/>
                      <a:pt x="652" y="1555"/>
                    </a:cubicBezTo>
                    <a:cubicBezTo>
                      <a:pt x="677" y="1555"/>
                      <a:pt x="727" y="1580"/>
                      <a:pt x="777" y="1580"/>
                    </a:cubicBezTo>
                    <a:cubicBezTo>
                      <a:pt x="828" y="1580"/>
                      <a:pt x="878" y="1555"/>
                      <a:pt x="903" y="1555"/>
                    </a:cubicBezTo>
                    <a:cubicBezTo>
                      <a:pt x="1279" y="1505"/>
                      <a:pt x="1554" y="1179"/>
                      <a:pt x="1554" y="778"/>
                    </a:cubicBezTo>
                    <a:cubicBezTo>
                      <a:pt x="1554" y="402"/>
                      <a:pt x="1279" y="76"/>
                      <a:pt x="903" y="1"/>
                    </a:cubicBezTo>
                    <a:close/>
                  </a:path>
                </a:pathLst>
              </a:custGeom>
              <a:solidFill>
                <a:srgbClr val="FF2E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5" name="Google Shape;1545;p39"/>
              <p:cNvSpPr/>
              <p:nvPr/>
            </p:nvSpPr>
            <p:spPr>
              <a:xfrm>
                <a:off x="8351776" y="4573278"/>
                <a:ext cx="33303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25" y="1555"/>
                      <a:pt x="75" y="1580"/>
                      <a:pt x="125" y="1580"/>
                    </a:cubicBezTo>
                    <a:cubicBezTo>
                      <a:pt x="176" y="1580"/>
                      <a:pt x="226" y="1555"/>
                      <a:pt x="251" y="1555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6" name="Google Shape;1546;p39"/>
              <p:cNvSpPr/>
              <p:nvPr/>
            </p:nvSpPr>
            <p:spPr>
              <a:xfrm>
                <a:off x="8265264" y="4207461"/>
                <a:ext cx="206321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652" y="1"/>
                    </a:moveTo>
                    <a:cubicBezTo>
                      <a:pt x="276" y="76"/>
                      <a:pt x="1" y="402"/>
                      <a:pt x="1" y="778"/>
                    </a:cubicBezTo>
                    <a:cubicBezTo>
                      <a:pt x="1" y="1179"/>
                      <a:pt x="276" y="1505"/>
                      <a:pt x="652" y="1555"/>
                    </a:cubicBezTo>
                    <a:cubicBezTo>
                      <a:pt x="677" y="1580"/>
                      <a:pt x="727" y="1580"/>
                      <a:pt x="777" y="1580"/>
                    </a:cubicBezTo>
                    <a:cubicBezTo>
                      <a:pt x="828" y="1580"/>
                      <a:pt x="878" y="1580"/>
                      <a:pt x="903" y="1555"/>
                    </a:cubicBezTo>
                    <a:cubicBezTo>
                      <a:pt x="1279" y="1505"/>
                      <a:pt x="1554" y="1179"/>
                      <a:pt x="1554" y="778"/>
                    </a:cubicBezTo>
                    <a:cubicBezTo>
                      <a:pt x="1554" y="402"/>
                      <a:pt x="1279" y="76"/>
                      <a:pt x="903" y="1"/>
                    </a:cubicBezTo>
                    <a:close/>
                  </a:path>
                </a:pathLst>
              </a:custGeom>
              <a:solidFill>
                <a:srgbClr val="FF2E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7" name="Google Shape;1547;p39"/>
              <p:cNvSpPr/>
              <p:nvPr/>
            </p:nvSpPr>
            <p:spPr>
              <a:xfrm>
                <a:off x="8351776" y="4207461"/>
                <a:ext cx="33303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25" y="1580"/>
                      <a:pt x="75" y="1580"/>
                      <a:pt x="125" y="1580"/>
                    </a:cubicBezTo>
                    <a:cubicBezTo>
                      <a:pt x="176" y="1580"/>
                      <a:pt x="226" y="1580"/>
                      <a:pt x="251" y="1555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8" name="Google Shape;1548;p39"/>
              <p:cNvSpPr/>
              <p:nvPr/>
            </p:nvSpPr>
            <p:spPr>
              <a:xfrm>
                <a:off x="8577874" y="4573278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276" y="76"/>
                      <a:pt x="0" y="402"/>
                      <a:pt x="0" y="778"/>
                    </a:cubicBezTo>
                    <a:cubicBezTo>
                      <a:pt x="0" y="1179"/>
                      <a:pt x="276" y="1505"/>
                      <a:pt x="652" y="1555"/>
                    </a:cubicBezTo>
                    <a:cubicBezTo>
                      <a:pt x="702" y="1555"/>
                      <a:pt x="727" y="1580"/>
                      <a:pt x="777" y="1580"/>
                    </a:cubicBezTo>
                    <a:cubicBezTo>
                      <a:pt x="828" y="1580"/>
                      <a:pt x="878" y="1555"/>
                      <a:pt x="928" y="1555"/>
                    </a:cubicBezTo>
                    <a:cubicBezTo>
                      <a:pt x="1279" y="1505"/>
                      <a:pt x="1579" y="1179"/>
                      <a:pt x="1579" y="778"/>
                    </a:cubicBezTo>
                    <a:cubicBezTo>
                      <a:pt x="1579" y="402"/>
                      <a:pt x="1279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9" name="Google Shape;1549;p39"/>
              <p:cNvSpPr/>
              <p:nvPr/>
            </p:nvSpPr>
            <p:spPr>
              <a:xfrm>
                <a:off x="8664386" y="4573278"/>
                <a:ext cx="36620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50" y="1555"/>
                      <a:pt x="75" y="1580"/>
                      <a:pt x="125" y="1580"/>
                    </a:cubicBezTo>
                    <a:cubicBezTo>
                      <a:pt x="176" y="1580"/>
                      <a:pt x="226" y="1555"/>
                      <a:pt x="276" y="1555"/>
                    </a:cubicBez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0" name="Google Shape;1550;p39"/>
              <p:cNvSpPr/>
              <p:nvPr/>
            </p:nvSpPr>
            <p:spPr>
              <a:xfrm>
                <a:off x="8577874" y="4207461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276" y="76"/>
                      <a:pt x="0" y="402"/>
                      <a:pt x="0" y="778"/>
                    </a:cubicBezTo>
                    <a:cubicBezTo>
                      <a:pt x="0" y="1179"/>
                      <a:pt x="276" y="1505"/>
                      <a:pt x="652" y="1555"/>
                    </a:cubicBezTo>
                    <a:cubicBezTo>
                      <a:pt x="702" y="1580"/>
                      <a:pt x="727" y="1580"/>
                      <a:pt x="777" y="1580"/>
                    </a:cubicBezTo>
                    <a:cubicBezTo>
                      <a:pt x="828" y="1580"/>
                      <a:pt x="878" y="1580"/>
                      <a:pt x="928" y="1555"/>
                    </a:cubicBezTo>
                    <a:cubicBezTo>
                      <a:pt x="1279" y="1505"/>
                      <a:pt x="1579" y="1179"/>
                      <a:pt x="1579" y="778"/>
                    </a:cubicBezTo>
                    <a:cubicBezTo>
                      <a:pt x="1579" y="402"/>
                      <a:pt x="1279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1" name="Google Shape;1551;p39"/>
              <p:cNvSpPr/>
              <p:nvPr/>
            </p:nvSpPr>
            <p:spPr>
              <a:xfrm>
                <a:off x="8664386" y="4207461"/>
                <a:ext cx="36620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580" extrusionOk="0">
                    <a:moveTo>
                      <a:pt x="0" y="1"/>
                    </a:moveTo>
                    <a:lnTo>
                      <a:pt x="0" y="1555"/>
                    </a:lnTo>
                    <a:cubicBezTo>
                      <a:pt x="50" y="1580"/>
                      <a:pt x="75" y="1580"/>
                      <a:pt x="125" y="1580"/>
                    </a:cubicBezTo>
                    <a:cubicBezTo>
                      <a:pt x="176" y="1580"/>
                      <a:pt x="226" y="1580"/>
                      <a:pt x="276" y="1555"/>
                    </a:cubicBez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2" name="Google Shape;1552;p39"/>
              <p:cNvSpPr/>
              <p:nvPr/>
            </p:nvSpPr>
            <p:spPr>
              <a:xfrm>
                <a:off x="8890484" y="4573278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276" y="76"/>
                      <a:pt x="0" y="402"/>
                      <a:pt x="0" y="778"/>
                    </a:cubicBezTo>
                    <a:cubicBezTo>
                      <a:pt x="0" y="1179"/>
                      <a:pt x="276" y="1505"/>
                      <a:pt x="652" y="1555"/>
                    </a:cubicBezTo>
                    <a:cubicBezTo>
                      <a:pt x="702" y="1555"/>
                      <a:pt x="752" y="1580"/>
                      <a:pt x="802" y="1580"/>
                    </a:cubicBezTo>
                    <a:cubicBezTo>
                      <a:pt x="827" y="1580"/>
                      <a:pt x="878" y="1555"/>
                      <a:pt x="928" y="1555"/>
                    </a:cubicBezTo>
                    <a:cubicBezTo>
                      <a:pt x="1304" y="1505"/>
                      <a:pt x="1579" y="1179"/>
                      <a:pt x="1579" y="778"/>
                    </a:cubicBezTo>
                    <a:cubicBezTo>
                      <a:pt x="1579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3" name="Google Shape;1553;p39"/>
              <p:cNvSpPr/>
              <p:nvPr/>
            </p:nvSpPr>
            <p:spPr>
              <a:xfrm>
                <a:off x="8976863" y="4573278"/>
                <a:ext cx="36753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580" extrusionOk="0">
                    <a:moveTo>
                      <a:pt x="1" y="1"/>
                    </a:moveTo>
                    <a:lnTo>
                      <a:pt x="1" y="1555"/>
                    </a:lnTo>
                    <a:cubicBezTo>
                      <a:pt x="51" y="1555"/>
                      <a:pt x="101" y="1580"/>
                      <a:pt x="151" y="1580"/>
                    </a:cubicBezTo>
                    <a:cubicBezTo>
                      <a:pt x="176" y="1580"/>
                      <a:pt x="227" y="1555"/>
                      <a:pt x="277" y="1555"/>
                    </a:cubicBez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4" name="Google Shape;1554;p39"/>
              <p:cNvSpPr/>
              <p:nvPr/>
            </p:nvSpPr>
            <p:spPr>
              <a:xfrm>
                <a:off x="8890484" y="4207461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276" y="76"/>
                      <a:pt x="0" y="402"/>
                      <a:pt x="0" y="778"/>
                    </a:cubicBezTo>
                    <a:cubicBezTo>
                      <a:pt x="0" y="1179"/>
                      <a:pt x="276" y="1505"/>
                      <a:pt x="652" y="1555"/>
                    </a:cubicBezTo>
                    <a:cubicBezTo>
                      <a:pt x="702" y="1580"/>
                      <a:pt x="752" y="1580"/>
                      <a:pt x="802" y="1580"/>
                    </a:cubicBezTo>
                    <a:cubicBezTo>
                      <a:pt x="827" y="1580"/>
                      <a:pt x="878" y="1580"/>
                      <a:pt x="928" y="1555"/>
                    </a:cubicBezTo>
                    <a:cubicBezTo>
                      <a:pt x="1304" y="1505"/>
                      <a:pt x="1579" y="1179"/>
                      <a:pt x="1579" y="778"/>
                    </a:cubicBezTo>
                    <a:cubicBezTo>
                      <a:pt x="1579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5" name="Google Shape;1555;p39"/>
              <p:cNvSpPr/>
              <p:nvPr/>
            </p:nvSpPr>
            <p:spPr>
              <a:xfrm>
                <a:off x="8976863" y="4207461"/>
                <a:ext cx="36753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580" extrusionOk="0">
                    <a:moveTo>
                      <a:pt x="1" y="1"/>
                    </a:moveTo>
                    <a:lnTo>
                      <a:pt x="1" y="1555"/>
                    </a:lnTo>
                    <a:cubicBezTo>
                      <a:pt x="51" y="1580"/>
                      <a:pt x="101" y="1580"/>
                      <a:pt x="151" y="1580"/>
                    </a:cubicBezTo>
                    <a:cubicBezTo>
                      <a:pt x="176" y="1580"/>
                      <a:pt x="227" y="1580"/>
                      <a:pt x="277" y="1555"/>
                    </a:cubicBez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6" name="Google Shape;1556;p39"/>
              <p:cNvSpPr/>
              <p:nvPr/>
            </p:nvSpPr>
            <p:spPr>
              <a:xfrm>
                <a:off x="9203094" y="4573278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301" y="76"/>
                      <a:pt x="0" y="402"/>
                      <a:pt x="0" y="778"/>
                    </a:cubicBezTo>
                    <a:cubicBezTo>
                      <a:pt x="0" y="1179"/>
                      <a:pt x="301" y="1505"/>
                      <a:pt x="652" y="1555"/>
                    </a:cubicBezTo>
                    <a:cubicBezTo>
                      <a:pt x="702" y="1555"/>
                      <a:pt x="752" y="1580"/>
                      <a:pt x="802" y="1580"/>
                    </a:cubicBezTo>
                    <a:cubicBezTo>
                      <a:pt x="852" y="1580"/>
                      <a:pt x="877" y="1555"/>
                      <a:pt x="928" y="1555"/>
                    </a:cubicBezTo>
                    <a:cubicBezTo>
                      <a:pt x="1304" y="1505"/>
                      <a:pt x="1579" y="1179"/>
                      <a:pt x="1579" y="778"/>
                    </a:cubicBezTo>
                    <a:cubicBezTo>
                      <a:pt x="1579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7" name="Google Shape;1557;p39"/>
              <p:cNvSpPr/>
              <p:nvPr/>
            </p:nvSpPr>
            <p:spPr>
              <a:xfrm>
                <a:off x="9203094" y="4207461"/>
                <a:ext cx="209638" cy="20964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652" y="1"/>
                    </a:moveTo>
                    <a:cubicBezTo>
                      <a:pt x="301" y="76"/>
                      <a:pt x="0" y="402"/>
                      <a:pt x="0" y="778"/>
                    </a:cubicBezTo>
                    <a:cubicBezTo>
                      <a:pt x="0" y="1179"/>
                      <a:pt x="301" y="1505"/>
                      <a:pt x="652" y="1555"/>
                    </a:cubicBezTo>
                    <a:cubicBezTo>
                      <a:pt x="702" y="1580"/>
                      <a:pt x="752" y="1580"/>
                      <a:pt x="802" y="1580"/>
                    </a:cubicBezTo>
                    <a:cubicBezTo>
                      <a:pt x="852" y="1580"/>
                      <a:pt x="877" y="1580"/>
                      <a:pt x="928" y="1555"/>
                    </a:cubicBezTo>
                    <a:cubicBezTo>
                      <a:pt x="1304" y="1505"/>
                      <a:pt x="1579" y="1179"/>
                      <a:pt x="1579" y="778"/>
                    </a:cubicBezTo>
                    <a:cubicBezTo>
                      <a:pt x="1579" y="402"/>
                      <a:pt x="1304" y="76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8" name="Google Shape;1558;p39"/>
              <p:cNvSpPr/>
              <p:nvPr/>
            </p:nvSpPr>
            <p:spPr>
              <a:xfrm>
                <a:off x="7796349" y="3276400"/>
                <a:ext cx="864825" cy="1636271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12332" extrusionOk="0"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lnTo>
                      <a:pt x="1" y="12331"/>
                    </a:lnTo>
                    <a:lnTo>
                      <a:pt x="6517" y="12331"/>
                    </a:lnTo>
                    <a:lnTo>
                      <a:pt x="6517" y="1504"/>
                    </a:lnTo>
                    <a:cubicBezTo>
                      <a:pt x="6517" y="677"/>
                      <a:pt x="5840" y="0"/>
                      <a:pt x="50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9" name="Google Shape;1559;p39"/>
              <p:cNvSpPr/>
              <p:nvPr/>
            </p:nvSpPr>
            <p:spPr>
              <a:xfrm>
                <a:off x="7872910" y="3838327"/>
                <a:ext cx="711709" cy="914730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6894" extrusionOk="0">
                    <a:moveTo>
                      <a:pt x="0" y="1"/>
                    </a:moveTo>
                    <a:lnTo>
                      <a:pt x="0" y="4663"/>
                    </a:lnTo>
                    <a:cubicBezTo>
                      <a:pt x="0" y="5891"/>
                      <a:pt x="978" y="6893"/>
                      <a:pt x="2206" y="6893"/>
                    </a:cubicBezTo>
                    <a:lnTo>
                      <a:pt x="3158" y="6893"/>
                    </a:lnTo>
                    <a:cubicBezTo>
                      <a:pt x="4386" y="6893"/>
                      <a:pt x="5364" y="5891"/>
                      <a:pt x="5364" y="4663"/>
                    </a:cubicBezTo>
                    <a:lnTo>
                      <a:pt x="53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0" name="Google Shape;1560;p39"/>
              <p:cNvSpPr/>
              <p:nvPr/>
            </p:nvSpPr>
            <p:spPr>
              <a:xfrm>
                <a:off x="7985959" y="3046853"/>
                <a:ext cx="482301" cy="22967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1731" extrusionOk="0">
                    <a:moveTo>
                      <a:pt x="0" y="1"/>
                    </a:moveTo>
                    <a:lnTo>
                      <a:pt x="0" y="1730"/>
                    </a:lnTo>
                    <a:lnTo>
                      <a:pt x="3634" y="1730"/>
                    </a:lnTo>
                    <a:lnTo>
                      <a:pt x="3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1" name="Google Shape;1561;p39"/>
              <p:cNvSpPr/>
              <p:nvPr/>
            </p:nvSpPr>
            <p:spPr>
              <a:xfrm>
                <a:off x="7985959" y="2943888"/>
                <a:ext cx="482301" cy="103096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777" extrusionOk="0">
                    <a:moveTo>
                      <a:pt x="0" y="0"/>
                    </a:moveTo>
                    <a:lnTo>
                      <a:pt x="0" y="777"/>
                    </a:lnTo>
                    <a:lnTo>
                      <a:pt x="3634" y="777"/>
                    </a:lnTo>
                    <a:lnTo>
                      <a:pt x="3634" y="0"/>
                    </a:lnTo>
                    <a:close/>
                  </a:path>
                </a:pathLst>
              </a:custGeom>
              <a:solidFill>
                <a:srgbClr val="FF43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2" name="Google Shape;1562;p39"/>
              <p:cNvSpPr/>
              <p:nvPr/>
            </p:nvSpPr>
            <p:spPr>
              <a:xfrm>
                <a:off x="7985959" y="2820755"/>
                <a:ext cx="482301" cy="123264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929" extrusionOk="0">
                    <a:moveTo>
                      <a:pt x="1128" y="1"/>
                    </a:moveTo>
                    <a:lnTo>
                      <a:pt x="0" y="928"/>
                    </a:lnTo>
                    <a:lnTo>
                      <a:pt x="3634" y="92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3" name="Google Shape;1563;p39"/>
              <p:cNvSpPr/>
              <p:nvPr/>
            </p:nvSpPr>
            <p:spPr>
              <a:xfrm>
                <a:off x="7946020" y="3635583"/>
                <a:ext cx="715159" cy="977756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7369" extrusionOk="0">
                    <a:moveTo>
                      <a:pt x="1" y="0"/>
                    </a:moveTo>
                    <a:lnTo>
                      <a:pt x="1" y="7369"/>
                    </a:lnTo>
                    <a:lnTo>
                      <a:pt x="5389" y="7369"/>
                    </a:lnTo>
                    <a:lnTo>
                      <a:pt x="53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4" name="Google Shape;1564;p39"/>
              <p:cNvSpPr/>
              <p:nvPr/>
            </p:nvSpPr>
            <p:spPr>
              <a:xfrm>
                <a:off x="8045800" y="3765217"/>
                <a:ext cx="615381" cy="73242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552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4637" y="55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5" name="Google Shape;1565;p39"/>
              <p:cNvSpPr/>
              <p:nvPr/>
            </p:nvSpPr>
            <p:spPr>
              <a:xfrm>
                <a:off x="8045800" y="3931473"/>
                <a:ext cx="615381" cy="70058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4637" y="527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6" name="Google Shape;1566;p39"/>
              <p:cNvSpPr/>
              <p:nvPr/>
            </p:nvSpPr>
            <p:spPr>
              <a:xfrm>
                <a:off x="8045800" y="4094412"/>
                <a:ext cx="615381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4637" y="55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7" name="Google Shape;1567;p39"/>
              <p:cNvSpPr/>
              <p:nvPr/>
            </p:nvSpPr>
            <p:spPr>
              <a:xfrm>
                <a:off x="8351776" y="4260668"/>
                <a:ext cx="309416" cy="7005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2331" y="527"/>
                    </a:lnTo>
                    <a:lnTo>
                      <a:pt x="23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8" name="Google Shape;1568;p39"/>
              <p:cNvSpPr/>
              <p:nvPr/>
            </p:nvSpPr>
            <p:spPr>
              <a:xfrm>
                <a:off x="7796349" y="3276400"/>
                <a:ext cx="432412" cy="1636271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12332" extrusionOk="0"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lnTo>
                      <a:pt x="1" y="12331"/>
                    </a:lnTo>
                    <a:lnTo>
                      <a:pt x="3259" y="12331"/>
                    </a:lnTo>
                    <a:lnTo>
                      <a:pt x="3259" y="0"/>
                    </a:lnTo>
                    <a:close/>
                  </a:path>
                </a:pathLst>
              </a:custGeom>
              <a:solidFill>
                <a:srgbClr val="332A68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9" name="Google Shape;1569;p39"/>
              <p:cNvSpPr/>
              <p:nvPr/>
            </p:nvSpPr>
            <p:spPr>
              <a:xfrm>
                <a:off x="5029566" y="1710037"/>
                <a:ext cx="2560640" cy="3202618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24137" extrusionOk="0">
                    <a:moveTo>
                      <a:pt x="0" y="1"/>
                    </a:moveTo>
                    <a:lnTo>
                      <a:pt x="0" y="24136"/>
                    </a:lnTo>
                    <a:lnTo>
                      <a:pt x="19299" y="24136"/>
                    </a:lnTo>
                    <a:lnTo>
                      <a:pt x="19299" y="2031"/>
                    </a:lnTo>
                    <a:lnTo>
                      <a:pt x="172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0" name="Google Shape;1570;p39"/>
              <p:cNvSpPr/>
              <p:nvPr/>
            </p:nvSpPr>
            <p:spPr>
              <a:xfrm>
                <a:off x="5388749" y="2717658"/>
                <a:ext cx="1842429" cy="1842464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13886" extrusionOk="0">
                    <a:moveTo>
                      <a:pt x="6943" y="1"/>
                    </a:moveTo>
                    <a:cubicBezTo>
                      <a:pt x="5439" y="1"/>
                      <a:pt x="4060" y="452"/>
                      <a:pt x="2908" y="1279"/>
                    </a:cubicBezTo>
                    <a:cubicBezTo>
                      <a:pt x="2106" y="1855"/>
                      <a:pt x="1429" y="2582"/>
                      <a:pt x="928" y="3459"/>
                    </a:cubicBezTo>
                    <a:cubicBezTo>
                      <a:pt x="702" y="3860"/>
                      <a:pt x="501" y="4261"/>
                      <a:pt x="351" y="4713"/>
                    </a:cubicBezTo>
                    <a:cubicBezTo>
                      <a:pt x="126" y="5414"/>
                      <a:pt x="0" y="6166"/>
                      <a:pt x="0" y="6943"/>
                    </a:cubicBezTo>
                    <a:cubicBezTo>
                      <a:pt x="0" y="7094"/>
                      <a:pt x="0" y="7219"/>
                      <a:pt x="0" y="7369"/>
                    </a:cubicBezTo>
                    <a:cubicBezTo>
                      <a:pt x="226" y="11003"/>
                      <a:pt x="3258" y="13886"/>
                      <a:pt x="6943" y="13886"/>
                    </a:cubicBezTo>
                    <a:cubicBezTo>
                      <a:pt x="7344" y="13886"/>
                      <a:pt x="7720" y="13861"/>
                      <a:pt x="8096" y="13785"/>
                    </a:cubicBezTo>
                    <a:cubicBezTo>
                      <a:pt x="8522" y="13735"/>
                      <a:pt x="8923" y="13610"/>
                      <a:pt x="9324" y="13485"/>
                    </a:cubicBezTo>
                    <a:cubicBezTo>
                      <a:pt x="9424" y="13434"/>
                      <a:pt x="9549" y="13384"/>
                      <a:pt x="9674" y="13334"/>
                    </a:cubicBezTo>
                    <a:cubicBezTo>
                      <a:pt x="9875" y="13259"/>
                      <a:pt x="10075" y="13159"/>
                      <a:pt x="10251" y="13058"/>
                    </a:cubicBezTo>
                    <a:cubicBezTo>
                      <a:pt x="10827" y="12733"/>
                      <a:pt x="11329" y="12357"/>
                      <a:pt x="11780" y="11931"/>
                    </a:cubicBezTo>
                    <a:cubicBezTo>
                      <a:pt x="12131" y="11605"/>
                      <a:pt x="12431" y="11229"/>
                      <a:pt x="12682" y="10853"/>
                    </a:cubicBezTo>
                    <a:cubicBezTo>
                      <a:pt x="13459" y="9750"/>
                      <a:pt x="13885" y="8397"/>
                      <a:pt x="13885" y="6943"/>
                    </a:cubicBezTo>
                    <a:cubicBezTo>
                      <a:pt x="13885" y="3109"/>
                      <a:pt x="10777" y="1"/>
                      <a:pt x="6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1" name="Google Shape;1571;p39"/>
              <p:cNvSpPr/>
              <p:nvPr/>
            </p:nvSpPr>
            <p:spPr>
              <a:xfrm>
                <a:off x="5388749" y="2887231"/>
                <a:ext cx="1689446" cy="1659624"/>
              </a:xfrm>
              <a:custGeom>
                <a:avLst/>
                <a:gdLst/>
                <a:ahLst/>
                <a:cxnLst/>
                <a:rect l="l" t="t" r="r" b="b"/>
                <a:pathLst>
                  <a:path w="12733" h="12508" extrusionOk="0">
                    <a:moveTo>
                      <a:pt x="2908" y="1"/>
                    </a:moveTo>
                    <a:cubicBezTo>
                      <a:pt x="2106" y="577"/>
                      <a:pt x="1429" y="1304"/>
                      <a:pt x="928" y="2181"/>
                    </a:cubicBezTo>
                    <a:cubicBezTo>
                      <a:pt x="702" y="2582"/>
                      <a:pt x="501" y="2983"/>
                      <a:pt x="351" y="3435"/>
                    </a:cubicBezTo>
                    <a:cubicBezTo>
                      <a:pt x="126" y="4136"/>
                      <a:pt x="0" y="4888"/>
                      <a:pt x="0" y="5665"/>
                    </a:cubicBezTo>
                    <a:cubicBezTo>
                      <a:pt x="0" y="5816"/>
                      <a:pt x="0" y="5941"/>
                      <a:pt x="0" y="6091"/>
                    </a:cubicBezTo>
                    <a:lnTo>
                      <a:pt x="7695" y="6091"/>
                    </a:lnTo>
                    <a:cubicBezTo>
                      <a:pt x="7695" y="6091"/>
                      <a:pt x="7168" y="9074"/>
                      <a:pt x="8096" y="12507"/>
                    </a:cubicBezTo>
                    <a:cubicBezTo>
                      <a:pt x="8522" y="12457"/>
                      <a:pt x="8923" y="12332"/>
                      <a:pt x="9324" y="12207"/>
                    </a:cubicBezTo>
                    <a:cubicBezTo>
                      <a:pt x="9424" y="12156"/>
                      <a:pt x="9549" y="12106"/>
                      <a:pt x="9674" y="12056"/>
                    </a:cubicBezTo>
                    <a:cubicBezTo>
                      <a:pt x="9875" y="11981"/>
                      <a:pt x="10075" y="11881"/>
                      <a:pt x="10251" y="11780"/>
                    </a:cubicBezTo>
                    <a:cubicBezTo>
                      <a:pt x="10827" y="11455"/>
                      <a:pt x="11329" y="11079"/>
                      <a:pt x="11805" y="10653"/>
                    </a:cubicBezTo>
                    <a:cubicBezTo>
                      <a:pt x="12131" y="10327"/>
                      <a:pt x="12431" y="9951"/>
                      <a:pt x="12682" y="9575"/>
                    </a:cubicBezTo>
                    <a:cubicBezTo>
                      <a:pt x="12732" y="7595"/>
                      <a:pt x="12707" y="5289"/>
                      <a:pt x="12532" y="3811"/>
                    </a:cubicBezTo>
                    <a:cubicBezTo>
                      <a:pt x="12181" y="1104"/>
                      <a:pt x="6617" y="452"/>
                      <a:pt x="2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2" name="Google Shape;1572;p39"/>
              <p:cNvSpPr/>
              <p:nvPr/>
            </p:nvSpPr>
            <p:spPr>
              <a:xfrm>
                <a:off x="5435322" y="3176620"/>
                <a:ext cx="1426735" cy="452589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3411" extrusionOk="0">
                    <a:moveTo>
                      <a:pt x="577" y="0"/>
                    </a:moveTo>
                    <a:cubicBezTo>
                      <a:pt x="351" y="401"/>
                      <a:pt x="150" y="802"/>
                      <a:pt x="0" y="1254"/>
                    </a:cubicBezTo>
                    <a:cubicBezTo>
                      <a:pt x="2582" y="1454"/>
                      <a:pt x="7770" y="1930"/>
                      <a:pt x="8196" y="2507"/>
                    </a:cubicBezTo>
                    <a:cubicBezTo>
                      <a:pt x="8559" y="3019"/>
                      <a:pt x="9205" y="3411"/>
                      <a:pt x="9719" y="3411"/>
                    </a:cubicBezTo>
                    <a:cubicBezTo>
                      <a:pt x="9984" y="3411"/>
                      <a:pt x="10214" y="3306"/>
                      <a:pt x="10351" y="3058"/>
                    </a:cubicBezTo>
                    <a:cubicBezTo>
                      <a:pt x="10752" y="2306"/>
                      <a:pt x="10426" y="1479"/>
                      <a:pt x="9424" y="1354"/>
                    </a:cubicBezTo>
                    <a:cubicBezTo>
                      <a:pt x="8697" y="1254"/>
                      <a:pt x="3434" y="427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3" name="Google Shape;1573;p39"/>
              <p:cNvSpPr/>
              <p:nvPr/>
            </p:nvSpPr>
            <p:spPr>
              <a:xfrm>
                <a:off x="6559311" y="3643146"/>
                <a:ext cx="398844" cy="807256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6084" extrusionOk="0">
                    <a:moveTo>
                      <a:pt x="474" y="1"/>
                    </a:moveTo>
                    <a:cubicBezTo>
                      <a:pt x="367" y="1"/>
                      <a:pt x="284" y="31"/>
                      <a:pt x="226" y="119"/>
                    </a:cubicBezTo>
                    <a:cubicBezTo>
                      <a:pt x="0" y="520"/>
                      <a:pt x="401" y="1271"/>
                      <a:pt x="1053" y="1447"/>
                    </a:cubicBezTo>
                    <a:cubicBezTo>
                      <a:pt x="1479" y="1572"/>
                      <a:pt x="1479" y="4304"/>
                      <a:pt x="1429" y="6083"/>
                    </a:cubicBezTo>
                    <a:cubicBezTo>
                      <a:pt x="2005" y="5758"/>
                      <a:pt x="2507" y="5382"/>
                      <a:pt x="2958" y="4956"/>
                    </a:cubicBezTo>
                    <a:cubicBezTo>
                      <a:pt x="3006" y="2760"/>
                      <a:pt x="2961" y="31"/>
                      <a:pt x="2399" y="31"/>
                    </a:cubicBezTo>
                    <a:cubicBezTo>
                      <a:pt x="2377" y="31"/>
                      <a:pt x="2355" y="35"/>
                      <a:pt x="2331" y="43"/>
                    </a:cubicBezTo>
                    <a:cubicBezTo>
                      <a:pt x="2063" y="131"/>
                      <a:pt x="1819" y="161"/>
                      <a:pt x="1600" y="161"/>
                    </a:cubicBezTo>
                    <a:cubicBezTo>
                      <a:pt x="1096" y="161"/>
                      <a:pt x="720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4" name="Google Shape;1574;p39"/>
              <p:cNvSpPr/>
              <p:nvPr/>
            </p:nvSpPr>
            <p:spPr>
              <a:xfrm>
                <a:off x="6851222" y="3392368"/>
                <a:ext cx="143961" cy="303451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287" extrusionOk="0">
                    <a:moveTo>
                      <a:pt x="44" y="1"/>
                    </a:moveTo>
                    <a:cubicBezTo>
                      <a:pt x="9" y="1"/>
                      <a:pt x="0" y="33"/>
                      <a:pt x="31" y="104"/>
                    </a:cubicBezTo>
                    <a:cubicBezTo>
                      <a:pt x="507" y="1207"/>
                      <a:pt x="607" y="1507"/>
                      <a:pt x="758" y="2109"/>
                    </a:cubicBezTo>
                    <a:cubicBezTo>
                      <a:pt x="790" y="2233"/>
                      <a:pt x="826" y="2287"/>
                      <a:pt x="860" y="2287"/>
                    </a:cubicBezTo>
                    <a:cubicBezTo>
                      <a:pt x="985" y="2287"/>
                      <a:pt x="1085" y="1587"/>
                      <a:pt x="908" y="1056"/>
                    </a:cubicBezTo>
                    <a:cubicBezTo>
                      <a:pt x="728" y="497"/>
                      <a:pt x="182" y="1"/>
                      <a:pt x="44" y="1"/>
                    </a:cubicBezTo>
                    <a:close/>
                  </a:path>
                </a:pathLst>
              </a:custGeom>
              <a:solidFill>
                <a:srgbClr val="FFF1C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5" name="Google Shape;1575;p39"/>
              <p:cNvSpPr/>
              <p:nvPr/>
            </p:nvSpPr>
            <p:spPr>
              <a:xfrm>
                <a:off x="6506104" y="3782997"/>
                <a:ext cx="166384" cy="7239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456" extrusionOk="0">
                    <a:moveTo>
                      <a:pt x="285" y="0"/>
                    </a:moveTo>
                    <a:cubicBezTo>
                      <a:pt x="257" y="0"/>
                      <a:pt x="230" y="13"/>
                      <a:pt x="201" y="42"/>
                    </a:cubicBezTo>
                    <a:cubicBezTo>
                      <a:pt x="0" y="242"/>
                      <a:pt x="752" y="944"/>
                      <a:pt x="752" y="944"/>
                    </a:cubicBezTo>
                    <a:cubicBezTo>
                      <a:pt x="677" y="2022"/>
                      <a:pt x="777" y="3977"/>
                      <a:pt x="903" y="5456"/>
                    </a:cubicBezTo>
                    <a:cubicBezTo>
                      <a:pt x="1003" y="5405"/>
                      <a:pt x="1128" y="5355"/>
                      <a:pt x="1253" y="5305"/>
                    </a:cubicBezTo>
                    <a:cubicBezTo>
                      <a:pt x="1203" y="4628"/>
                      <a:pt x="1128" y="3826"/>
                      <a:pt x="1103" y="3225"/>
                    </a:cubicBezTo>
                    <a:cubicBezTo>
                      <a:pt x="1028" y="2022"/>
                      <a:pt x="1153" y="1270"/>
                      <a:pt x="1178" y="819"/>
                    </a:cubicBezTo>
                    <a:cubicBezTo>
                      <a:pt x="1203" y="568"/>
                      <a:pt x="827" y="468"/>
                      <a:pt x="827" y="468"/>
                    </a:cubicBezTo>
                    <a:cubicBezTo>
                      <a:pt x="555" y="322"/>
                      <a:pt x="423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6" name="Google Shape;1576;p39"/>
              <p:cNvSpPr/>
              <p:nvPr/>
            </p:nvSpPr>
            <p:spPr>
              <a:xfrm>
                <a:off x="7111288" y="3781803"/>
                <a:ext cx="422461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84" extrusionOk="0">
                    <a:moveTo>
                      <a:pt x="753" y="1"/>
                    </a:moveTo>
                    <a:lnTo>
                      <a:pt x="1" y="753"/>
                    </a:lnTo>
                    <a:lnTo>
                      <a:pt x="2432" y="3184"/>
                    </a:lnTo>
                    <a:lnTo>
                      <a:pt x="3184" y="2432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7" name="Google Shape;1577;p39"/>
              <p:cNvSpPr/>
              <p:nvPr/>
            </p:nvSpPr>
            <p:spPr>
              <a:xfrm>
                <a:off x="6293274" y="3016998"/>
                <a:ext cx="1183926" cy="1080852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8146" extrusionOk="0">
                    <a:moveTo>
                      <a:pt x="4474" y="1893"/>
                    </a:moveTo>
                    <a:cubicBezTo>
                      <a:pt x="5032" y="1893"/>
                      <a:pt x="5589" y="2106"/>
                      <a:pt x="6015" y="2532"/>
                    </a:cubicBezTo>
                    <a:cubicBezTo>
                      <a:pt x="6868" y="3384"/>
                      <a:pt x="6868" y="4762"/>
                      <a:pt x="6015" y="5614"/>
                    </a:cubicBezTo>
                    <a:cubicBezTo>
                      <a:pt x="5589" y="6041"/>
                      <a:pt x="5032" y="6254"/>
                      <a:pt x="4474" y="6254"/>
                    </a:cubicBezTo>
                    <a:cubicBezTo>
                      <a:pt x="3916" y="6254"/>
                      <a:pt x="3359" y="6041"/>
                      <a:pt x="2933" y="5614"/>
                    </a:cubicBezTo>
                    <a:cubicBezTo>
                      <a:pt x="2081" y="4762"/>
                      <a:pt x="2081" y="3384"/>
                      <a:pt x="2933" y="2532"/>
                    </a:cubicBezTo>
                    <a:cubicBezTo>
                      <a:pt x="3359" y="2106"/>
                      <a:pt x="3916" y="1893"/>
                      <a:pt x="4474" y="1893"/>
                    </a:cubicBezTo>
                    <a:close/>
                    <a:moveTo>
                      <a:pt x="4474" y="0"/>
                    </a:moveTo>
                    <a:cubicBezTo>
                      <a:pt x="3434" y="0"/>
                      <a:pt x="2394" y="401"/>
                      <a:pt x="1604" y="1203"/>
                    </a:cubicBezTo>
                    <a:cubicBezTo>
                      <a:pt x="0" y="2782"/>
                      <a:pt x="0" y="5364"/>
                      <a:pt x="1604" y="6943"/>
                    </a:cubicBezTo>
                    <a:cubicBezTo>
                      <a:pt x="2394" y="7745"/>
                      <a:pt x="3434" y="8146"/>
                      <a:pt x="4474" y="8146"/>
                    </a:cubicBezTo>
                    <a:cubicBezTo>
                      <a:pt x="5514" y="8146"/>
                      <a:pt x="6554" y="7745"/>
                      <a:pt x="7344" y="6943"/>
                    </a:cubicBezTo>
                    <a:cubicBezTo>
                      <a:pt x="8923" y="5364"/>
                      <a:pt x="8923" y="2782"/>
                      <a:pt x="7344" y="1203"/>
                    </a:cubicBezTo>
                    <a:cubicBezTo>
                      <a:pt x="6554" y="401"/>
                      <a:pt x="5514" y="0"/>
                      <a:pt x="4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8" name="Google Shape;1578;p39"/>
              <p:cNvSpPr/>
              <p:nvPr/>
            </p:nvSpPr>
            <p:spPr>
              <a:xfrm>
                <a:off x="6429544" y="3140927"/>
                <a:ext cx="911396" cy="83312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6279" extrusionOk="0">
                    <a:moveTo>
                      <a:pt x="3447" y="0"/>
                    </a:moveTo>
                    <a:cubicBezTo>
                      <a:pt x="2645" y="0"/>
                      <a:pt x="1843" y="307"/>
                      <a:pt x="1229" y="921"/>
                    </a:cubicBezTo>
                    <a:cubicBezTo>
                      <a:pt x="1" y="2149"/>
                      <a:pt x="1" y="4129"/>
                      <a:pt x="1229" y="5357"/>
                    </a:cubicBezTo>
                    <a:cubicBezTo>
                      <a:pt x="1843" y="5971"/>
                      <a:pt x="2645" y="6278"/>
                      <a:pt x="3447" y="6278"/>
                    </a:cubicBezTo>
                    <a:cubicBezTo>
                      <a:pt x="4249" y="6278"/>
                      <a:pt x="5051" y="5971"/>
                      <a:pt x="5665" y="5357"/>
                    </a:cubicBezTo>
                    <a:cubicBezTo>
                      <a:pt x="6868" y="4129"/>
                      <a:pt x="6868" y="2149"/>
                      <a:pt x="5665" y="921"/>
                    </a:cubicBezTo>
                    <a:cubicBezTo>
                      <a:pt x="5051" y="307"/>
                      <a:pt x="4249" y="0"/>
                      <a:pt x="3447" y="0"/>
                    </a:cubicBezTo>
                    <a:close/>
                  </a:path>
                </a:pathLst>
              </a:custGeom>
              <a:solidFill>
                <a:srgbClr val="2C28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9" name="Google Shape;1579;p39"/>
              <p:cNvSpPr/>
              <p:nvPr/>
            </p:nvSpPr>
            <p:spPr>
              <a:xfrm>
                <a:off x="7390726" y="4073713"/>
                <a:ext cx="705075" cy="68093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132" extrusionOk="0">
                    <a:moveTo>
                      <a:pt x="1165" y="0"/>
                    </a:moveTo>
                    <a:cubicBezTo>
                      <a:pt x="927" y="0"/>
                      <a:pt x="689" y="94"/>
                      <a:pt x="501" y="282"/>
                    </a:cubicBezTo>
                    <a:lnTo>
                      <a:pt x="351" y="407"/>
                    </a:lnTo>
                    <a:cubicBezTo>
                      <a:pt x="0" y="783"/>
                      <a:pt x="0" y="1360"/>
                      <a:pt x="351" y="1736"/>
                    </a:cubicBezTo>
                    <a:lnTo>
                      <a:pt x="3484" y="4869"/>
                    </a:lnTo>
                    <a:cubicBezTo>
                      <a:pt x="3672" y="5044"/>
                      <a:pt x="3916" y="5132"/>
                      <a:pt x="4157" y="5132"/>
                    </a:cubicBezTo>
                    <a:cubicBezTo>
                      <a:pt x="4399" y="5132"/>
                      <a:pt x="4637" y="5044"/>
                      <a:pt x="4812" y="4869"/>
                    </a:cubicBezTo>
                    <a:lnTo>
                      <a:pt x="4962" y="4718"/>
                    </a:lnTo>
                    <a:cubicBezTo>
                      <a:pt x="5313" y="4367"/>
                      <a:pt x="5313" y="3766"/>
                      <a:pt x="4962" y="3390"/>
                    </a:cubicBezTo>
                    <a:lnTo>
                      <a:pt x="1830" y="282"/>
                    </a:lnTo>
                    <a:cubicBezTo>
                      <a:pt x="1642" y="94"/>
                      <a:pt x="1404" y="0"/>
                      <a:pt x="1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0" name="Google Shape;1580;p39"/>
              <p:cNvSpPr/>
              <p:nvPr/>
            </p:nvSpPr>
            <p:spPr>
              <a:xfrm>
                <a:off x="6529324" y="3153400"/>
                <a:ext cx="605430" cy="419285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160" extrusionOk="0">
                    <a:moveTo>
                      <a:pt x="1981" y="0"/>
                    </a:moveTo>
                    <a:cubicBezTo>
                      <a:pt x="1429" y="125"/>
                      <a:pt x="903" y="401"/>
                      <a:pt x="477" y="827"/>
                    </a:cubicBezTo>
                    <a:cubicBezTo>
                      <a:pt x="276" y="1028"/>
                      <a:pt x="126" y="1228"/>
                      <a:pt x="1" y="1454"/>
                    </a:cubicBezTo>
                    <a:cubicBezTo>
                      <a:pt x="377" y="1579"/>
                      <a:pt x="627" y="1704"/>
                      <a:pt x="703" y="1830"/>
                    </a:cubicBezTo>
                    <a:cubicBezTo>
                      <a:pt x="1262" y="2586"/>
                      <a:pt x="2231" y="3159"/>
                      <a:pt x="3002" y="3159"/>
                    </a:cubicBezTo>
                    <a:cubicBezTo>
                      <a:pt x="3405" y="3159"/>
                      <a:pt x="3754" y="3002"/>
                      <a:pt x="3961" y="2632"/>
                    </a:cubicBezTo>
                    <a:cubicBezTo>
                      <a:pt x="4562" y="1529"/>
                      <a:pt x="4061" y="276"/>
                      <a:pt x="2557" y="75"/>
                    </a:cubicBezTo>
                    <a:cubicBezTo>
                      <a:pt x="2432" y="75"/>
                      <a:pt x="2231" y="25"/>
                      <a:pt x="1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1" name="Google Shape;1581;p39"/>
              <p:cNvSpPr/>
              <p:nvPr/>
            </p:nvSpPr>
            <p:spPr>
              <a:xfrm>
                <a:off x="6682312" y="3594715"/>
                <a:ext cx="558859" cy="37682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840" extrusionOk="0">
                    <a:moveTo>
                      <a:pt x="719" y="0"/>
                    </a:moveTo>
                    <a:cubicBezTo>
                      <a:pt x="557" y="0"/>
                      <a:pt x="434" y="47"/>
                      <a:pt x="352" y="183"/>
                    </a:cubicBezTo>
                    <a:cubicBezTo>
                      <a:pt x="1" y="759"/>
                      <a:pt x="602" y="1912"/>
                      <a:pt x="1555" y="2163"/>
                    </a:cubicBezTo>
                    <a:cubicBezTo>
                      <a:pt x="1705" y="2213"/>
                      <a:pt x="1805" y="2464"/>
                      <a:pt x="1880" y="2839"/>
                    </a:cubicBezTo>
                    <a:cubicBezTo>
                      <a:pt x="2582" y="2739"/>
                      <a:pt x="3234" y="2464"/>
                      <a:pt x="3760" y="1937"/>
                    </a:cubicBezTo>
                    <a:cubicBezTo>
                      <a:pt x="3936" y="1762"/>
                      <a:pt x="4086" y="1561"/>
                      <a:pt x="4211" y="1361"/>
                    </a:cubicBezTo>
                    <a:cubicBezTo>
                      <a:pt x="4073" y="532"/>
                      <a:pt x="3871" y="20"/>
                      <a:pt x="3568" y="20"/>
                    </a:cubicBezTo>
                    <a:cubicBezTo>
                      <a:pt x="3541" y="20"/>
                      <a:pt x="3513" y="24"/>
                      <a:pt x="3484" y="32"/>
                    </a:cubicBezTo>
                    <a:cubicBezTo>
                      <a:pt x="3070" y="179"/>
                      <a:pt x="2692" y="229"/>
                      <a:pt x="2353" y="229"/>
                    </a:cubicBezTo>
                    <a:cubicBezTo>
                      <a:pt x="1627" y="229"/>
                      <a:pt x="1078" y="0"/>
                      <a:pt x="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2" name="Google Shape;1582;p39"/>
              <p:cNvSpPr/>
              <p:nvPr/>
            </p:nvSpPr>
            <p:spPr>
              <a:xfrm>
                <a:off x="7116197" y="3221999"/>
                <a:ext cx="208046" cy="4502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393" extrusionOk="0">
                    <a:moveTo>
                      <a:pt x="68" y="1"/>
                    </a:moveTo>
                    <a:cubicBezTo>
                      <a:pt x="21" y="1"/>
                      <a:pt x="0" y="37"/>
                      <a:pt x="39" y="135"/>
                    </a:cubicBezTo>
                    <a:cubicBezTo>
                      <a:pt x="766" y="1764"/>
                      <a:pt x="916" y="2240"/>
                      <a:pt x="1142" y="3117"/>
                    </a:cubicBezTo>
                    <a:cubicBezTo>
                      <a:pt x="1167" y="3318"/>
                      <a:pt x="1217" y="3393"/>
                      <a:pt x="1267" y="3393"/>
                    </a:cubicBezTo>
                    <a:cubicBezTo>
                      <a:pt x="1568" y="2340"/>
                      <a:pt x="1317" y="1137"/>
                      <a:pt x="490" y="310"/>
                    </a:cubicBezTo>
                    <a:cubicBezTo>
                      <a:pt x="365" y="210"/>
                      <a:pt x="239" y="110"/>
                      <a:pt x="114" y="9"/>
                    </a:cubicBezTo>
                    <a:cubicBezTo>
                      <a:pt x="97" y="4"/>
                      <a:pt x="82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3" name="Google Shape;1583;p39"/>
              <p:cNvSpPr/>
              <p:nvPr/>
            </p:nvSpPr>
            <p:spPr>
              <a:xfrm>
                <a:off x="6619153" y="3804758"/>
                <a:ext cx="219590" cy="163468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232" extrusionOk="0">
                    <a:moveTo>
                      <a:pt x="303" y="1"/>
                    </a:moveTo>
                    <a:cubicBezTo>
                      <a:pt x="255" y="1"/>
                      <a:pt x="205" y="24"/>
                      <a:pt x="151" y="78"/>
                    </a:cubicBezTo>
                    <a:cubicBezTo>
                      <a:pt x="0" y="229"/>
                      <a:pt x="251" y="580"/>
                      <a:pt x="502" y="881"/>
                    </a:cubicBezTo>
                    <a:cubicBezTo>
                      <a:pt x="853" y="1081"/>
                      <a:pt x="1254" y="1181"/>
                      <a:pt x="1630" y="1231"/>
                    </a:cubicBezTo>
                    <a:cubicBezTo>
                      <a:pt x="1655" y="855"/>
                      <a:pt x="1103" y="680"/>
                      <a:pt x="1103" y="680"/>
                    </a:cubicBezTo>
                    <a:cubicBezTo>
                      <a:pt x="693" y="475"/>
                      <a:pt x="518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4" name="Google Shape;1584;p39"/>
              <p:cNvSpPr/>
              <p:nvPr/>
            </p:nvSpPr>
            <p:spPr>
              <a:xfrm>
                <a:off x="5568274" y="2222206"/>
                <a:ext cx="1483258" cy="79876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1179" y="602"/>
                    </a:lnTo>
                    <a:lnTo>
                      <a:pt x="1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5" name="Google Shape;1585;p39"/>
              <p:cNvSpPr/>
              <p:nvPr/>
            </p:nvSpPr>
            <p:spPr>
              <a:xfrm>
                <a:off x="5568274" y="2358475"/>
                <a:ext cx="1483258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11179" y="603"/>
                    </a:lnTo>
                    <a:lnTo>
                      <a:pt x="11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6" name="Google Shape;1586;p39"/>
              <p:cNvSpPr/>
              <p:nvPr/>
            </p:nvSpPr>
            <p:spPr>
              <a:xfrm>
                <a:off x="5568274" y="2494877"/>
                <a:ext cx="1483258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11179" y="602"/>
                    </a:lnTo>
                    <a:lnTo>
                      <a:pt x="11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7" name="Google Shape;1587;p39"/>
              <p:cNvSpPr/>
              <p:nvPr/>
            </p:nvSpPr>
            <p:spPr>
              <a:xfrm>
                <a:off x="7320800" y="1710037"/>
                <a:ext cx="269478" cy="26948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031" extrusionOk="0">
                    <a:moveTo>
                      <a:pt x="1" y="1"/>
                    </a:moveTo>
                    <a:lnTo>
                      <a:pt x="1" y="2031"/>
                    </a:lnTo>
                    <a:lnTo>
                      <a:pt x="2031" y="20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88" name="Google Shape;1588;p39"/>
            <p:cNvSpPr/>
            <p:nvPr/>
          </p:nvSpPr>
          <p:spPr>
            <a:xfrm>
              <a:off x="6742558" y="3689852"/>
              <a:ext cx="432600" cy="153050"/>
            </a:xfrm>
            <a:custGeom>
              <a:avLst/>
              <a:gdLst/>
              <a:ahLst/>
              <a:cxnLst/>
              <a:rect l="l" t="t" r="r" b="b"/>
              <a:pathLst>
                <a:path w="17304" h="6122" extrusionOk="0">
                  <a:moveTo>
                    <a:pt x="459" y="3236"/>
                  </a:moveTo>
                  <a:cubicBezTo>
                    <a:pt x="1266" y="3284"/>
                    <a:pt x="4304" y="4724"/>
                    <a:pt x="6155" y="4945"/>
                  </a:cubicBezTo>
                  <a:cubicBezTo>
                    <a:pt x="8006" y="5167"/>
                    <a:pt x="10175" y="5388"/>
                    <a:pt x="11567" y="4565"/>
                  </a:cubicBezTo>
                  <a:cubicBezTo>
                    <a:pt x="12959" y="3742"/>
                    <a:pt x="13560" y="71"/>
                    <a:pt x="14509" y="8"/>
                  </a:cubicBezTo>
                  <a:cubicBezTo>
                    <a:pt x="15458" y="-55"/>
                    <a:pt x="17579" y="3267"/>
                    <a:pt x="17263" y="4185"/>
                  </a:cubicBezTo>
                  <a:cubicBezTo>
                    <a:pt x="16947" y="5103"/>
                    <a:pt x="14067" y="5199"/>
                    <a:pt x="12611" y="5515"/>
                  </a:cubicBezTo>
                  <a:cubicBezTo>
                    <a:pt x="11155" y="5832"/>
                    <a:pt x="10412" y="6227"/>
                    <a:pt x="8529" y="6084"/>
                  </a:cubicBezTo>
                  <a:cubicBezTo>
                    <a:pt x="6646" y="5942"/>
                    <a:pt x="2659" y="5135"/>
                    <a:pt x="1314" y="4660"/>
                  </a:cubicBezTo>
                  <a:cubicBezTo>
                    <a:pt x="-31" y="4185"/>
                    <a:pt x="-348" y="3189"/>
                    <a:pt x="459" y="3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pic>
        <p:nvPicPr>
          <p:cNvPr id="2050" name="Picture 2" descr="Swiss Institute of Allergy and Asthma Research on LinkedIn: #siaf #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0" y="4730952"/>
            <a:ext cx="5590132" cy="2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2"/>
          <p:cNvSpPr/>
          <p:nvPr/>
        </p:nvSpPr>
        <p:spPr>
          <a:xfrm>
            <a:off x="2777865" y="3248074"/>
            <a:ext cx="1291200" cy="129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4" name="Google Shape;994;p42"/>
          <p:cNvSpPr/>
          <p:nvPr/>
        </p:nvSpPr>
        <p:spPr>
          <a:xfrm>
            <a:off x="2871265" y="3348368"/>
            <a:ext cx="1104400" cy="110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5" name="Google Shape;995;p42"/>
          <p:cNvSpPr/>
          <p:nvPr/>
        </p:nvSpPr>
        <p:spPr>
          <a:xfrm>
            <a:off x="2776367" y="1258689"/>
            <a:ext cx="1291200" cy="129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6" name="Google Shape;996;p42"/>
          <p:cNvSpPr/>
          <p:nvPr/>
        </p:nvSpPr>
        <p:spPr>
          <a:xfrm>
            <a:off x="2857737" y="1340818"/>
            <a:ext cx="1104400" cy="110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7" name="Google Shape;997;p42"/>
          <p:cNvSpPr/>
          <p:nvPr/>
        </p:nvSpPr>
        <p:spPr>
          <a:xfrm>
            <a:off x="576377" y="76743"/>
            <a:ext cx="11282687" cy="10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8" name="Google Shape;998;p42"/>
          <p:cNvSpPr/>
          <p:nvPr/>
        </p:nvSpPr>
        <p:spPr>
          <a:xfrm>
            <a:off x="703385" y="180397"/>
            <a:ext cx="11043138" cy="828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99" name="Google Shape;999;p42"/>
          <p:cNvGrpSpPr/>
          <p:nvPr/>
        </p:nvGrpSpPr>
        <p:grpSpPr>
          <a:xfrm>
            <a:off x="4371227" y="1504256"/>
            <a:ext cx="3335828" cy="4052471"/>
            <a:chOff x="816000" y="1226425"/>
            <a:chExt cx="2291510" cy="2783800"/>
          </a:xfrm>
        </p:grpSpPr>
        <p:sp>
          <p:nvSpPr>
            <p:cNvPr id="1000" name="Google Shape;1000;p42"/>
            <p:cNvSpPr/>
            <p:nvPr/>
          </p:nvSpPr>
          <p:spPr>
            <a:xfrm>
              <a:off x="816000" y="1428854"/>
              <a:ext cx="2291510" cy="2291546"/>
            </a:xfrm>
            <a:custGeom>
              <a:avLst/>
              <a:gdLst/>
              <a:ahLst/>
              <a:cxnLst/>
              <a:rect l="l" t="t" r="r" b="b"/>
              <a:pathLst>
                <a:path w="14286" h="14286" fill="none" extrusionOk="0">
                  <a:moveTo>
                    <a:pt x="7145" y="14285"/>
                  </a:moveTo>
                  <a:cubicBezTo>
                    <a:pt x="3208" y="14285"/>
                    <a:pt x="1" y="11082"/>
                    <a:pt x="1" y="7145"/>
                  </a:cubicBezTo>
                  <a:cubicBezTo>
                    <a:pt x="1" y="3204"/>
                    <a:pt x="3208" y="1"/>
                    <a:pt x="7145" y="1"/>
                  </a:cubicBezTo>
                  <a:cubicBezTo>
                    <a:pt x="11082" y="1"/>
                    <a:pt x="14285" y="3204"/>
                    <a:pt x="14285" y="7145"/>
                  </a:cubicBezTo>
                  <a:cubicBezTo>
                    <a:pt x="14285" y="11082"/>
                    <a:pt x="11082" y="14285"/>
                    <a:pt x="7145" y="142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906948" y="1519802"/>
              <a:ext cx="2110255" cy="211028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8" y="1"/>
                  </a:moveTo>
                  <a:cubicBezTo>
                    <a:pt x="2949" y="1"/>
                    <a:pt x="0" y="2949"/>
                    <a:pt x="0" y="6578"/>
                  </a:cubicBezTo>
                  <a:cubicBezTo>
                    <a:pt x="0" y="10203"/>
                    <a:pt x="2949" y="13155"/>
                    <a:pt x="6578" y="13155"/>
                  </a:cubicBezTo>
                  <a:cubicBezTo>
                    <a:pt x="10203" y="13155"/>
                    <a:pt x="13155" y="10203"/>
                    <a:pt x="13155" y="6578"/>
                  </a:cubicBezTo>
                  <a:cubicBezTo>
                    <a:pt x="13155" y="2949"/>
                    <a:pt x="10203" y="1"/>
                    <a:pt x="6578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871499" y="1483872"/>
              <a:ext cx="2180993" cy="2181668"/>
            </a:xfrm>
            <a:custGeom>
              <a:avLst/>
              <a:gdLst/>
              <a:ahLst/>
              <a:cxnLst/>
              <a:rect l="l" t="t" r="r" b="b"/>
              <a:pathLst>
                <a:path w="13597" h="13601" extrusionOk="0">
                  <a:moveTo>
                    <a:pt x="6799" y="445"/>
                  </a:moveTo>
                  <a:cubicBezTo>
                    <a:pt x="10310" y="445"/>
                    <a:pt x="13155" y="3291"/>
                    <a:pt x="13155" y="6802"/>
                  </a:cubicBezTo>
                  <a:cubicBezTo>
                    <a:pt x="13155" y="10310"/>
                    <a:pt x="10310" y="13155"/>
                    <a:pt x="6799" y="13155"/>
                  </a:cubicBezTo>
                  <a:cubicBezTo>
                    <a:pt x="3288" y="13155"/>
                    <a:pt x="442" y="10310"/>
                    <a:pt x="442" y="6802"/>
                  </a:cubicBezTo>
                  <a:cubicBezTo>
                    <a:pt x="442" y="3291"/>
                    <a:pt x="3288" y="445"/>
                    <a:pt x="6799" y="445"/>
                  </a:cubicBezTo>
                  <a:close/>
                  <a:moveTo>
                    <a:pt x="6799" y="0"/>
                  </a:moveTo>
                  <a:cubicBezTo>
                    <a:pt x="4980" y="0"/>
                    <a:pt x="3276" y="708"/>
                    <a:pt x="1990" y="1994"/>
                  </a:cubicBezTo>
                  <a:cubicBezTo>
                    <a:pt x="705" y="3276"/>
                    <a:pt x="1" y="4984"/>
                    <a:pt x="1" y="6802"/>
                  </a:cubicBezTo>
                  <a:cubicBezTo>
                    <a:pt x="1" y="8617"/>
                    <a:pt x="705" y="10325"/>
                    <a:pt x="1990" y="11607"/>
                  </a:cubicBezTo>
                  <a:cubicBezTo>
                    <a:pt x="3276" y="12893"/>
                    <a:pt x="4980" y="13600"/>
                    <a:pt x="6799" y="13600"/>
                  </a:cubicBezTo>
                  <a:cubicBezTo>
                    <a:pt x="8613" y="13600"/>
                    <a:pt x="10321" y="12893"/>
                    <a:pt x="11607" y="11607"/>
                  </a:cubicBezTo>
                  <a:cubicBezTo>
                    <a:pt x="12889" y="10325"/>
                    <a:pt x="13597" y="8617"/>
                    <a:pt x="13597" y="6802"/>
                  </a:cubicBezTo>
                  <a:cubicBezTo>
                    <a:pt x="13597" y="4984"/>
                    <a:pt x="12889" y="3276"/>
                    <a:pt x="11607" y="1994"/>
                  </a:cubicBezTo>
                  <a:cubicBezTo>
                    <a:pt x="10321" y="708"/>
                    <a:pt x="8613" y="0"/>
                    <a:pt x="679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1961910" y="1298446"/>
              <a:ext cx="495002" cy="374225"/>
            </a:xfrm>
            <a:custGeom>
              <a:avLst/>
              <a:gdLst/>
              <a:ahLst/>
              <a:cxnLst/>
              <a:rect l="l" t="t" r="r" b="b"/>
              <a:pathLst>
                <a:path w="3086" h="2333" extrusionOk="0">
                  <a:moveTo>
                    <a:pt x="2355" y="0"/>
                  </a:moveTo>
                  <a:cubicBezTo>
                    <a:pt x="1813" y="0"/>
                    <a:pt x="1140" y="438"/>
                    <a:pt x="743" y="586"/>
                  </a:cubicBezTo>
                  <a:cubicBezTo>
                    <a:pt x="507" y="673"/>
                    <a:pt x="252" y="719"/>
                    <a:pt x="1" y="723"/>
                  </a:cubicBezTo>
                  <a:lnTo>
                    <a:pt x="1" y="2332"/>
                  </a:lnTo>
                  <a:cubicBezTo>
                    <a:pt x="8" y="2332"/>
                    <a:pt x="16" y="2332"/>
                    <a:pt x="24" y="2332"/>
                  </a:cubicBezTo>
                  <a:cubicBezTo>
                    <a:pt x="399" y="2332"/>
                    <a:pt x="567" y="2056"/>
                    <a:pt x="727" y="1754"/>
                  </a:cubicBezTo>
                  <a:cubicBezTo>
                    <a:pt x="849" y="1525"/>
                    <a:pt x="1009" y="1309"/>
                    <a:pt x="1222" y="1160"/>
                  </a:cubicBezTo>
                  <a:cubicBezTo>
                    <a:pt x="1403" y="1035"/>
                    <a:pt x="1578" y="996"/>
                    <a:pt x="1759" y="996"/>
                  </a:cubicBezTo>
                  <a:cubicBezTo>
                    <a:pt x="1929" y="996"/>
                    <a:pt x="2103" y="1030"/>
                    <a:pt x="2291" y="1057"/>
                  </a:cubicBezTo>
                  <a:cubicBezTo>
                    <a:pt x="2347" y="1066"/>
                    <a:pt x="2406" y="1070"/>
                    <a:pt x="2465" y="1070"/>
                  </a:cubicBezTo>
                  <a:cubicBezTo>
                    <a:pt x="2680" y="1070"/>
                    <a:pt x="2897" y="1008"/>
                    <a:pt x="2998" y="825"/>
                  </a:cubicBezTo>
                  <a:cubicBezTo>
                    <a:pt x="3086" y="673"/>
                    <a:pt x="3055" y="472"/>
                    <a:pt x="2964" y="327"/>
                  </a:cubicBezTo>
                  <a:cubicBezTo>
                    <a:pt x="2812" y="88"/>
                    <a:pt x="2596" y="0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1961910" y="1226425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1"/>
                  </a:moveTo>
                  <a:cubicBezTo>
                    <a:pt x="393" y="2792"/>
                    <a:pt x="564" y="2511"/>
                    <a:pt x="727" y="2203"/>
                  </a:cubicBezTo>
                  <a:cubicBezTo>
                    <a:pt x="849" y="1974"/>
                    <a:pt x="1009" y="1758"/>
                    <a:pt x="1222" y="1609"/>
                  </a:cubicBezTo>
                  <a:cubicBezTo>
                    <a:pt x="1572" y="1366"/>
                    <a:pt x="1903" y="1449"/>
                    <a:pt x="2291" y="1506"/>
                  </a:cubicBezTo>
                  <a:cubicBezTo>
                    <a:pt x="2553" y="1544"/>
                    <a:pt x="2869" y="1506"/>
                    <a:pt x="2998" y="1274"/>
                  </a:cubicBezTo>
                  <a:cubicBezTo>
                    <a:pt x="3086" y="1122"/>
                    <a:pt x="3055" y="921"/>
                    <a:pt x="2964" y="776"/>
                  </a:cubicBezTo>
                  <a:cubicBezTo>
                    <a:pt x="2470" y="0"/>
                    <a:pt x="1317" y="822"/>
                    <a:pt x="743" y="1035"/>
                  </a:cubicBezTo>
                  <a:cubicBezTo>
                    <a:pt x="507" y="1122"/>
                    <a:pt x="252" y="1168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467071" y="1298446"/>
              <a:ext cx="495002" cy="374225"/>
            </a:xfrm>
            <a:custGeom>
              <a:avLst/>
              <a:gdLst/>
              <a:ahLst/>
              <a:cxnLst/>
              <a:rect l="l" t="t" r="r" b="b"/>
              <a:pathLst>
                <a:path w="3086" h="2333" extrusionOk="0">
                  <a:moveTo>
                    <a:pt x="732" y="0"/>
                  </a:moveTo>
                  <a:cubicBezTo>
                    <a:pt x="490" y="0"/>
                    <a:pt x="275" y="88"/>
                    <a:pt x="122" y="327"/>
                  </a:cubicBezTo>
                  <a:cubicBezTo>
                    <a:pt x="27" y="472"/>
                    <a:pt x="1" y="673"/>
                    <a:pt x="84" y="825"/>
                  </a:cubicBezTo>
                  <a:cubicBezTo>
                    <a:pt x="186" y="1008"/>
                    <a:pt x="405" y="1070"/>
                    <a:pt x="621" y="1070"/>
                  </a:cubicBezTo>
                  <a:cubicBezTo>
                    <a:pt x="681" y="1070"/>
                    <a:pt x="739" y="1066"/>
                    <a:pt x="796" y="1057"/>
                  </a:cubicBezTo>
                  <a:cubicBezTo>
                    <a:pt x="983" y="1030"/>
                    <a:pt x="1158" y="996"/>
                    <a:pt x="1328" y="996"/>
                  </a:cubicBezTo>
                  <a:cubicBezTo>
                    <a:pt x="1508" y="996"/>
                    <a:pt x="1684" y="1035"/>
                    <a:pt x="1865" y="1160"/>
                  </a:cubicBezTo>
                  <a:cubicBezTo>
                    <a:pt x="2078" y="1309"/>
                    <a:pt x="2237" y="1525"/>
                    <a:pt x="2359" y="1754"/>
                  </a:cubicBezTo>
                  <a:cubicBezTo>
                    <a:pt x="2520" y="2056"/>
                    <a:pt x="2687" y="2332"/>
                    <a:pt x="3063" y="2332"/>
                  </a:cubicBezTo>
                  <a:cubicBezTo>
                    <a:pt x="3070" y="2332"/>
                    <a:pt x="3078" y="2332"/>
                    <a:pt x="3086" y="2332"/>
                  </a:cubicBezTo>
                  <a:lnTo>
                    <a:pt x="3086" y="723"/>
                  </a:lnTo>
                  <a:cubicBezTo>
                    <a:pt x="2831" y="719"/>
                    <a:pt x="2580" y="673"/>
                    <a:pt x="2344" y="586"/>
                  </a:cubicBezTo>
                  <a:cubicBezTo>
                    <a:pt x="1947" y="438"/>
                    <a:pt x="1273" y="0"/>
                    <a:pt x="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467071" y="1226425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1"/>
                  </a:moveTo>
                  <a:cubicBezTo>
                    <a:pt x="2694" y="2792"/>
                    <a:pt x="2523" y="2511"/>
                    <a:pt x="2359" y="2203"/>
                  </a:cubicBezTo>
                  <a:cubicBezTo>
                    <a:pt x="2237" y="1974"/>
                    <a:pt x="2078" y="1758"/>
                    <a:pt x="1865" y="1609"/>
                  </a:cubicBezTo>
                  <a:cubicBezTo>
                    <a:pt x="1515" y="1366"/>
                    <a:pt x="1184" y="1449"/>
                    <a:pt x="796" y="1506"/>
                  </a:cubicBezTo>
                  <a:cubicBezTo>
                    <a:pt x="533" y="1544"/>
                    <a:pt x="214" y="1506"/>
                    <a:pt x="84" y="1274"/>
                  </a:cubicBezTo>
                  <a:cubicBezTo>
                    <a:pt x="1" y="1122"/>
                    <a:pt x="27" y="921"/>
                    <a:pt x="122" y="776"/>
                  </a:cubicBezTo>
                  <a:cubicBezTo>
                    <a:pt x="617" y="0"/>
                    <a:pt x="1770" y="822"/>
                    <a:pt x="2344" y="1035"/>
                  </a:cubicBezTo>
                  <a:cubicBezTo>
                    <a:pt x="2580" y="1122"/>
                    <a:pt x="2831" y="1168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1961910" y="1557818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6" y="1"/>
                  </a:moveTo>
                  <a:cubicBezTo>
                    <a:pt x="1815" y="1"/>
                    <a:pt x="1140" y="441"/>
                    <a:pt x="743" y="585"/>
                  </a:cubicBezTo>
                  <a:cubicBezTo>
                    <a:pt x="507" y="673"/>
                    <a:pt x="252" y="719"/>
                    <a:pt x="1" y="722"/>
                  </a:cubicBezTo>
                  <a:lnTo>
                    <a:pt x="1" y="2335"/>
                  </a:lnTo>
                  <a:cubicBezTo>
                    <a:pt x="6" y="2335"/>
                    <a:pt x="11" y="2336"/>
                    <a:pt x="16" y="2336"/>
                  </a:cubicBezTo>
                  <a:cubicBezTo>
                    <a:pt x="397" y="2336"/>
                    <a:pt x="566" y="2061"/>
                    <a:pt x="727" y="1757"/>
                  </a:cubicBezTo>
                  <a:cubicBezTo>
                    <a:pt x="849" y="1525"/>
                    <a:pt x="1009" y="1308"/>
                    <a:pt x="1222" y="1160"/>
                  </a:cubicBezTo>
                  <a:cubicBezTo>
                    <a:pt x="1404" y="1035"/>
                    <a:pt x="1581" y="997"/>
                    <a:pt x="1763" y="997"/>
                  </a:cubicBezTo>
                  <a:cubicBezTo>
                    <a:pt x="1931" y="997"/>
                    <a:pt x="2104" y="1030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7"/>
                    <a:pt x="2998" y="825"/>
                  </a:cubicBezTo>
                  <a:cubicBezTo>
                    <a:pt x="3086" y="673"/>
                    <a:pt x="3055" y="475"/>
                    <a:pt x="2964" y="327"/>
                  </a:cubicBezTo>
                  <a:cubicBezTo>
                    <a:pt x="2812" y="88"/>
                    <a:pt x="2597" y="1"/>
                    <a:pt x="2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1961910" y="1485636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5"/>
                  </a:moveTo>
                  <a:cubicBezTo>
                    <a:pt x="393" y="2793"/>
                    <a:pt x="564" y="2515"/>
                    <a:pt x="727" y="2207"/>
                  </a:cubicBezTo>
                  <a:cubicBezTo>
                    <a:pt x="849" y="1975"/>
                    <a:pt x="1009" y="1758"/>
                    <a:pt x="1222" y="1610"/>
                  </a:cubicBezTo>
                  <a:cubicBezTo>
                    <a:pt x="1572" y="1370"/>
                    <a:pt x="1903" y="1450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7"/>
                  </a:cubicBezTo>
                  <a:cubicBezTo>
                    <a:pt x="2470" y="1"/>
                    <a:pt x="1317" y="826"/>
                    <a:pt x="743" y="1035"/>
                  </a:cubicBezTo>
                  <a:cubicBezTo>
                    <a:pt x="507" y="1123"/>
                    <a:pt x="252" y="1169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1467071" y="1557818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0" y="1"/>
                  </a:moveTo>
                  <a:cubicBezTo>
                    <a:pt x="489" y="1"/>
                    <a:pt x="275" y="88"/>
                    <a:pt x="122" y="327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7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0"/>
                    <a:pt x="1155" y="997"/>
                    <a:pt x="1324" y="997"/>
                  </a:cubicBezTo>
                  <a:cubicBezTo>
                    <a:pt x="1506" y="997"/>
                    <a:pt x="1683" y="1035"/>
                    <a:pt x="1865" y="1160"/>
                  </a:cubicBezTo>
                  <a:cubicBezTo>
                    <a:pt x="2078" y="1308"/>
                    <a:pt x="2237" y="1525"/>
                    <a:pt x="2359" y="1757"/>
                  </a:cubicBezTo>
                  <a:cubicBezTo>
                    <a:pt x="2521" y="2061"/>
                    <a:pt x="2689" y="2336"/>
                    <a:pt x="3070" y="2336"/>
                  </a:cubicBezTo>
                  <a:cubicBezTo>
                    <a:pt x="3075" y="2336"/>
                    <a:pt x="3081" y="2335"/>
                    <a:pt x="3086" y="2335"/>
                  </a:cubicBezTo>
                  <a:lnTo>
                    <a:pt x="3086" y="722"/>
                  </a:lnTo>
                  <a:cubicBezTo>
                    <a:pt x="2831" y="719"/>
                    <a:pt x="2580" y="673"/>
                    <a:pt x="2344" y="585"/>
                  </a:cubicBezTo>
                  <a:cubicBezTo>
                    <a:pt x="1946" y="441"/>
                    <a:pt x="1272" y="1"/>
                    <a:pt x="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1467071" y="1485636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5"/>
                  </a:moveTo>
                  <a:cubicBezTo>
                    <a:pt x="2694" y="2793"/>
                    <a:pt x="2523" y="2515"/>
                    <a:pt x="2359" y="2207"/>
                  </a:cubicBezTo>
                  <a:cubicBezTo>
                    <a:pt x="2237" y="1975"/>
                    <a:pt x="2078" y="1758"/>
                    <a:pt x="1865" y="1610"/>
                  </a:cubicBezTo>
                  <a:cubicBezTo>
                    <a:pt x="1515" y="1370"/>
                    <a:pt x="1184" y="1450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7"/>
                  </a:cubicBezTo>
                  <a:cubicBezTo>
                    <a:pt x="617" y="1"/>
                    <a:pt x="1770" y="826"/>
                    <a:pt x="2344" y="1035"/>
                  </a:cubicBezTo>
                  <a:cubicBezTo>
                    <a:pt x="2580" y="1123"/>
                    <a:pt x="2831" y="1169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1961910" y="1817189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6" y="0"/>
                  </a:moveTo>
                  <a:cubicBezTo>
                    <a:pt x="1815" y="0"/>
                    <a:pt x="1140" y="440"/>
                    <a:pt x="743" y="585"/>
                  </a:cubicBezTo>
                  <a:cubicBezTo>
                    <a:pt x="507" y="673"/>
                    <a:pt x="252" y="718"/>
                    <a:pt x="1" y="722"/>
                  </a:cubicBezTo>
                  <a:lnTo>
                    <a:pt x="1" y="2335"/>
                  </a:lnTo>
                  <a:cubicBezTo>
                    <a:pt x="8" y="2335"/>
                    <a:pt x="16" y="2335"/>
                    <a:pt x="24" y="2335"/>
                  </a:cubicBezTo>
                  <a:cubicBezTo>
                    <a:pt x="399" y="2335"/>
                    <a:pt x="567" y="2059"/>
                    <a:pt x="727" y="1757"/>
                  </a:cubicBezTo>
                  <a:cubicBezTo>
                    <a:pt x="849" y="1525"/>
                    <a:pt x="1009" y="1312"/>
                    <a:pt x="1222" y="1163"/>
                  </a:cubicBezTo>
                  <a:cubicBezTo>
                    <a:pt x="1404" y="1037"/>
                    <a:pt x="1581" y="999"/>
                    <a:pt x="1763" y="999"/>
                  </a:cubicBezTo>
                  <a:cubicBezTo>
                    <a:pt x="1931" y="999"/>
                    <a:pt x="2104" y="1031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7"/>
                    <a:pt x="2998" y="825"/>
                  </a:cubicBezTo>
                  <a:cubicBezTo>
                    <a:pt x="3086" y="673"/>
                    <a:pt x="3055" y="475"/>
                    <a:pt x="2964" y="327"/>
                  </a:cubicBezTo>
                  <a:cubicBezTo>
                    <a:pt x="2812" y="88"/>
                    <a:pt x="2597" y="0"/>
                    <a:pt x="2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1961910" y="1745008"/>
              <a:ext cx="495002" cy="448653"/>
            </a:xfrm>
            <a:custGeom>
              <a:avLst/>
              <a:gdLst/>
              <a:ahLst/>
              <a:cxnLst/>
              <a:rect l="l" t="t" r="r" b="b"/>
              <a:pathLst>
                <a:path w="3086" h="2797" fill="none" extrusionOk="0">
                  <a:moveTo>
                    <a:pt x="1" y="2785"/>
                  </a:moveTo>
                  <a:cubicBezTo>
                    <a:pt x="393" y="2797"/>
                    <a:pt x="564" y="2515"/>
                    <a:pt x="727" y="2207"/>
                  </a:cubicBezTo>
                  <a:cubicBezTo>
                    <a:pt x="849" y="1975"/>
                    <a:pt x="1009" y="1762"/>
                    <a:pt x="1222" y="1613"/>
                  </a:cubicBezTo>
                  <a:cubicBezTo>
                    <a:pt x="1572" y="1370"/>
                    <a:pt x="1903" y="1454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7"/>
                  </a:cubicBezTo>
                  <a:cubicBezTo>
                    <a:pt x="2470" y="1"/>
                    <a:pt x="1317" y="826"/>
                    <a:pt x="743" y="1035"/>
                  </a:cubicBezTo>
                  <a:cubicBezTo>
                    <a:pt x="507" y="1123"/>
                    <a:pt x="252" y="1168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1467071" y="1817189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0" y="0"/>
                  </a:moveTo>
                  <a:cubicBezTo>
                    <a:pt x="489" y="0"/>
                    <a:pt x="275" y="88"/>
                    <a:pt x="122" y="327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7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1"/>
                    <a:pt x="1155" y="999"/>
                    <a:pt x="1324" y="999"/>
                  </a:cubicBezTo>
                  <a:cubicBezTo>
                    <a:pt x="1506" y="999"/>
                    <a:pt x="1683" y="1037"/>
                    <a:pt x="1865" y="1163"/>
                  </a:cubicBezTo>
                  <a:cubicBezTo>
                    <a:pt x="2078" y="1312"/>
                    <a:pt x="2237" y="1525"/>
                    <a:pt x="2359" y="1757"/>
                  </a:cubicBezTo>
                  <a:cubicBezTo>
                    <a:pt x="2520" y="2059"/>
                    <a:pt x="2687" y="2335"/>
                    <a:pt x="3063" y="2335"/>
                  </a:cubicBezTo>
                  <a:cubicBezTo>
                    <a:pt x="3070" y="2335"/>
                    <a:pt x="3078" y="2335"/>
                    <a:pt x="3086" y="2335"/>
                  </a:cubicBezTo>
                  <a:lnTo>
                    <a:pt x="3086" y="722"/>
                  </a:lnTo>
                  <a:cubicBezTo>
                    <a:pt x="2831" y="718"/>
                    <a:pt x="2580" y="673"/>
                    <a:pt x="2344" y="585"/>
                  </a:cubicBezTo>
                  <a:cubicBezTo>
                    <a:pt x="1946" y="440"/>
                    <a:pt x="1272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1467071" y="1745008"/>
              <a:ext cx="495002" cy="448653"/>
            </a:xfrm>
            <a:custGeom>
              <a:avLst/>
              <a:gdLst/>
              <a:ahLst/>
              <a:cxnLst/>
              <a:rect l="l" t="t" r="r" b="b"/>
              <a:pathLst>
                <a:path w="3086" h="2797" fill="none" extrusionOk="0">
                  <a:moveTo>
                    <a:pt x="3086" y="2785"/>
                  </a:moveTo>
                  <a:cubicBezTo>
                    <a:pt x="2694" y="2797"/>
                    <a:pt x="2523" y="2515"/>
                    <a:pt x="2359" y="2207"/>
                  </a:cubicBezTo>
                  <a:cubicBezTo>
                    <a:pt x="2237" y="1975"/>
                    <a:pt x="2078" y="1762"/>
                    <a:pt x="1865" y="1613"/>
                  </a:cubicBezTo>
                  <a:cubicBezTo>
                    <a:pt x="1515" y="1370"/>
                    <a:pt x="1184" y="1454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7"/>
                  </a:cubicBezTo>
                  <a:cubicBezTo>
                    <a:pt x="617" y="1"/>
                    <a:pt x="1770" y="826"/>
                    <a:pt x="2344" y="1035"/>
                  </a:cubicBezTo>
                  <a:cubicBezTo>
                    <a:pt x="2580" y="1123"/>
                    <a:pt x="2831" y="1168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1961910" y="2076882"/>
              <a:ext cx="495002" cy="374385"/>
            </a:xfrm>
            <a:custGeom>
              <a:avLst/>
              <a:gdLst/>
              <a:ahLst/>
              <a:cxnLst/>
              <a:rect l="l" t="t" r="r" b="b"/>
              <a:pathLst>
                <a:path w="3086" h="2334" extrusionOk="0">
                  <a:moveTo>
                    <a:pt x="2357" y="0"/>
                  </a:moveTo>
                  <a:cubicBezTo>
                    <a:pt x="1815" y="0"/>
                    <a:pt x="1140" y="439"/>
                    <a:pt x="743" y="587"/>
                  </a:cubicBezTo>
                  <a:cubicBezTo>
                    <a:pt x="507" y="674"/>
                    <a:pt x="252" y="720"/>
                    <a:pt x="1" y="724"/>
                  </a:cubicBezTo>
                  <a:lnTo>
                    <a:pt x="1" y="2333"/>
                  </a:lnTo>
                  <a:cubicBezTo>
                    <a:pt x="8" y="2333"/>
                    <a:pt x="16" y="2333"/>
                    <a:pt x="24" y="2333"/>
                  </a:cubicBezTo>
                  <a:cubicBezTo>
                    <a:pt x="399" y="2333"/>
                    <a:pt x="567" y="2057"/>
                    <a:pt x="727" y="1755"/>
                  </a:cubicBezTo>
                  <a:cubicBezTo>
                    <a:pt x="849" y="1526"/>
                    <a:pt x="1009" y="1310"/>
                    <a:pt x="1222" y="1161"/>
                  </a:cubicBezTo>
                  <a:cubicBezTo>
                    <a:pt x="1403" y="1036"/>
                    <a:pt x="1578" y="997"/>
                    <a:pt x="1759" y="997"/>
                  </a:cubicBezTo>
                  <a:cubicBezTo>
                    <a:pt x="1929" y="997"/>
                    <a:pt x="2103" y="1031"/>
                    <a:pt x="2291" y="1059"/>
                  </a:cubicBezTo>
                  <a:cubicBezTo>
                    <a:pt x="2347" y="1067"/>
                    <a:pt x="2406" y="1071"/>
                    <a:pt x="2465" y="1071"/>
                  </a:cubicBezTo>
                  <a:cubicBezTo>
                    <a:pt x="2680" y="1071"/>
                    <a:pt x="2897" y="1009"/>
                    <a:pt x="2998" y="826"/>
                  </a:cubicBezTo>
                  <a:cubicBezTo>
                    <a:pt x="3086" y="670"/>
                    <a:pt x="3055" y="473"/>
                    <a:pt x="2964" y="324"/>
                  </a:cubicBezTo>
                  <a:cubicBezTo>
                    <a:pt x="2812" y="87"/>
                    <a:pt x="2598" y="0"/>
                    <a:pt x="2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1961910" y="2005021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1"/>
                  </a:moveTo>
                  <a:cubicBezTo>
                    <a:pt x="393" y="2792"/>
                    <a:pt x="564" y="2511"/>
                    <a:pt x="727" y="2203"/>
                  </a:cubicBezTo>
                  <a:cubicBezTo>
                    <a:pt x="849" y="1974"/>
                    <a:pt x="1009" y="1758"/>
                    <a:pt x="1222" y="1609"/>
                  </a:cubicBezTo>
                  <a:cubicBezTo>
                    <a:pt x="1572" y="1366"/>
                    <a:pt x="1903" y="1449"/>
                    <a:pt x="2291" y="1507"/>
                  </a:cubicBezTo>
                  <a:cubicBezTo>
                    <a:pt x="2553" y="1545"/>
                    <a:pt x="2869" y="1507"/>
                    <a:pt x="2998" y="1274"/>
                  </a:cubicBezTo>
                  <a:cubicBezTo>
                    <a:pt x="3086" y="1118"/>
                    <a:pt x="3055" y="921"/>
                    <a:pt x="2964" y="772"/>
                  </a:cubicBezTo>
                  <a:cubicBezTo>
                    <a:pt x="2470" y="0"/>
                    <a:pt x="1317" y="822"/>
                    <a:pt x="743" y="1035"/>
                  </a:cubicBezTo>
                  <a:cubicBezTo>
                    <a:pt x="507" y="1122"/>
                    <a:pt x="252" y="1168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1467071" y="2076882"/>
              <a:ext cx="495002" cy="374385"/>
            </a:xfrm>
            <a:custGeom>
              <a:avLst/>
              <a:gdLst/>
              <a:ahLst/>
              <a:cxnLst/>
              <a:rect l="l" t="t" r="r" b="b"/>
              <a:pathLst>
                <a:path w="3086" h="2334" extrusionOk="0">
                  <a:moveTo>
                    <a:pt x="730" y="0"/>
                  </a:moveTo>
                  <a:cubicBezTo>
                    <a:pt x="489" y="0"/>
                    <a:pt x="275" y="87"/>
                    <a:pt x="122" y="324"/>
                  </a:cubicBezTo>
                  <a:cubicBezTo>
                    <a:pt x="27" y="473"/>
                    <a:pt x="1" y="670"/>
                    <a:pt x="84" y="826"/>
                  </a:cubicBezTo>
                  <a:cubicBezTo>
                    <a:pt x="186" y="1009"/>
                    <a:pt x="405" y="1071"/>
                    <a:pt x="621" y="1071"/>
                  </a:cubicBezTo>
                  <a:cubicBezTo>
                    <a:pt x="681" y="1071"/>
                    <a:pt x="739" y="1067"/>
                    <a:pt x="796" y="1059"/>
                  </a:cubicBezTo>
                  <a:cubicBezTo>
                    <a:pt x="983" y="1031"/>
                    <a:pt x="1158" y="997"/>
                    <a:pt x="1328" y="997"/>
                  </a:cubicBezTo>
                  <a:cubicBezTo>
                    <a:pt x="1508" y="997"/>
                    <a:pt x="1684" y="1036"/>
                    <a:pt x="1865" y="1161"/>
                  </a:cubicBezTo>
                  <a:cubicBezTo>
                    <a:pt x="2078" y="1310"/>
                    <a:pt x="2237" y="1526"/>
                    <a:pt x="2359" y="1755"/>
                  </a:cubicBezTo>
                  <a:cubicBezTo>
                    <a:pt x="2520" y="2057"/>
                    <a:pt x="2687" y="2333"/>
                    <a:pt x="3063" y="2333"/>
                  </a:cubicBezTo>
                  <a:cubicBezTo>
                    <a:pt x="3070" y="2333"/>
                    <a:pt x="3078" y="2333"/>
                    <a:pt x="3086" y="2333"/>
                  </a:cubicBezTo>
                  <a:lnTo>
                    <a:pt x="3086" y="724"/>
                  </a:lnTo>
                  <a:cubicBezTo>
                    <a:pt x="2831" y="720"/>
                    <a:pt x="2580" y="674"/>
                    <a:pt x="2344" y="587"/>
                  </a:cubicBezTo>
                  <a:cubicBezTo>
                    <a:pt x="1946" y="439"/>
                    <a:pt x="1271" y="0"/>
                    <a:pt x="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1467071" y="2005021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1"/>
                  </a:moveTo>
                  <a:cubicBezTo>
                    <a:pt x="2694" y="2792"/>
                    <a:pt x="2523" y="2511"/>
                    <a:pt x="2359" y="2203"/>
                  </a:cubicBezTo>
                  <a:cubicBezTo>
                    <a:pt x="2237" y="1974"/>
                    <a:pt x="2078" y="1758"/>
                    <a:pt x="1865" y="1609"/>
                  </a:cubicBezTo>
                  <a:cubicBezTo>
                    <a:pt x="1515" y="1366"/>
                    <a:pt x="1184" y="1449"/>
                    <a:pt x="796" y="1507"/>
                  </a:cubicBezTo>
                  <a:cubicBezTo>
                    <a:pt x="533" y="1545"/>
                    <a:pt x="214" y="1507"/>
                    <a:pt x="84" y="1274"/>
                  </a:cubicBezTo>
                  <a:cubicBezTo>
                    <a:pt x="1" y="1118"/>
                    <a:pt x="27" y="921"/>
                    <a:pt x="122" y="772"/>
                  </a:cubicBezTo>
                  <a:cubicBezTo>
                    <a:pt x="617" y="0"/>
                    <a:pt x="1770" y="822"/>
                    <a:pt x="2344" y="1035"/>
                  </a:cubicBezTo>
                  <a:cubicBezTo>
                    <a:pt x="2580" y="1122"/>
                    <a:pt x="2831" y="1168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1961910" y="2336414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5" y="0"/>
                  </a:moveTo>
                  <a:cubicBezTo>
                    <a:pt x="1813" y="0"/>
                    <a:pt x="1140" y="438"/>
                    <a:pt x="743" y="586"/>
                  </a:cubicBezTo>
                  <a:cubicBezTo>
                    <a:pt x="507" y="673"/>
                    <a:pt x="252" y="719"/>
                    <a:pt x="1" y="723"/>
                  </a:cubicBezTo>
                  <a:lnTo>
                    <a:pt x="1" y="2335"/>
                  </a:lnTo>
                  <a:cubicBezTo>
                    <a:pt x="6" y="2336"/>
                    <a:pt x="11" y="2336"/>
                    <a:pt x="16" y="2336"/>
                  </a:cubicBezTo>
                  <a:cubicBezTo>
                    <a:pt x="397" y="2336"/>
                    <a:pt x="566" y="2057"/>
                    <a:pt x="727" y="1753"/>
                  </a:cubicBezTo>
                  <a:cubicBezTo>
                    <a:pt x="849" y="1525"/>
                    <a:pt x="1009" y="1308"/>
                    <a:pt x="1222" y="1160"/>
                  </a:cubicBezTo>
                  <a:cubicBezTo>
                    <a:pt x="1404" y="1035"/>
                    <a:pt x="1581" y="997"/>
                    <a:pt x="1763" y="997"/>
                  </a:cubicBezTo>
                  <a:cubicBezTo>
                    <a:pt x="1931" y="997"/>
                    <a:pt x="2104" y="1030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8"/>
                    <a:pt x="2998" y="825"/>
                  </a:cubicBezTo>
                  <a:cubicBezTo>
                    <a:pt x="3086" y="673"/>
                    <a:pt x="3055" y="475"/>
                    <a:pt x="2964" y="327"/>
                  </a:cubicBezTo>
                  <a:cubicBezTo>
                    <a:pt x="2812" y="87"/>
                    <a:pt x="2596" y="0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1961910" y="2264233"/>
              <a:ext cx="495002" cy="448172"/>
            </a:xfrm>
            <a:custGeom>
              <a:avLst/>
              <a:gdLst/>
              <a:ahLst/>
              <a:cxnLst/>
              <a:rect l="l" t="t" r="r" b="b"/>
              <a:pathLst>
                <a:path w="3086" h="2794" fill="none" extrusionOk="0">
                  <a:moveTo>
                    <a:pt x="1" y="2785"/>
                  </a:moveTo>
                  <a:cubicBezTo>
                    <a:pt x="393" y="2793"/>
                    <a:pt x="564" y="2512"/>
                    <a:pt x="727" y="2203"/>
                  </a:cubicBezTo>
                  <a:cubicBezTo>
                    <a:pt x="849" y="1975"/>
                    <a:pt x="1009" y="1758"/>
                    <a:pt x="1222" y="1610"/>
                  </a:cubicBezTo>
                  <a:cubicBezTo>
                    <a:pt x="1572" y="1370"/>
                    <a:pt x="1903" y="1450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7"/>
                  </a:cubicBezTo>
                  <a:cubicBezTo>
                    <a:pt x="2470" y="1"/>
                    <a:pt x="1317" y="823"/>
                    <a:pt x="743" y="1036"/>
                  </a:cubicBezTo>
                  <a:cubicBezTo>
                    <a:pt x="507" y="1123"/>
                    <a:pt x="252" y="1169"/>
                    <a:pt x="1" y="11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1467071" y="2336414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2" y="0"/>
                  </a:moveTo>
                  <a:cubicBezTo>
                    <a:pt x="490" y="0"/>
                    <a:pt x="275" y="87"/>
                    <a:pt x="122" y="327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8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0"/>
                    <a:pt x="1155" y="997"/>
                    <a:pt x="1324" y="997"/>
                  </a:cubicBezTo>
                  <a:cubicBezTo>
                    <a:pt x="1506" y="997"/>
                    <a:pt x="1683" y="1035"/>
                    <a:pt x="1865" y="1160"/>
                  </a:cubicBezTo>
                  <a:cubicBezTo>
                    <a:pt x="2078" y="1308"/>
                    <a:pt x="2237" y="1525"/>
                    <a:pt x="2359" y="1753"/>
                  </a:cubicBezTo>
                  <a:cubicBezTo>
                    <a:pt x="2521" y="2057"/>
                    <a:pt x="2689" y="2336"/>
                    <a:pt x="3070" y="2336"/>
                  </a:cubicBezTo>
                  <a:cubicBezTo>
                    <a:pt x="3075" y="2336"/>
                    <a:pt x="3081" y="2336"/>
                    <a:pt x="3086" y="2335"/>
                  </a:cubicBezTo>
                  <a:lnTo>
                    <a:pt x="3086" y="723"/>
                  </a:lnTo>
                  <a:cubicBezTo>
                    <a:pt x="2831" y="719"/>
                    <a:pt x="2580" y="673"/>
                    <a:pt x="2344" y="586"/>
                  </a:cubicBezTo>
                  <a:cubicBezTo>
                    <a:pt x="1947" y="438"/>
                    <a:pt x="1273" y="0"/>
                    <a:pt x="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1467071" y="2264233"/>
              <a:ext cx="495002" cy="448172"/>
            </a:xfrm>
            <a:custGeom>
              <a:avLst/>
              <a:gdLst/>
              <a:ahLst/>
              <a:cxnLst/>
              <a:rect l="l" t="t" r="r" b="b"/>
              <a:pathLst>
                <a:path w="3086" h="2794" fill="none" extrusionOk="0">
                  <a:moveTo>
                    <a:pt x="3086" y="2785"/>
                  </a:moveTo>
                  <a:cubicBezTo>
                    <a:pt x="2694" y="2793"/>
                    <a:pt x="2523" y="2512"/>
                    <a:pt x="2359" y="2203"/>
                  </a:cubicBezTo>
                  <a:cubicBezTo>
                    <a:pt x="2237" y="1975"/>
                    <a:pt x="2078" y="1758"/>
                    <a:pt x="1865" y="1610"/>
                  </a:cubicBezTo>
                  <a:cubicBezTo>
                    <a:pt x="1515" y="1370"/>
                    <a:pt x="1184" y="1450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7"/>
                  </a:cubicBezTo>
                  <a:cubicBezTo>
                    <a:pt x="617" y="1"/>
                    <a:pt x="1770" y="823"/>
                    <a:pt x="2344" y="1036"/>
                  </a:cubicBezTo>
                  <a:cubicBezTo>
                    <a:pt x="2580" y="1123"/>
                    <a:pt x="2831" y="1169"/>
                    <a:pt x="3086" y="11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961910" y="2595786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6" y="1"/>
                  </a:moveTo>
                  <a:cubicBezTo>
                    <a:pt x="1815" y="1"/>
                    <a:pt x="1140" y="441"/>
                    <a:pt x="743" y="585"/>
                  </a:cubicBezTo>
                  <a:cubicBezTo>
                    <a:pt x="507" y="673"/>
                    <a:pt x="252" y="718"/>
                    <a:pt x="1" y="722"/>
                  </a:cubicBezTo>
                  <a:lnTo>
                    <a:pt x="1" y="2335"/>
                  </a:lnTo>
                  <a:cubicBezTo>
                    <a:pt x="6" y="2335"/>
                    <a:pt x="11" y="2335"/>
                    <a:pt x="16" y="2335"/>
                  </a:cubicBezTo>
                  <a:cubicBezTo>
                    <a:pt x="397" y="2335"/>
                    <a:pt x="566" y="2061"/>
                    <a:pt x="727" y="1757"/>
                  </a:cubicBezTo>
                  <a:cubicBezTo>
                    <a:pt x="849" y="1525"/>
                    <a:pt x="1009" y="1308"/>
                    <a:pt x="1222" y="1160"/>
                  </a:cubicBezTo>
                  <a:cubicBezTo>
                    <a:pt x="1404" y="1035"/>
                    <a:pt x="1581" y="997"/>
                    <a:pt x="1763" y="997"/>
                  </a:cubicBezTo>
                  <a:cubicBezTo>
                    <a:pt x="1931" y="997"/>
                    <a:pt x="2104" y="1030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7"/>
                    <a:pt x="2998" y="825"/>
                  </a:cubicBezTo>
                  <a:cubicBezTo>
                    <a:pt x="3086" y="673"/>
                    <a:pt x="3055" y="475"/>
                    <a:pt x="2964" y="327"/>
                  </a:cubicBezTo>
                  <a:cubicBezTo>
                    <a:pt x="2812" y="88"/>
                    <a:pt x="2597" y="1"/>
                    <a:pt x="2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1961910" y="2523604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5"/>
                  </a:moveTo>
                  <a:cubicBezTo>
                    <a:pt x="393" y="2793"/>
                    <a:pt x="564" y="2515"/>
                    <a:pt x="727" y="2207"/>
                  </a:cubicBezTo>
                  <a:cubicBezTo>
                    <a:pt x="849" y="1975"/>
                    <a:pt x="1009" y="1758"/>
                    <a:pt x="1222" y="1610"/>
                  </a:cubicBezTo>
                  <a:cubicBezTo>
                    <a:pt x="1572" y="1370"/>
                    <a:pt x="1903" y="1450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7"/>
                  </a:cubicBezTo>
                  <a:cubicBezTo>
                    <a:pt x="2470" y="1"/>
                    <a:pt x="1317" y="826"/>
                    <a:pt x="743" y="1035"/>
                  </a:cubicBezTo>
                  <a:cubicBezTo>
                    <a:pt x="507" y="1123"/>
                    <a:pt x="252" y="1168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1467071" y="2595786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0" y="1"/>
                  </a:moveTo>
                  <a:cubicBezTo>
                    <a:pt x="489" y="1"/>
                    <a:pt x="275" y="88"/>
                    <a:pt x="122" y="327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7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0"/>
                    <a:pt x="1155" y="997"/>
                    <a:pt x="1324" y="997"/>
                  </a:cubicBezTo>
                  <a:cubicBezTo>
                    <a:pt x="1506" y="997"/>
                    <a:pt x="1683" y="1035"/>
                    <a:pt x="1865" y="1160"/>
                  </a:cubicBezTo>
                  <a:cubicBezTo>
                    <a:pt x="2078" y="1308"/>
                    <a:pt x="2237" y="1525"/>
                    <a:pt x="2359" y="1757"/>
                  </a:cubicBezTo>
                  <a:cubicBezTo>
                    <a:pt x="2521" y="2061"/>
                    <a:pt x="2689" y="2335"/>
                    <a:pt x="3070" y="2335"/>
                  </a:cubicBezTo>
                  <a:cubicBezTo>
                    <a:pt x="3075" y="2335"/>
                    <a:pt x="3081" y="2335"/>
                    <a:pt x="3086" y="2335"/>
                  </a:cubicBezTo>
                  <a:lnTo>
                    <a:pt x="3086" y="722"/>
                  </a:lnTo>
                  <a:cubicBezTo>
                    <a:pt x="2831" y="718"/>
                    <a:pt x="2580" y="673"/>
                    <a:pt x="2344" y="585"/>
                  </a:cubicBezTo>
                  <a:cubicBezTo>
                    <a:pt x="1946" y="441"/>
                    <a:pt x="1272" y="1"/>
                    <a:pt x="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1467071" y="2523604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5"/>
                  </a:moveTo>
                  <a:cubicBezTo>
                    <a:pt x="2694" y="2793"/>
                    <a:pt x="2523" y="2515"/>
                    <a:pt x="2359" y="2207"/>
                  </a:cubicBezTo>
                  <a:cubicBezTo>
                    <a:pt x="2237" y="1975"/>
                    <a:pt x="2078" y="1758"/>
                    <a:pt x="1865" y="1610"/>
                  </a:cubicBezTo>
                  <a:cubicBezTo>
                    <a:pt x="1515" y="1370"/>
                    <a:pt x="1184" y="1450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7"/>
                  </a:cubicBezTo>
                  <a:cubicBezTo>
                    <a:pt x="617" y="1"/>
                    <a:pt x="1770" y="826"/>
                    <a:pt x="2344" y="1035"/>
                  </a:cubicBezTo>
                  <a:cubicBezTo>
                    <a:pt x="2580" y="1123"/>
                    <a:pt x="2831" y="1168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1961910" y="2855478"/>
              <a:ext cx="495002" cy="374385"/>
            </a:xfrm>
            <a:custGeom>
              <a:avLst/>
              <a:gdLst/>
              <a:ahLst/>
              <a:cxnLst/>
              <a:rect l="l" t="t" r="r" b="b"/>
              <a:pathLst>
                <a:path w="3086" h="2334" extrusionOk="0">
                  <a:moveTo>
                    <a:pt x="2357" y="0"/>
                  </a:moveTo>
                  <a:cubicBezTo>
                    <a:pt x="1815" y="0"/>
                    <a:pt x="1140" y="439"/>
                    <a:pt x="743" y="587"/>
                  </a:cubicBezTo>
                  <a:cubicBezTo>
                    <a:pt x="507" y="671"/>
                    <a:pt x="252" y="716"/>
                    <a:pt x="1" y="720"/>
                  </a:cubicBezTo>
                  <a:lnTo>
                    <a:pt x="1" y="2333"/>
                  </a:lnTo>
                  <a:cubicBezTo>
                    <a:pt x="8" y="2333"/>
                    <a:pt x="16" y="2333"/>
                    <a:pt x="24" y="2333"/>
                  </a:cubicBezTo>
                  <a:cubicBezTo>
                    <a:pt x="399" y="2333"/>
                    <a:pt x="567" y="2057"/>
                    <a:pt x="727" y="1755"/>
                  </a:cubicBezTo>
                  <a:cubicBezTo>
                    <a:pt x="849" y="1526"/>
                    <a:pt x="1009" y="1310"/>
                    <a:pt x="1222" y="1161"/>
                  </a:cubicBezTo>
                  <a:cubicBezTo>
                    <a:pt x="1404" y="1035"/>
                    <a:pt x="1581" y="997"/>
                    <a:pt x="1763" y="997"/>
                  </a:cubicBezTo>
                  <a:cubicBezTo>
                    <a:pt x="1931" y="997"/>
                    <a:pt x="2104" y="1029"/>
                    <a:pt x="2291" y="1055"/>
                  </a:cubicBezTo>
                  <a:cubicBezTo>
                    <a:pt x="2347" y="1063"/>
                    <a:pt x="2406" y="1068"/>
                    <a:pt x="2465" y="1068"/>
                  </a:cubicBezTo>
                  <a:cubicBezTo>
                    <a:pt x="2681" y="1068"/>
                    <a:pt x="2897" y="1006"/>
                    <a:pt x="2998" y="827"/>
                  </a:cubicBezTo>
                  <a:cubicBezTo>
                    <a:pt x="3086" y="671"/>
                    <a:pt x="3055" y="473"/>
                    <a:pt x="2964" y="324"/>
                  </a:cubicBezTo>
                  <a:cubicBezTo>
                    <a:pt x="2812" y="87"/>
                    <a:pt x="2598" y="0"/>
                    <a:pt x="2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961910" y="2783618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1"/>
                  </a:moveTo>
                  <a:cubicBezTo>
                    <a:pt x="393" y="2792"/>
                    <a:pt x="564" y="2511"/>
                    <a:pt x="727" y="2203"/>
                  </a:cubicBezTo>
                  <a:cubicBezTo>
                    <a:pt x="849" y="1974"/>
                    <a:pt x="1009" y="1758"/>
                    <a:pt x="1222" y="1609"/>
                  </a:cubicBezTo>
                  <a:cubicBezTo>
                    <a:pt x="1572" y="1366"/>
                    <a:pt x="1903" y="1450"/>
                    <a:pt x="2291" y="1503"/>
                  </a:cubicBezTo>
                  <a:cubicBezTo>
                    <a:pt x="2553" y="1541"/>
                    <a:pt x="2869" y="1503"/>
                    <a:pt x="2998" y="1275"/>
                  </a:cubicBezTo>
                  <a:cubicBezTo>
                    <a:pt x="3086" y="1119"/>
                    <a:pt x="3055" y="921"/>
                    <a:pt x="2964" y="772"/>
                  </a:cubicBezTo>
                  <a:cubicBezTo>
                    <a:pt x="2470" y="0"/>
                    <a:pt x="1317" y="822"/>
                    <a:pt x="743" y="1035"/>
                  </a:cubicBezTo>
                  <a:cubicBezTo>
                    <a:pt x="507" y="1119"/>
                    <a:pt x="252" y="1164"/>
                    <a:pt x="1" y="1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467071" y="2855478"/>
              <a:ext cx="495002" cy="374385"/>
            </a:xfrm>
            <a:custGeom>
              <a:avLst/>
              <a:gdLst/>
              <a:ahLst/>
              <a:cxnLst/>
              <a:rect l="l" t="t" r="r" b="b"/>
              <a:pathLst>
                <a:path w="3086" h="2334" extrusionOk="0">
                  <a:moveTo>
                    <a:pt x="730" y="0"/>
                  </a:moveTo>
                  <a:cubicBezTo>
                    <a:pt x="489" y="0"/>
                    <a:pt x="275" y="87"/>
                    <a:pt x="122" y="324"/>
                  </a:cubicBezTo>
                  <a:cubicBezTo>
                    <a:pt x="27" y="473"/>
                    <a:pt x="1" y="671"/>
                    <a:pt x="84" y="827"/>
                  </a:cubicBezTo>
                  <a:cubicBezTo>
                    <a:pt x="186" y="1006"/>
                    <a:pt x="404" y="1068"/>
                    <a:pt x="621" y="1068"/>
                  </a:cubicBezTo>
                  <a:cubicBezTo>
                    <a:pt x="680" y="1068"/>
                    <a:pt x="739" y="1063"/>
                    <a:pt x="796" y="1055"/>
                  </a:cubicBezTo>
                  <a:cubicBezTo>
                    <a:pt x="982" y="1029"/>
                    <a:pt x="1155" y="997"/>
                    <a:pt x="1324" y="997"/>
                  </a:cubicBezTo>
                  <a:cubicBezTo>
                    <a:pt x="1506" y="997"/>
                    <a:pt x="1683" y="1035"/>
                    <a:pt x="1865" y="1161"/>
                  </a:cubicBezTo>
                  <a:cubicBezTo>
                    <a:pt x="2078" y="1310"/>
                    <a:pt x="2237" y="1526"/>
                    <a:pt x="2359" y="1755"/>
                  </a:cubicBezTo>
                  <a:cubicBezTo>
                    <a:pt x="2520" y="2057"/>
                    <a:pt x="2687" y="2333"/>
                    <a:pt x="3063" y="2333"/>
                  </a:cubicBezTo>
                  <a:cubicBezTo>
                    <a:pt x="3070" y="2333"/>
                    <a:pt x="3078" y="2333"/>
                    <a:pt x="3086" y="2333"/>
                  </a:cubicBezTo>
                  <a:lnTo>
                    <a:pt x="3086" y="720"/>
                  </a:lnTo>
                  <a:cubicBezTo>
                    <a:pt x="2831" y="716"/>
                    <a:pt x="2580" y="671"/>
                    <a:pt x="2344" y="587"/>
                  </a:cubicBezTo>
                  <a:cubicBezTo>
                    <a:pt x="1946" y="439"/>
                    <a:pt x="127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1467071" y="2783618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1"/>
                  </a:moveTo>
                  <a:cubicBezTo>
                    <a:pt x="2694" y="2792"/>
                    <a:pt x="2523" y="2511"/>
                    <a:pt x="2359" y="2203"/>
                  </a:cubicBezTo>
                  <a:cubicBezTo>
                    <a:pt x="2237" y="1974"/>
                    <a:pt x="2078" y="1758"/>
                    <a:pt x="1865" y="1609"/>
                  </a:cubicBezTo>
                  <a:cubicBezTo>
                    <a:pt x="1515" y="1366"/>
                    <a:pt x="1184" y="1450"/>
                    <a:pt x="796" y="1503"/>
                  </a:cubicBezTo>
                  <a:cubicBezTo>
                    <a:pt x="533" y="1541"/>
                    <a:pt x="214" y="1503"/>
                    <a:pt x="84" y="1275"/>
                  </a:cubicBezTo>
                  <a:cubicBezTo>
                    <a:pt x="1" y="1119"/>
                    <a:pt x="27" y="921"/>
                    <a:pt x="122" y="772"/>
                  </a:cubicBezTo>
                  <a:cubicBezTo>
                    <a:pt x="617" y="0"/>
                    <a:pt x="1770" y="822"/>
                    <a:pt x="2344" y="1035"/>
                  </a:cubicBezTo>
                  <a:cubicBezTo>
                    <a:pt x="2580" y="1119"/>
                    <a:pt x="2831" y="1164"/>
                    <a:pt x="3086" y="1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961910" y="3114690"/>
              <a:ext cx="495002" cy="374546"/>
            </a:xfrm>
            <a:custGeom>
              <a:avLst/>
              <a:gdLst/>
              <a:ahLst/>
              <a:cxnLst/>
              <a:rect l="l" t="t" r="r" b="b"/>
              <a:pathLst>
                <a:path w="3086" h="2335" extrusionOk="0">
                  <a:moveTo>
                    <a:pt x="2357" y="1"/>
                  </a:moveTo>
                  <a:cubicBezTo>
                    <a:pt x="1815" y="1"/>
                    <a:pt x="1140" y="440"/>
                    <a:pt x="743" y="588"/>
                  </a:cubicBezTo>
                  <a:cubicBezTo>
                    <a:pt x="507" y="675"/>
                    <a:pt x="252" y="721"/>
                    <a:pt x="1" y="725"/>
                  </a:cubicBezTo>
                  <a:lnTo>
                    <a:pt x="1" y="2334"/>
                  </a:lnTo>
                  <a:cubicBezTo>
                    <a:pt x="8" y="2334"/>
                    <a:pt x="16" y="2334"/>
                    <a:pt x="24" y="2334"/>
                  </a:cubicBezTo>
                  <a:cubicBezTo>
                    <a:pt x="399" y="2334"/>
                    <a:pt x="567" y="2058"/>
                    <a:pt x="727" y="1755"/>
                  </a:cubicBezTo>
                  <a:cubicBezTo>
                    <a:pt x="849" y="1527"/>
                    <a:pt x="1009" y="1310"/>
                    <a:pt x="1222" y="1162"/>
                  </a:cubicBezTo>
                  <a:cubicBezTo>
                    <a:pt x="1403" y="1036"/>
                    <a:pt x="1578" y="998"/>
                    <a:pt x="1759" y="998"/>
                  </a:cubicBezTo>
                  <a:cubicBezTo>
                    <a:pt x="1929" y="998"/>
                    <a:pt x="2103" y="1032"/>
                    <a:pt x="2291" y="1059"/>
                  </a:cubicBezTo>
                  <a:cubicBezTo>
                    <a:pt x="2347" y="1067"/>
                    <a:pt x="2406" y="1072"/>
                    <a:pt x="2465" y="1072"/>
                  </a:cubicBezTo>
                  <a:cubicBezTo>
                    <a:pt x="2680" y="1072"/>
                    <a:pt x="2897" y="1010"/>
                    <a:pt x="2998" y="827"/>
                  </a:cubicBezTo>
                  <a:cubicBezTo>
                    <a:pt x="3086" y="675"/>
                    <a:pt x="3055" y="473"/>
                    <a:pt x="2964" y="325"/>
                  </a:cubicBezTo>
                  <a:cubicBezTo>
                    <a:pt x="2812" y="88"/>
                    <a:pt x="2598" y="1"/>
                    <a:pt x="2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1961910" y="3042829"/>
              <a:ext cx="495002" cy="448172"/>
            </a:xfrm>
            <a:custGeom>
              <a:avLst/>
              <a:gdLst/>
              <a:ahLst/>
              <a:cxnLst/>
              <a:rect l="l" t="t" r="r" b="b"/>
              <a:pathLst>
                <a:path w="3086" h="2794" fill="none" extrusionOk="0">
                  <a:moveTo>
                    <a:pt x="1" y="2782"/>
                  </a:moveTo>
                  <a:cubicBezTo>
                    <a:pt x="393" y="2793"/>
                    <a:pt x="564" y="2512"/>
                    <a:pt x="727" y="2203"/>
                  </a:cubicBezTo>
                  <a:cubicBezTo>
                    <a:pt x="849" y="1975"/>
                    <a:pt x="1009" y="1758"/>
                    <a:pt x="1222" y="1610"/>
                  </a:cubicBezTo>
                  <a:cubicBezTo>
                    <a:pt x="1572" y="1367"/>
                    <a:pt x="1903" y="1450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1"/>
                    <a:pt x="2964" y="773"/>
                  </a:cubicBezTo>
                  <a:cubicBezTo>
                    <a:pt x="2470" y="1"/>
                    <a:pt x="1317" y="823"/>
                    <a:pt x="743" y="1036"/>
                  </a:cubicBezTo>
                  <a:cubicBezTo>
                    <a:pt x="507" y="1123"/>
                    <a:pt x="252" y="1169"/>
                    <a:pt x="1" y="11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1467071" y="3114690"/>
              <a:ext cx="495002" cy="374546"/>
            </a:xfrm>
            <a:custGeom>
              <a:avLst/>
              <a:gdLst/>
              <a:ahLst/>
              <a:cxnLst/>
              <a:rect l="l" t="t" r="r" b="b"/>
              <a:pathLst>
                <a:path w="3086" h="2335" extrusionOk="0">
                  <a:moveTo>
                    <a:pt x="730" y="1"/>
                  </a:moveTo>
                  <a:cubicBezTo>
                    <a:pt x="489" y="1"/>
                    <a:pt x="275" y="88"/>
                    <a:pt x="122" y="325"/>
                  </a:cubicBezTo>
                  <a:cubicBezTo>
                    <a:pt x="27" y="473"/>
                    <a:pt x="1" y="675"/>
                    <a:pt x="84" y="827"/>
                  </a:cubicBezTo>
                  <a:cubicBezTo>
                    <a:pt x="186" y="1010"/>
                    <a:pt x="405" y="1072"/>
                    <a:pt x="621" y="1072"/>
                  </a:cubicBezTo>
                  <a:cubicBezTo>
                    <a:pt x="681" y="1072"/>
                    <a:pt x="739" y="1067"/>
                    <a:pt x="796" y="1059"/>
                  </a:cubicBezTo>
                  <a:cubicBezTo>
                    <a:pt x="983" y="1032"/>
                    <a:pt x="1158" y="998"/>
                    <a:pt x="1328" y="998"/>
                  </a:cubicBezTo>
                  <a:cubicBezTo>
                    <a:pt x="1508" y="998"/>
                    <a:pt x="1684" y="1036"/>
                    <a:pt x="1865" y="1162"/>
                  </a:cubicBezTo>
                  <a:cubicBezTo>
                    <a:pt x="2078" y="1310"/>
                    <a:pt x="2237" y="1527"/>
                    <a:pt x="2359" y="1755"/>
                  </a:cubicBezTo>
                  <a:cubicBezTo>
                    <a:pt x="2520" y="2058"/>
                    <a:pt x="2687" y="2334"/>
                    <a:pt x="3063" y="2334"/>
                  </a:cubicBezTo>
                  <a:cubicBezTo>
                    <a:pt x="3070" y="2334"/>
                    <a:pt x="3078" y="2334"/>
                    <a:pt x="3086" y="2334"/>
                  </a:cubicBezTo>
                  <a:lnTo>
                    <a:pt x="3086" y="725"/>
                  </a:lnTo>
                  <a:cubicBezTo>
                    <a:pt x="2831" y="721"/>
                    <a:pt x="2580" y="675"/>
                    <a:pt x="2344" y="588"/>
                  </a:cubicBezTo>
                  <a:cubicBezTo>
                    <a:pt x="1946" y="440"/>
                    <a:pt x="1271" y="1"/>
                    <a:pt x="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1467071" y="3042829"/>
              <a:ext cx="495002" cy="448172"/>
            </a:xfrm>
            <a:custGeom>
              <a:avLst/>
              <a:gdLst/>
              <a:ahLst/>
              <a:cxnLst/>
              <a:rect l="l" t="t" r="r" b="b"/>
              <a:pathLst>
                <a:path w="3086" h="2794" fill="none" extrusionOk="0">
                  <a:moveTo>
                    <a:pt x="3086" y="2782"/>
                  </a:moveTo>
                  <a:cubicBezTo>
                    <a:pt x="2694" y="2793"/>
                    <a:pt x="2523" y="2512"/>
                    <a:pt x="2359" y="2203"/>
                  </a:cubicBezTo>
                  <a:cubicBezTo>
                    <a:pt x="2237" y="1975"/>
                    <a:pt x="2078" y="1758"/>
                    <a:pt x="1865" y="1610"/>
                  </a:cubicBezTo>
                  <a:cubicBezTo>
                    <a:pt x="1515" y="1367"/>
                    <a:pt x="1184" y="1450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1"/>
                    <a:pt x="122" y="773"/>
                  </a:cubicBezTo>
                  <a:cubicBezTo>
                    <a:pt x="617" y="1"/>
                    <a:pt x="1770" y="823"/>
                    <a:pt x="2344" y="1036"/>
                  </a:cubicBezTo>
                  <a:cubicBezTo>
                    <a:pt x="2580" y="1123"/>
                    <a:pt x="2831" y="1169"/>
                    <a:pt x="3086" y="11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1961910" y="3374382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6" y="1"/>
                  </a:moveTo>
                  <a:cubicBezTo>
                    <a:pt x="1815" y="1"/>
                    <a:pt x="1140" y="441"/>
                    <a:pt x="743" y="585"/>
                  </a:cubicBezTo>
                  <a:cubicBezTo>
                    <a:pt x="507" y="673"/>
                    <a:pt x="252" y="719"/>
                    <a:pt x="1" y="722"/>
                  </a:cubicBezTo>
                  <a:lnTo>
                    <a:pt x="1" y="2335"/>
                  </a:lnTo>
                  <a:cubicBezTo>
                    <a:pt x="6" y="2335"/>
                    <a:pt x="11" y="2335"/>
                    <a:pt x="16" y="2335"/>
                  </a:cubicBezTo>
                  <a:cubicBezTo>
                    <a:pt x="397" y="2335"/>
                    <a:pt x="566" y="2061"/>
                    <a:pt x="727" y="1753"/>
                  </a:cubicBezTo>
                  <a:cubicBezTo>
                    <a:pt x="849" y="1525"/>
                    <a:pt x="1009" y="1308"/>
                    <a:pt x="1222" y="1160"/>
                  </a:cubicBezTo>
                  <a:cubicBezTo>
                    <a:pt x="1404" y="1035"/>
                    <a:pt x="1581" y="997"/>
                    <a:pt x="1763" y="997"/>
                  </a:cubicBezTo>
                  <a:cubicBezTo>
                    <a:pt x="1931" y="997"/>
                    <a:pt x="2104" y="1030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7"/>
                    <a:pt x="2998" y="825"/>
                  </a:cubicBezTo>
                  <a:cubicBezTo>
                    <a:pt x="3086" y="673"/>
                    <a:pt x="3055" y="475"/>
                    <a:pt x="2964" y="327"/>
                  </a:cubicBezTo>
                  <a:cubicBezTo>
                    <a:pt x="2812" y="88"/>
                    <a:pt x="2597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1961910" y="3302201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1" y="2785"/>
                  </a:moveTo>
                  <a:cubicBezTo>
                    <a:pt x="393" y="2793"/>
                    <a:pt x="564" y="2515"/>
                    <a:pt x="727" y="2203"/>
                  </a:cubicBezTo>
                  <a:cubicBezTo>
                    <a:pt x="849" y="1975"/>
                    <a:pt x="1009" y="1758"/>
                    <a:pt x="1222" y="1610"/>
                  </a:cubicBezTo>
                  <a:cubicBezTo>
                    <a:pt x="1572" y="1370"/>
                    <a:pt x="1903" y="1450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7"/>
                  </a:cubicBezTo>
                  <a:cubicBezTo>
                    <a:pt x="2470" y="1"/>
                    <a:pt x="1317" y="826"/>
                    <a:pt x="743" y="1035"/>
                  </a:cubicBezTo>
                  <a:cubicBezTo>
                    <a:pt x="507" y="1123"/>
                    <a:pt x="252" y="1169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1467071" y="3374382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0" y="1"/>
                  </a:moveTo>
                  <a:cubicBezTo>
                    <a:pt x="489" y="1"/>
                    <a:pt x="275" y="88"/>
                    <a:pt x="122" y="327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7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0"/>
                    <a:pt x="1155" y="997"/>
                    <a:pt x="1324" y="997"/>
                  </a:cubicBezTo>
                  <a:cubicBezTo>
                    <a:pt x="1506" y="997"/>
                    <a:pt x="1683" y="1035"/>
                    <a:pt x="1865" y="1160"/>
                  </a:cubicBezTo>
                  <a:cubicBezTo>
                    <a:pt x="2078" y="1308"/>
                    <a:pt x="2237" y="1525"/>
                    <a:pt x="2359" y="1753"/>
                  </a:cubicBezTo>
                  <a:cubicBezTo>
                    <a:pt x="2521" y="2061"/>
                    <a:pt x="2689" y="2335"/>
                    <a:pt x="3070" y="2335"/>
                  </a:cubicBezTo>
                  <a:cubicBezTo>
                    <a:pt x="3075" y="2335"/>
                    <a:pt x="3081" y="2335"/>
                    <a:pt x="3086" y="2335"/>
                  </a:cubicBezTo>
                  <a:lnTo>
                    <a:pt x="3086" y="722"/>
                  </a:lnTo>
                  <a:cubicBezTo>
                    <a:pt x="2831" y="719"/>
                    <a:pt x="2580" y="673"/>
                    <a:pt x="2344" y="585"/>
                  </a:cubicBezTo>
                  <a:cubicBezTo>
                    <a:pt x="1946" y="441"/>
                    <a:pt x="1272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1467071" y="3302201"/>
              <a:ext cx="495002" cy="448011"/>
            </a:xfrm>
            <a:custGeom>
              <a:avLst/>
              <a:gdLst/>
              <a:ahLst/>
              <a:cxnLst/>
              <a:rect l="l" t="t" r="r" b="b"/>
              <a:pathLst>
                <a:path w="3086" h="2793" fill="none" extrusionOk="0">
                  <a:moveTo>
                    <a:pt x="3086" y="2785"/>
                  </a:moveTo>
                  <a:cubicBezTo>
                    <a:pt x="2694" y="2793"/>
                    <a:pt x="2523" y="2515"/>
                    <a:pt x="2359" y="2203"/>
                  </a:cubicBezTo>
                  <a:cubicBezTo>
                    <a:pt x="2237" y="1975"/>
                    <a:pt x="2078" y="1758"/>
                    <a:pt x="1865" y="1610"/>
                  </a:cubicBezTo>
                  <a:cubicBezTo>
                    <a:pt x="1515" y="1370"/>
                    <a:pt x="1184" y="1450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7"/>
                  </a:cubicBezTo>
                  <a:cubicBezTo>
                    <a:pt x="617" y="1"/>
                    <a:pt x="1770" y="826"/>
                    <a:pt x="2344" y="1035"/>
                  </a:cubicBezTo>
                  <a:cubicBezTo>
                    <a:pt x="2580" y="1123"/>
                    <a:pt x="2831" y="1169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1961910" y="3633754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2356" y="0"/>
                  </a:moveTo>
                  <a:cubicBezTo>
                    <a:pt x="1815" y="0"/>
                    <a:pt x="1140" y="440"/>
                    <a:pt x="743" y="585"/>
                  </a:cubicBezTo>
                  <a:cubicBezTo>
                    <a:pt x="507" y="673"/>
                    <a:pt x="252" y="718"/>
                    <a:pt x="1" y="722"/>
                  </a:cubicBezTo>
                  <a:lnTo>
                    <a:pt x="1" y="2335"/>
                  </a:lnTo>
                  <a:cubicBezTo>
                    <a:pt x="8" y="2335"/>
                    <a:pt x="16" y="2335"/>
                    <a:pt x="24" y="2335"/>
                  </a:cubicBezTo>
                  <a:cubicBezTo>
                    <a:pt x="399" y="2335"/>
                    <a:pt x="567" y="2059"/>
                    <a:pt x="727" y="1757"/>
                  </a:cubicBezTo>
                  <a:cubicBezTo>
                    <a:pt x="849" y="1525"/>
                    <a:pt x="1009" y="1312"/>
                    <a:pt x="1222" y="1163"/>
                  </a:cubicBezTo>
                  <a:cubicBezTo>
                    <a:pt x="1404" y="1037"/>
                    <a:pt x="1581" y="999"/>
                    <a:pt x="1763" y="999"/>
                  </a:cubicBezTo>
                  <a:cubicBezTo>
                    <a:pt x="1931" y="999"/>
                    <a:pt x="2104" y="1031"/>
                    <a:pt x="2291" y="1057"/>
                  </a:cubicBezTo>
                  <a:cubicBezTo>
                    <a:pt x="2347" y="1065"/>
                    <a:pt x="2406" y="1070"/>
                    <a:pt x="2465" y="1070"/>
                  </a:cubicBezTo>
                  <a:cubicBezTo>
                    <a:pt x="2680" y="1070"/>
                    <a:pt x="2897" y="1007"/>
                    <a:pt x="2998" y="825"/>
                  </a:cubicBezTo>
                  <a:cubicBezTo>
                    <a:pt x="3086" y="673"/>
                    <a:pt x="3055" y="475"/>
                    <a:pt x="2964" y="326"/>
                  </a:cubicBezTo>
                  <a:cubicBezTo>
                    <a:pt x="2812" y="87"/>
                    <a:pt x="2597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1961910" y="3561572"/>
              <a:ext cx="495002" cy="448653"/>
            </a:xfrm>
            <a:custGeom>
              <a:avLst/>
              <a:gdLst/>
              <a:ahLst/>
              <a:cxnLst/>
              <a:rect l="l" t="t" r="r" b="b"/>
              <a:pathLst>
                <a:path w="3086" h="2797" fill="none" extrusionOk="0">
                  <a:moveTo>
                    <a:pt x="1" y="2785"/>
                  </a:moveTo>
                  <a:cubicBezTo>
                    <a:pt x="393" y="2796"/>
                    <a:pt x="564" y="2515"/>
                    <a:pt x="727" y="2207"/>
                  </a:cubicBezTo>
                  <a:cubicBezTo>
                    <a:pt x="849" y="1975"/>
                    <a:pt x="1009" y="1762"/>
                    <a:pt x="1222" y="1613"/>
                  </a:cubicBezTo>
                  <a:cubicBezTo>
                    <a:pt x="1572" y="1370"/>
                    <a:pt x="1903" y="1454"/>
                    <a:pt x="2291" y="1507"/>
                  </a:cubicBezTo>
                  <a:cubicBezTo>
                    <a:pt x="2553" y="1545"/>
                    <a:pt x="2869" y="1507"/>
                    <a:pt x="2998" y="1275"/>
                  </a:cubicBezTo>
                  <a:cubicBezTo>
                    <a:pt x="3086" y="1123"/>
                    <a:pt x="3055" y="925"/>
                    <a:pt x="2964" y="776"/>
                  </a:cubicBezTo>
                  <a:cubicBezTo>
                    <a:pt x="2470" y="0"/>
                    <a:pt x="1317" y="826"/>
                    <a:pt x="743" y="1035"/>
                  </a:cubicBezTo>
                  <a:cubicBezTo>
                    <a:pt x="507" y="1123"/>
                    <a:pt x="252" y="1168"/>
                    <a:pt x="1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1467071" y="3633754"/>
              <a:ext cx="495002" cy="374706"/>
            </a:xfrm>
            <a:custGeom>
              <a:avLst/>
              <a:gdLst/>
              <a:ahLst/>
              <a:cxnLst/>
              <a:rect l="l" t="t" r="r" b="b"/>
              <a:pathLst>
                <a:path w="3086" h="2336" extrusionOk="0">
                  <a:moveTo>
                    <a:pt x="730" y="0"/>
                  </a:moveTo>
                  <a:cubicBezTo>
                    <a:pt x="489" y="0"/>
                    <a:pt x="275" y="87"/>
                    <a:pt x="122" y="326"/>
                  </a:cubicBezTo>
                  <a:cubicBezTo>
                    <a:pt x="27" y="475"/>
                    <a:pt x="1" y="673"/>
                    <a:pt x="84" y="825"/>
                  </a:cubicBezTo>
                  <a:cubicBezTo>
                    <a:pt x="186" y="1007"/>
                    <a:pt x="405" y="1070"/>
                    <a:pt x="621" y="1070"/>
                  </a:cubicBezTo>
                  <a:cubicBezTo>
                    <a:pt x="681" y="1070"/>
                    <a:pt x="739" y="1065"/>
                    <a:pt x="796" y="1057"/>
                  </a:cubicBezTo>
                  <a:cubicBezTo>
                    <a:pt x="982" y="1031"/>
                    <a:pt x="1155" y="999"/>
                    <a:pt x="1324" y="999"/>
                  </a:cubicBezTo>
                  <a:cubicBezTo>
                    <a:pt x="1506" y="999"/>
                    <a:pt x="1683" y="1037"/>
                    <a:pt x="1865" y="1163"/>
                  </a:cubicBezTo>
                  <a:cubicBezTo>
                    <a:pt x="2078" y="1312"/>
                    <a:pt x="2237" y="1525"/>
                    <a:pt x="2359" y="1757"/>
                  </a:cubicBezTo>
                  <a:cubicBezTo>
                    <a:pt x="2520" y="2059"/>
                    <a:pt x="2687" y="2335"/>
                    <a:pt x="3063" y="2335"/>
                  </a:cubicBezTo>
                  <a:cubicBezTo>
                    <a:pt x="3070" y="2335"/>
                    <a:pt x="3078" y="2335"/>
                    <a:pt x="3086" y="2335"/>
                  </a:cubicBezTo>
                  <a:lnTo>
                    <a:pt x="3086" y="722"/>
                  </a:lnTo>
                  <a:cubicBezTo>
                    <a:pt x="2831" y="718"/>
                    <a:pt x="2580" y="673"/>
                    <a:pt x="2344" y="585"/>
                  </a:cubicBezTo>
                  <a:cubicBezTo>
                    <a:pt x="1946" y="440"/>
                    <a:pt x="1272" y="0"/>
                    <a:pt x="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467071" y="3561572"/>
              <a:ext cx="495002" cy="448653"/>
            </a:xfrm>
            <a:custGeom>
              <a:avLst/>
              <a:gdLst/>
              <a:ahLst/>
              <a:cxnLst/>
              <a:rect l="l" t="t" r="r" b="b"/>
              <a:pathLst>
                <a:path w="3086" h="2797" fill="none" extrusionOk="0">
                  <a:moveTo>
                    <a:pt x="3086" y="2785"/>
                  </a:moveTo>
                  <a:cubicBezTo>
                    <a:pt x="2694" y="2796"/>
                    <a:pt x="2523" y="2515"/>
                    <a:pt x="2359" y="2207"/>
                  </a:cubicBezTo>
                  <a:cubicBezTo>
                    <a:pt x="2237" y="1975"/>
                    <a:pt x="2078" y="1762"/>
                    <a:pt x="1865" y="1613"/>
                  </a:cubicBezTo>
                  <a:cubicBezTo>
                    <a:pt x="1515" y="1370"/>
                    <a:pt x="1184" y="1454"/>
                    <a:pt x="796" y="1507"/>
                  </a:cubicBezTo>
                  <a:cubicBezTo>
                    <a:pt x="533" y="1545"/>
                    <a:pt x="214" y="1507"/>
                    <a:pt x="84" y="1275"/>
                  </a:cubicBezTo>
                  <a:cubicBezTo>
                    <a:pt x="1" y="1123"/>
                    <a:pt x="27" y="925"/>
                    <a:pt x="122" y="776"/>
                  </a:cubicBezTo>
                  <a:cubicBezTo>
                    <a:pt x="617" y="0"/>
                    <a:pt x="1770" y="826"/>
                    <a:pt x="2344" y="1035"/>
                  </a:cubicBezTo>
                  <a:cubicBezTo>
                    <a:pt x="2580" y="1123"/>
                    <a:pt x="2831" y="1168"/>
                    <a:pt x="3086" y="11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1521447" y="2428967"/>
              <a:ext cx="60472" cy="42347"/>
            </a:xfrm>
            <a:custGeom>
              <a:avLst/>
              <a:gdLst/>
              <a:ahLst/>
              <a:cxnLst/>
              <a:rect l="l" t="t" r="r" b="b"/>
              <a:pathLst>
                <a:path w="377" h="264" fill="none" extrusionOk="0">
                  <a:moveTo>
                    <a:pt x="0" y="1"/>
                  </a:moveTo>
                  <a:cubicBezTo>
                    <a:pt x="46" y="153"/>
                    <a:pt x="217" y="263"/>
                    <a:pt x="377" y="23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1968006" y="2823237"/>
              <a:ext cx="32562" cy="58708"/>
            </a:xfrm>
            <a:custGeom>
              <a:avLst/>
              <a:gdLst/>
              <a:ahLst/>
              <a:cxnLst/>
              <a:rect l="l" t="t" r="r" b="b"/>
              <a:pathLst>
                <a:path w="203" h="366" fill="none" extrusionOk="0">
                  <a:moveTo>
                    <a:pt x="1" y="0"/>
                  </a:moveTo>
                  <a:cubicBezTo>
                    <a:pt x="62" y="126"/>
                    <a:pt x="126" y="248"/>
                    <a:pt x="202" y="36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1997359" y="2796450"/>
              <a:ext cx="24542" cy="48282"/>
            </a:xfrm>
            <a:custGeom>
              <a:avLst/>
              <a:gdLst/>
              <a:ahLst/>
              <a:cxnLst/>
              <a:rect l="l" t="t" r="r" b="b"/>
              <a:pathLst>
                <a:path w="153" h="301" fill="none" extrusionOk="0">
                  <a:moveTo>
                    <a:pt x="0" y="0"/>
                  </a:moveTo>
                  <a:cubicBezTo>
                    <a:pt x="61" y="95"/>
                    <a:pt x="111" y="198"/>
                    <a:pt x="153" y="30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2115736" y="2967279"/>
              <a:ext cx="245416" cy="44111"/>
            </a:xfrm>
            <a:custGeom>
              <a:avLst/>
              <a:gdLst/>
              <a:ahLst/>
              <a:cxnLst/>
              <a:rect l="l" t="t" r="r" b="b"/>
              <a:pathLst>
                <a:path w="1530" h="275" fill="none" extrusionOk="0">
                  <a:moveTo>
                    <a:pt x="0" y="274"/>
                  </a:moveTo>
                  <a:cubicBezTo>
                    <a:pt x="194" y="107"/>
                    <a:pt x="449" y="8"/>
                    <a:pt x="704" y="4"/>
                  </a:cubicBezTo>
                  <a:cubicBezTo>
                    <a:pt x="982" y="0"/>
                    <a:pt x="1260" y="99"/>
                    <a:pt x="1530" y="5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1882672" y="3305890"/>
              <a:ext cx="16521" cy="58708"/>
            </a:xfrm>
            <a:custGeom>
              <a:avLst/>
              <a:gdLst/>
              <a:ahLst/>
              <a:cxnLst/>
              <a:rect l="l" t="t" r="r" b="b"/>
              <a:pathLst>
                <a:path w="103" h="366" fill="none" extrusionOk="0">
                  <a:moveTo>
                    <a:pt x="0" y="0"/>
                  </a:moveTo>
                  <a:cubicBezTo>
                    <a:pt x="34" y="122"/>
                    <a:pt x="69" y="244"/>
                    <a:pt x="103" y="36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1927745" y="3293058"/>
              <a:ext cx="18446" cy="66728"/>
            </a:xfrm>
            <a:custGeom>
              <a:avLst/>
              <a:gdLst/>
              <a:ahLst/>
              <a:cxnLst/>
              <a:rect l="l" t="t" r="r" b="b"/>
              <a:pathLst>
                <a:path w="115" h="416" fill="none" extrusionOk="0">
                  <a:moveTo>
                    <a:pt x="1" y="1"/>
                  </a:moveTo>
                  <a:cubicBezTo>
                    <a:pt x="39" y="138"/>
                    <a:pt x="77" y="278"/>
                    <a:pt x="115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1746491" y="3509121"/>
              <a:ext cx="115490" cy="100734"/>
            </a:xfrm>
            <a:custGeom>
              <a:avLst/>
              <a:gdLst/>
              <a:ahLst/>
              <a:cxnLst/>
              <a:rect l="l" t="t" r="r" b="b"/>
              <a:pathLst>
                <a:path w="720" h="628" fill="none" extrusionOk="0">
                  <a:moveTo>
                    <a:pt x="1" y="0"/>
                  </a:moveTo>
                  <a:cubicBezTo>
                    <a:pt x="301" y="122"/>
                    <a:pt x="560" y="346"/>
                    <a:pt x="720" y="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1842892" y="3532860"/>
              <a:ext cx="38015" cy="47801"/>
            </a:xfrm>
            <a:custGeom>
              <a:avLst/>
              <a:gdLst/>
              <a:ahLst/>
              <a:cxnLst/>
              <a:rect l="l" t="t" r="r" b="b"/>
              <a:pathLst>
                <a:path w="237" h="298" fill="none" extrusionOk="0">
                  <a:moveTo>
                    <a:pt x="1" y="1"/>
                  </a:moveTo>
                  <a:cubicBezTo>
                    <a:pt x="104" y="77"/>
                    <a:pt x="187" y="179"/>
                    <a:pt x="237" y="29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1979715" y="3812924"/>
              <a:ext cx="8020" cy="72182"/>
            </a:xfrm>
            <a:custGeom>
              <a:avLst/>
              <a:gdLst/>
              <a:ahLst/>
              <a:cxnLst/>
              <a:rect l="l" t="t" r="r" b="b"/>
              <a:pathLst>
                <a:path w="50" h="450" fill="none" extrusionOk="0">
                  <a:moveTo>
                    <a:pt x="50" y="1"/>
                  </a:moveTo>
                  <a:cubicBezTo>
                    <a:pt x="19" y="149"/>
                    <a:pt x="0" y="301"/>
                    <a:pt x="0" y="4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2021099" y="3820944"/>
              <a:ext cx="12351" cy="61756"/>
            </a:xfrm>
            <a:custGeom>
              <a:avLst/>
              <a:gdLst/>
              <a:ahLst/>
              <a:cxnLst/>
              <a:rect l="l" t="t" r="r" b="b"/>
              <a:pathLst>
                <a:path w="77" h="385" fill="none" extrusionOk="0">
                  <a:moveTo>
                    <a:pt x="77" y="0"/>
                  </a:moveTo>
                  <a:cubicBezTo>
                    <a:pt x="50" y="129"/>
                    <a:pt x="27" y="255"/>
                    <a:pt x="1" y="38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1930792" y="2299040"/>
              <a:ext cx="8822" cy="67370"/>
            </a:xfrm>
            <a:custGeom>
              <a:avLst/>
              <a:gdLst/>
              <a:ahLst/>
              <a:cxnLst/>
              <a:rect l="l" t="t" r="r" b="b"/>
              <a:pathLst>
                <a:path w="55" h="420" fill="none" extrusionOk="0">
                  <a:moveTo>
                    <a:pt x="1" y="1"/>
                  </a:moveTo>
                  <a:cubicBezTo>
                    <a:pt x="31" y="138"/>
                    <a:pt x="50" y="278"/>
                    <a:pt x="54" y="4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1968647" y="2302088"/>
              <a:ext cx="9303" cy="58227"/>
            </a:xfrm>
            <a:custGeom>
              <a:avLst/>
              <a:gdLst/>
              <a:ahLst/>
              <a:cxnLst/>
              <a:rect l="l" t="t" r="r" b="b"/>
              <a:pathLst>
                <a:path w="58" h="363" fill="none" extrusionOk="0">
                  <a:moveTo>
                    <a:pt x="1" y="1"/>
                  </a:moveTo>
                  <a:cubicBezTo>
                    <a:pt x="20" y="122"/>
                    <a:pt x="39" y="240"/>
                    <a:pt x="58" y="3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2043715" y="1927386"/>
              <a:ext cx="235150" cy="131372"/>
            </a:xfrm>
            <a:custGeom>
              <a:avLst/>
              <a:gdLst/>
              <a:ahLst/>
              <a:cxnLst/>
              <a:rect l="l" t="t" r="r" b="b"/>
              <a:pathLst>
                <a:path w="1466" h="819" fill="none" extrusionOk="0">
                  <a:moveTo>
                    <a:pt x="1" y="819"/>
                  </a:moveTo>
                  <a:cubicBezTo>
                    <a:pt x="309" y="321"/>
                    <a:pt x="883" y="1"/>
                    <a:pt x="1465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1568445" y="1629678"/>
              <a:ext cx="31760" cy="55019"/>
            </a:xfrm>
            <a:custGeom>
              <a:avLst/>
              <a:gdLst/>
              <a:ahLst/>
              <a:cxnLst/>
              <a:rect l="l" t="t" r="r" b="b"/>
              <a:pathLst>
                <a:path w="198" h="343" fill="none" extrusionOk="0">
                  <a:moveTo>
                    <a:pt x="0" y="1"/>
                  </a:moveTo>
                  <a:cubicBezTo>
                    <a:pt x="53" y="122"/>
                    <a:pt x="118" y="236"/>
                    <a:pt x="198" y="34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1603733" y="1620535"/>
              <a:ext cx="22136" cy="41064"/>
            </a:xfrm>
            <a:custGeom>
              <a:avLst/>
              <a:gdLst/>
              <a:ahLst/>
              <a:cxnLst/>
              <a:rect l="l" t="t" r="r" b="b"/>
              <a:pathLst>
                <a:path w="138" h="256" fill="none" extrusionOk="0">
                  <a:moveTo>
                    <a:pt x="1" y="0"/>
                  </a:moveTo>
                  <a:cubicBezTo>
                    <a:pt x="46" y="88"/>
                    <a:pt x="92" y="172"/>
                    <a:pt x="138" y="2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1827173" y="1721268"/>
              <a:ext cx="96562" cy="130730"/>
            </a:xfrm>
            <a:custGeom>
              <a:avLst/>
              <a:gdLst/>
              <a:ahLst/>
              <a:cxnLst/>
              <a:rect l="l" t="t" r="r" b="b"/>
              <a:pathLst>
                <a:path w="602" h="815" fill="none" extrusionOk="0">
                  <a:moveTo>
                    <a:pt x="0" y="0"/>
                  </a:moveTo>
                  <a:cubicBezTo>
                    <a:pt x="129" y="84"/>
                    <a:pt x="183" y="240"/>
                    <a:pt x="255" y="377"/>
                  </a:cubicBezTo>
                  <a:cubicBezTo>
                    <a:pt x="339" y="544"/>
                    <a:pt x="460" y="693"/>
                    <a:pt x="601" y="81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1997359" y="1394207"/>
              <a:ext cx="214939" cy="221038"/>
            </a:xfrm>
            <a:custGeom>
              <a:avLst/>
              <a:gdLst/>
              <a:ahLst/>
              <a:cxnLst/>
              <a:rect l="l" t="t" r="r" b="b"/>
              <a:pathLst>
                <a:path w="1340" h="1378" fill="none" extrusionOk="0">
                  <a:moveTo>
                    <a:pt x="0" y="1377"/>
                  </a:moveTo>
                  <a:cubicBezTo>
                    <a:pt x="80" y="1332"/>
                    <a:pt x="126" y="1244"/>
                    <a:pt x="172" y="1164"/>
                  </a:cubicBezTo>
                  <a:cubicBezTo>
                    <a:pt x="407" y="715"/>
                    <a:pt x="750" y="27"/>
                    <a:pt x="133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0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60" name="Google Shape;1060;p42"/>
          <p:cNvGrpSpPr/>
          <p:nvPr/>
        </p:nvGrpSpPr>
        <p:grpSpPr>
          <a:xfrm rot="1265">
            <a:off x="5480857" y="1534399"/>
            <a:ext cx="1236344" cy="1235215"/>
            <a:chOff x="1928825" y="-117550"/>
            <a:chExt cx="1137600" cy="1136700"/>
          </a:xfrm>
        </p:grpSpPr>
        <p:sp>
          <p:nvSpPr>
            <p:cNvPr id="1061" name="Google Shape;1061;p42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2117568" y="71026"/>
              <a:ext cx="759900" cy="759600"/>
            </a:xfrm>
            <a:prstGeom prst="ellipse">
              <a:avLst/>
            </a:prstGeom>
            <a:solidFill>
              <a:srgbClr val="C341CF">
                <a:alpha val="66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65" name="Google Shape;1065;p42"/>
          <p:cNvGrpSpPr/>
          <p:nvPr/>
        </p:nvGrpSpPr>
        <p:grpSpPr>
          <a:xfrm rot="1265">
            <a:off x="5383985" y="2834105"/>
            <a:ext cx="1236344" cy="1235215"/>
            <a:chOff x="1928825" y="-117550"/>
            <a:chExt cx="1137600" cy="1136700"/>
          </a:xfrm>
        </p:grpSpPr>
        <p:sp>
          <p:nvSpPr>
            <p:cNvPr id="1066" name="Google Shape;1066;p42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2117507" y="71026"/>
              <a:ext cx="759900" cy="759600"/>
            </a:xfrm>
            <a:prstGeom prst="ellipse">
              <a:avLst/>
            </a:prstGeom>
            <a:solidFill>
              <a:srgbClr val="C341CF">
                <a:alpha val="66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70" name="Google Shape;1070;p42"/>
          <p:cNvGrpSpPr/>
          <p:nvPr/>
        </p:nvGrpSpPr>
        <p:grpSpPr>
          <a:xfrm rot="1265">
            <a:off x="5453248" y="4315209"/>
            <a:ext cx="1236344" cy="1235215"/>
            <a:chOff x="1928825" y="-117550"/>
            <a:chExt cx="1137600" cy="1136700"/>
          </a:xfrm>
        </p:grpSpPr>
        <p:sp>
          <p:nvSpPr>
            <p:cNvPr id="1071" name="Google Shape;1071;p42"/>
            <p:cNvSpPr/>
            <p:nvPr/>
          </p:nvSpPr>
          <p:spPr>
            <a:xfrm>
              <a:off x="1928825" y="-117550"/>
              <a:ext cx="1137600" cy="11367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995856" y="-50553"/>
              <a:ext cx="1003200" cy="1002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2066347" y="19905"/>
              <a:ext cx="862200" cy="861900"/>
            </a:xfrm>
            <a:prstGeom prst="ellipse">
              <a:avLst/>
            </a:prstGeom>
            <a:noFill/>
            <a:ln w="9525" cap="flat" cmpd="sng">
              <a:solidFill>
                <a:srgbClr val="C341C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2117568" y="71026"/>
              <a:ext cx="759900" cy="759600"/>
            </a:xfrm>
            <a:prstGeom prst="ellipse">
              <a:avLst/>
            </a:prstGeom>
            <a:solidFill>
              <a:srgbClr val="C341CF">
                <a:alpha val="66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76" name="Google Shape;1076;p42"/>
          <p:cNvSpPr txBox="1"/>
          <p:nvPr/>
        </p:nvSpPr>
        <p:spPr>
          <a:xfrm>
            <a:off x="259329" y="1414296"/>
            <a:ext cx="26480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PSA: 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Serum:60* 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PBMC</a:t>
            </a:r>
            <a:r>
              <a:rPr lang="en-US" sz="2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: (30)</a:t>
            </a:r>
            <a:endParaRPr sz="2400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8" name="Google Shape;1078;p42"/>
          <p:cNvSpPr txBox="1"/>
          <p:nvPr/>
        </p:nvSpPr>
        <p:spPr>
          <a:xfrm>
            <a:off x="255465" y="5345713"/>
            <a:ext cx="2358799" cy="15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RA: 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Serum:100*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PBMC</a:t>
            </a:r>
            <a:r>
              <a:rPr lang="en-US" sz="2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: 30</a:t>
            </a:r>
            <a:endParaRPr sz="2400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0" name="Google Shape;1080;p42"/>
          <p:cNvSpPr txBox="1"/>
          <p:nvPr/>
        </p:nvSpPr>
        <p:spPr>
          <a:xfrm>
            <a:off x="270209" y="3283066"/>
            <a:ext cx="2407507" cy="151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PSO: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Serum: (30)</a:t>
            </a:r>
          </a:p>
          <a:p>
            <a:r>
              <a:rPr lang="en-US" sz="28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PBMC: (30)</a:t>
            </a:r>
            <a:endParaRPr sz="2800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1" name="Google Shape;1081;p42"/>
          <p:cNvGrpSpPr/>
          <p:nvPr/>
        </p:nvGrpSpPr>
        <p:grpSpPr>
          <a:xfrm>
            <a:off x="3234774" y="1583076"/>
            <a:ext cx="374385" cy="593557"/>
            <a:chOff x="5407692" y="1828680"/>
            <a:chExt cx="280789" cy="445168"/>
          </a:xfrm>
        </p:grpSpPr>
        <p:sp>
          <p:nvSpPr>
            <p:cNvPr id="1082" name="Google Shape;1082;p42"/>
            <p:cNvSpPr/>
            <p:nvPr/>
          </p:nvSpPr>
          <p:spPr>
            <a:xfrm>
              <a:off x="5505622" y="2089040"/>
              <a:ext cx="60155" cy="177864"/>
            </a:xfrm>
            <a:custGeom>
              <a:avLst/>
              <a:gdLst/>
              <a:ahLst/>
              <a:cxnLst/>
              <a:rect l="l" t="t" r="r" b="b"/>
              <a:pathLst>
                <a:path w="1481" h="4379" extrusionOk="0">
                  <a:moveTo>
                    <a:pt x="1481" y="1750"/>
                  </a:moveTo>
                  <a:cubicBezTo>
                    <a:pt x="1165" y="1130"/>
                    <a:pt x="537" y="586"/>
                    <a:pt x="423" y="0"/>
                  </a:cubicBezTo>
                  <a:cubicBezTo>
                    <a:pt x="134" y="206"/>
                    <a:pt x="1" y="483"/>
                    <a:pt x="1" y="887"/>
                  </a:cubicBezTo>
                  <a:lnTo>
                    <a:pt x="1" y="4379"/>
                  </a:lnTo>
                  <a:lnTo>
                    <a:pt x="899" y="4379"/>
                  </a:lnTo>
                  <a:lnTo>
                    <a:pt x="899" y="3139"/>
                  </a:lnTo>
                  <a:cubicBezTo>
                    <a:pt x="899" y="2252"/>
                    <a:pt x="1199" y="2112"/>
                    <a:pt x="1481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5414638" y="1835625"/>
              <a:ext cx="221284" cy="225630"/>
            </a:xfrm>
            <a:custGeom>
              <a:avLst/>
              <a:gdLst/>
              <a:ahLst/>
              <a:cxnLst/>
              <a:rect l="l" t="t" r="r" b="b"/>
              <a:pathLst>
                <a:path w="5448" h="5555" extrusionOk="0">
                  <a:moveTo>
                    <a:pt x="4379" y="4721"/>
                  </a:moveTo>
                  <a:cubicBezTo>
                    <a:pt x="5208" y="4493"/>
                    <a:pt x="5448" y="3664"/>
                    <a:pt x="5136" y="3025"/>
                  </a:cubicBezTo>
                  <a:cubicBezTo>
                    <a:pt x="4988" y="2713"/>
                    <a:pt x="4706" y="2447"/>
                    <a:pt x="4295" y="2317"/>
                  </a:cubicBezTo>
                  <a:cubicBezTo>
                    <a:pt x="3679" y="2123"/>
                    <a:pt x="3074" y="1796"/>
                    <a:pt x="2690" y="1260"/>
                  </a:cubicBezTo>
                  <a:lnTo>
                    <a:pt x="1781" y="0"/>
                  </a:lnTo>
                  <a:lnTo>
                    <a:pt x="0" y="0"/>
                  </a:lnTo>
                  <a:lnTo>
                    <a:pt x="2028" y="2812"/>
                  </a:lnTo>
                  <a:cubicBezTo>
                    <a:pt x="2367" y="3283"/>
                    <a:pt x="2332" y="3538"/>
                    <a:pt x="2252" y="4059"/>
                  </a:cubicBezTo>
                  <a:cubicBezTo>
                    <a:pt x="2161" y="4649"/>
                    <a:pt x="2488" y="5159"/>
                    <a:pt x="2937" y="5357"/>
                  </a:cubicBezTo>
                  <a:cubicBezTo>
                    <a:pt x="3397" y="5554"/>
                    <a:pt x="3983" y="5425"/>
                    <a:pt x="4379" y="4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5520935" y="2026123"/>
              <a:ext cx="126605" cy="241715"/>
            </a:xfrm>
            <a:custGeom>
              <a:avLst/>
              <a:gdLst/>
              <a:ahLst/>
              <a:cxnLst/>
              <a:rect l="l" t="t" r="r" b="b"/>
              <a:pathLst>
                <a:path w="3117" h="5951" extrusionOk="0">
                  <a:moveTo>
                    <a:pt x="2918" y="3634"/>
                  </a:moveTo>
                  <a:cubicBezTo>
                    <a:pt x="2918" y="2789"/>
                    <a:pt x="3116" y="2082"/>
                    <a:pt x="3078" y="1427"/>
                  </a:cubicBezTo>
                  <a:cubicBezTo>
                    <a:pt x="3067" y="1188"/>
                    <a:pt x="3021" y="960"/>
                    <a:pt x="2926" y="731"/>
                  </a:cubicBezTo>
                  <a:cubicBezTo>
                    <a:pt x="2755" y="320"/>
                    <a:pt x="2447" y="111"/>
                    <a:pt x="2093" y="43"/>
                  </a:cubicBezTo>
                  <a:cubicBezTo>
                    <a:pt x="1986" y="20"/>
                    <a:pt x="1868" y="1"/>
                    <a:pt x="1762" y="31"/>
                  </a:cubicBezTo>
                  <a:cubicBezTo>
                    <a:pt x="1366" y="735"/>
                    <a:pt x="784" y="864"/>
                    <a:pt x="328" y="667"/>
                  </a:cubicBezTo>
                  <a:cubicBezTo>
                    <a:pt x="61" y="979"/>
                    <a:pt x="1" y="1264"/>
                    <a:pt x="54" y="1545"/>
                  </a:cubicBezTo>
                  <a:cubicBezTo>
                    <a:pt x="168" y="2131"/>
                    <a:pt x="792" y="2671"/>
                    <a:pt x="1108" y="3292"/>
                  </a:cubicBezTo>
                  <a:cubicBezTo>
                    <a:pt x="1218" y="3512"/>
                    <a:pt x="1290" y="3737"/>
                    <a:pt x="1290" y="3980"/>
                  </a:cubicBezTo>
                  <a:lnTo>
                    <a:pt x="1290" y="5951"/>
                  </a:lnTo>
                  <a:lnTo>
                    <a:pt x="2918" y="59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5592463" y="1957520"/>
              <a:ext cx="89358" cy="126442"/>
            </a:xfrm>
            <a:custGeom>
              <a:avLst/>
              <a:gdLst/>
              <a:ahLst/>
              <a:cxnLst/>
              <a:rect l="l" t="t" r="r" b="b"/>
              <a:pathLst>
                <a:path w="2200" h="3113" extrusionOk="0">
                  <a:moveTo>
                    <a:pt x="1329" y="3113"/>
                  </a:moveTo>
                  <a:cubicBezTo>
                    <a:pt x="1892" y="2957"/>
                    <a:pt x="2200" y="2184"/>
                    <a:pt x="2021" y="1351"/>
                  </a:cubicBezTo>
                  <a:cubicBezTo>
                    <a:pt x="1854" y="564"/>
                    <a:pt x="1310" y="1"/>
                    <a:pt x="758" y="20"/>
                  </a:cubicBezTo>
                  <a:cubicBezTo>
                    <a:pt x="1070" y="659"/>
                    <a:pt x="830" y="1488"/>
                    <a:pt x="1" y="1717"/>
                  </a:cubicBezTo>
                  <a:cubicBezTo>
                    <a:pt x="111" y="1686"/>
                    <a:pt x="229" y="1709"/>
                    <a:pt x="336" y="1728"/>
                  </a:cubicBezTo>
                  <a:cubicBezTo>
                    <a:pt x="689" y="1800"/>
                    <a:pt x="1001" y="2009"/>
                    <a:pt x="1173" y="2420"/>
                  </a:cubicBezTo>
                  <a:cubicBezTo>
                    <a:pt x="1268" y="2645"/>
                    <a:pt x="1313" y="2877"/>
                    <a:pt x="1329" y="3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5407692" y="1828680"/>
              <a:ext cx="280789" cy="445168"/>
            </a:xfrm>
            <a:custGeom>
              <a:avLst/>
              <a:gdLst/>
              <a:ahLst/>
              <a:cxnLst/>
              <a:rect l="l" t="t" r="r" b="b"/>
              <a:pathLst>
                <a:path w="6913" h="10960" extrusionOk="0">
                  <a:moveTo>
                    <a:pt x="5550" y="3390"/>
                  </a:moveTo>
                  <a:lnTo>
                    <a:pt x="5550" y="3390"/>
                  </a:lnTo>
                  <a:cubicBezTo>
                    <a:pt x="5935" y="3519"/>
                    <a:pt x="6292" y="3983"/>
                    <a:pt x="6414" y="4558"/>
                  </a:cubicBezTo>
                  <a:cubicBezTo>
                    <a:pt x="6551" y="5193"/>
                    <a:pt x="6372" y="5809"/>
                    <a:pt x="6014" y="6049"/>
                  </a:cubicBezTo>
                  <a:cubicBezTo>
                    <a:pt x="5984" y="5862"/>
                    <a:pt x="5938" y="5691"/>
                    <a:pt x="5870" y="5528"/>
                  </a:cubicBezTo>
                  <a:cubicBezTo>
                    <a:pt x="5718" y="5166"/>
                    <a:pt x="5455" y="4915"/>
                    <a:pt x="5102" y="4793"/>
                  </a:cubicBezTo>
                  <a:cubicBezTo>
                    <a:pt x="5410" y="4558"/>
                    <a:pt x="5592" y="4200"/>
                    <a:pt x="5600" y="3782"/>
                  </a:cubicBezTo>
                  <a:cubicBezTo>
                    <a:pt x="5600" y="3656"/>
                    <a:pt x="5585" y="3523"/>
                    <a:pt x="5550" y="3390"/>
                  </a:cubicBezTo>
                  <a:close/>
                  <a:moveTo>
                    <a:pt x="2747" y="6688"/>
                  </a:moveTo>
                  <a:cubicBezTo>
                    <a:pt x="2861" y="6973"/>
                    <a:pt x="3063" y="7243"/>
                    <a:pt x="3272" y="7525"/>
                  </a:cubicBezTo>
                  <a:cubicBezTo>
                    <a:pt x="3416" y="7723"/>
                    <a:pt x="3568" y="7924"/>
                    <a:pt x="3686" y="8130"/>
                  </a:cubicBezTo>
                  <a:cubicBezTo>
                    <a:pt x="3660" y="8164"/>
                    <a:pt x="3629" y="8194"/>
                    <a:pt x="3606" y="8225"/>
                  </a:cubicBezTo>
                  <a:cubicBezTo>
                    <a:pt x="3363" y="8495"/>
                    <a:pt x="3139" y="8750"/>
                    <a:pt x="3139" y="9537"/>
                  </a:cubicBezTo>
                  <a:lnTo>
                    <a:pt x="3139" y="10618"/>
                  </a:lnTo>
                  <a:lnTo>
                    <a:pt x="2560" y="10618"/>
                  </a:lnTo>
                  <a:lnTo>
                    <a:pt x="2560" y="7289"/>
                  </a:lnTo>
                  <a:cubicBezTo>
                    <a:pt x="2560" y="7034"/>
                    <a:pt x="2617" y="6840"/>
                    <a:pt x="2747" y="6688"/>
                  </a:cubicBezTo>
                  <a:close/>
                  <a:moveTo>
                    <a:pt x="179" y="0"/>
                  </a:moveTo>
                  <a:cubicBezTo>
                    <a:pt x="133" y="0"/>
                    <a:pt x="91" y="16"/>
                    <a:pt x="61" y="46"/>
                  </a:cubicBezTo>
                  <a:cubicBezTo>
                    <a:pt x="4" y="103"/>
                    <a:pt x="0" y="190"/>
                    <a:pt x="42" y="255"/>
                  </a:cubicBezTo>
                  <a:lnTo>
                    <a:pt x="841" y="1358"/>
                  </a:lnTo>
                  <a:cubicBezTo>
                    <a:pt x="870" y="1402"/>
                    <a:pt x="919" y="1424"/>
                    <a:pt x="969" y="1424"/>
                  </a:cubicBezTo>
                  <a:cubicBezTo>
                    <a:pt x="1002" y="1424"/>
                    <a:pt x="1036" y="1414"/>
                    <a:pt x="1065" y="1393"/>
                  </a:cubicBezTo>
                  <a:cubicBezTo>
                    <a:pt x="1134" y="1343"/>
                    <a:pt x="1153" y="1240"/>
                    <a:pt x="1100" y="1172"/>
                  </a:cubicBezTo>
                  <a:lnTo>
                    <a:pt x="487" y="320"/>
                  </a:lnTo>
                  <a:lnTo>
                    <a:pt x="1864" y="320"/>
                  </a:lnTo>
                  <a:lnTo>
                    <a:pt x="2724" y="1514"/>
                  </a:lnTo>
                  <a:cubicBezTo>
                    <a:pt x="3085" y="2016"/>
                    <a:pt x="3652" y="2393"/>
                    <a:pt x="4413" y="2633"/>
                  </a:cubicBezTo>
                  <a:cubicBezTo>
                    <a:pt x="5060" y="2838"/>
                    <a:pt x="5280" y="3375"/>
                    <a:pt x="5273" y="3770"/>
                  </a:cubicBezTo>
                  <a:cubicBezTo>
                    <a:pt x="5269" y="4132"/>
                    <a:pt x="5060" y="4577"/>
                    <a:pt x="4504" y="4729"/>
                  </a:cubicBezTo>
                  <a:cubicBezTo>
                    <a:pt x="4500" y="4729"/>
                    <a:pt x="4500" y="4729"/>
                    <a:pt x="4497" y="4733"/>
                  </a:cubicBezTo>
                  <a:cubicBezTo>
                    <a:pt x="4459" y="4744"/>
                    <a:pt x="4428" y="4771"/>
                    <a:pt x="4409" y="4805"/>
                  </a:cubicBezTo>
                  <a:cubicBezTo>
                    <a:pt x="4175" y="5217"/>
                    <a:pt x="3850" y="5443"/>
                    <a:pt x="3508" y="5443"/>
                  </a:cubicBezTo>
                  <a:cubicBezTo>
                    <a:pt x="3417" y="5443"/>
                    <a:pt x="3325" y="5427"/>
                    <a:pt x="3234" y="5395"/>
                  </a:cubicBezTo>
                  <a:cubicBezTo>
                    <a:pt x="2838" y="5261"/>
                    <a:pt x="2488" y="4820"/>
                    <a:pt x="2579" y="4246"/>
                  </a:cubicBezTo>
                  <a:cubicBezTo>
                    <a:pt x="2659" y="3725"/>
                    <a:pt x="2705" y="3413"/>
                    <a:pt x="2321" y="2880"/>
                  </a:cubicBezTo>
                  <a:lnTo>
                    <a:pt x="1526" y="1777"/>
                  </a:lnTo>
                  <a:cubicBezTo>
                    <a:pt x="1495" y="1733"/>
                    <a:pt x="1445" y="1708"/>
                    <a:pt x="1394" y="1708"/>
                  </a:cubicBezTo>
                  <a:cubicBezTo>
                    <a:pt x="1362" y="1708"/>
                    <a:pt x="1329" y="1718"/>
                    <a:pt x="1301" y="1739"/>
                  </a:cubicBezTo>
                  <a:cubicBezTo>
                    <a:pt x="1229" y="1792"/>
                    <a:pt x="1214" y="1891"/>
                    <a:pt x="1267" y="1963"/>
                  </a:cubicBezTo>
                  <a:lnTo>
                    <a:pt x="2062" y="3066"/>
                  </a:lnTo>
                  <a:cubicBezTo>
                    <a:pt x="2370" y="3492"/>
                    <a:pt x="2336" y="3698"/>
                    <a:pt x="2260" y="4196"/>
                  </a:cubicBezTo>
                  <a:cubicBezTo>
                    <a:pt x="2165" y="4816"/>
                    <a:pt x="2465" y="5315"/>
                    <a:pt x="2861" y="5570"/>
                  </a:cubicBezTo>
                  <a:cubicBezTo>
                    <a:pt x="2694" y="5813"/>
                    <a:pt x="2629" y="6064"/>
                    <a:pt x="2655" y="6327"/>
                  </a:cubicBezTo>
                  <a:cubicBezTo>
                    <a:pt x="2374" y="6559"/>
                    <a:pt x="2241" y="6863"/>
                    <a:pt x="2241" y="7285"/>
                  </a:cubicBezTo>
                  <a:lnTo>
                    <a:pt x="2241" y="10777"/>
                  </a:lnTo>
                  <a:cubicBezTo>
                    <a:pt x="2241" y="10865"/>
                    <a:pt x="2309" y="10937"/>
                    <a:pt x="2401" y="10937"/>
                  </a:cubicBezTo>
                  <a:lnTo>
                    <a:pt x="3310" y="10937"/>
                  </a:lnTo>
                  <a:cubicBezTo>
                    <a:pt x="3310" y="10937"/>
                    <a:pt x="3470" y="10869"/>
                    <a:pt x="3458" y="10781"/>
                  </a:cubicBezTo>
                  <a:lnTo>
                    <a:pt x="3458" y="9541"/>
                  </a:lnTo>
                  <a:cubicBezTo>
                    <a:pt x="3470" y="8887"/>
                    <a:pt x="3637" y="8689"/>
                    <a:pt x="3850" y="8453"/>
                  </a:cubicBezTo>
                  <a:cubicBezTo>
                    <a:pt x="3896" y="8586"/>
                    <a:pt x="3918" y="8712"/>
                    <a:pt x="3907" y="8837"/>
                  </a:cubicBezTo>
                  <a:lnTo>
                    <a:pt x="3907" y="10808"/>
                  </a:lnTo>
                  <a:cubicBezTo>
                    <a:pt x="3918" y="10895"/>
                    <a:pt x="4078" y="10960"/>
                    <a:pt x="4078" y="10960"/>
                  </a:cubicBezTo>
                  <a:lnTo>
                    <a:pt x="5718" y="10960"/>
                  </a:lnTo>
                  <a:cubicBezTo>
                    <a:pt x="5805" y="10960"/>
                    <a:pt x="5878" y="10888"/>
                    <a:pt x="5878" y="10800"/>
                  </a:cubicBezTo>
                  <a:lnTo>
                    <a:pt x="5878" y="9933"/>
                  </a:lnTo>
                  <a:cubicBezTo>
                    <a:pt x="5878" y="9849"/>
                    <a:pt x="5820" y="9777"/>
                    <a:pt x="5737" y="9769"/>
                  </a:cubicBezTo>
                  <a:cubicBezTo>
                    <a:pt x="5729" y="9768"/>
                    <a:pt x="5720" y="9767"/>
                    <a:pt x="5712" y="9767"/>
                  </a:cubicBezTo>
                  <a:cubicBezTo>
                    <a:pt x="5628" y="9767"/>
                    <a:pt x="5558" y="9838"/>
                    <a:pt x="5558" y="9925"/>
                  </a:cubicBezTo>
                  <a:lnTo>
                    <a:pt x="5558" y="10640"/>
                  </a:lnTo>
                  <a:lnTo>
                    <a:pt x="4253" y="10640"/>
                  </a:lnTo>
                  <a:lnTo>
                    <a:pt x="4253" y="8830"/>
                  </a:lnTo>
                  <a:cubicBezTo>
                    <a:pt x="4253" y="8582"/>
                    <a:pt x="4185" y="8335"/>
                    <a:pt x="4052" y="8069"/>
                  </a:cubicBezTo>
                  <a:cubicBezTo>
                    <a:pt x="3918" y="7806"/>
                    <a:pt x="3732" y="7563"/>
                    <a:pt x="3557" y="7323"/>
                  </a:cubicBezTo>
                  <a:cubicBezTo>
                    <a:pt x="3306" y="6992"/>
                    <a:pt x="3074" y="6677"/>
                    <a:pt x="3013" y="6365"/>
                  </a:cubicBezTo>
                  <a:cubicBezTo>
                    <a:pt x="2967" y="6136"/>
                    <a:pt x="3021" y="5923"/>
                    <a:pt x="3180" y="5706"/>
                  </a:cubicBezTo>
                  <a:cubicBezTo>
                    <a:pt x="3287" y="5741"/>
                    <a:pt x="3405" y="5760"/>
                    <a:pt x="3527" y="5760"/>
                  </a:cubicBezTo>
                  <a:cubicBezTo>
                    <a:pt x="3907" y="5760"/>
                    <a:pt x="4333" y="5566"/>
                    <a:pt x="4660" y="5026"/>
                  </a:cubicBezTo>
                  <a:cubicBezTo>
                    <a:pt x="4667" y="5025"/>
                    <a:pt x="4673" y="5025"/>
                    <a:pt x="4680" y="5025"/>
                  </a:cubicBezTo>
                  <a:cubicBezTo>
                    <a:pt x="4736" y="5025"/>
                    <a:pt x="4797" y="5038"/>
                    <a:pt x="4862" y="5048"/>
                  </a:cubicBezTo>
                  <a:cubicBezTo>
                    <a:pt x="5200" y="5117"/>
                    <a:pt x="5440" y="5318"/>
                    <a:pt x="5577" y="5646"/>
                  </a:cubicBezTo>
                  <a:cubicBezTo>
                    <a:pt x="5657" y="5836"/>
                    <a:pt x="5703" y="6049"/>
                    <a:pt x="5718" y="6285"/>
                  </a:cubicBezTo>
                  <a:cubicBezTo>
                    <a:pt x="5737" y="6608"/>
                    <a:pt x="5695" y="6958"/>
                    <a:pt x="5649" y="7323"/>
                  </a:cubicBezTo>
                  <a:cubicBezTo>
                    <a:pt x="5604" y="7688"/>
                    <a:pt x="5558" y="8065"/>
                    <a:pt x="5558" y="8483"/>
                  </a:cubicBezTo>
                  <a:lnTo>
                    <a:pt x="5558" y="9176"/>
                  </a:lnTo>
                  <a:cubicBezTo>
                    <a:pt x="5558" y="9260"/>
                    <a:pt x="5615" y="9332"/>
                    <a:pt x="5699" y="9343"/>
                  </a:cubicBezTo>
                  <a:cubicBezTo>
                    <a:pt x="5705" y="9344"/>
                    <a:pt x="5711" y="9344"/>
                    <a:pt x="5718" y="9344"/>
                  </a:cubicBezTo>
                  <a:cubicBezTo>
                    <a:pt x="5805" y="9344"/>
                    <a:pt x="5878" y="9272"/>
                    <a:pt x="5878" y="9183"/>
                  </a:cubicBezTo>
                  <a:lnTo>
                    <a:pt x="5878" y="8483"/>
                  </a:lnTo>
                  <a:cubicBezTo>
                    <a:pt x="5878" y="8084"/>
                    <a:pt x="5923" y="7719"/>
                    <a:pt x="5969" y="7365"/>
                  </a:cubicBezTo>
                  <a:cubicBezTo>
                    <a:pt x="6011" y="7026"/>
                    <a:pt x="6049" y="6703"/>
                    <a:pt x="6045" y="6387"/>
                  </a:cubicBezTo>
                  <a:cubicBezTo>
                    <a:pt x="6616" y="6140"/>
                    <a:pt x="6912" y="5337"/>
                    <a:pt x="6730" y="4482"/>
                  </a:cubicBezTo>
                  <a:cubicBezTo>
                    <a:pt x="6646" y="4075"/>
                    <a:pt x="6456" y="3702"/>
                    <a:pt x="6201" y="3435"/>
                  </a:cubicBezTo>
                  <a:cubicBezTo>
                    <a:pt x="5965" y="3188"/>
                    <a:pt x="5687" y="3047"/>
                    <a:pt x="5406" y="3025"/>
                  </a:cubicBezTo>
                  <a:cubicBezTo>
                    <a:pt x="5235" y="2724"/>
                    <a:pt x="4942" y="2462"/>
                    <a:pt x="4519" y="2325"/>
                  </a:cubicBezTo>
                  <a:cubicBezTo>
                    <a:pt x="3827" y="2104"/>
                    <a:pt x="3314" y="1769"/>
                    <a:pt x="2994" y="1328"/>
                  </a:cubicBezTo>
                  <a:lnTo>
                    <a:pt x="2085" y="65"/>
                  </a:lnTo>
                  <a:cubicBezTo>
                    <a:pt x="2054" y="23"/>
                    <a:pt x="2009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87" name="Google Shape;1087;p42"/>
          <p:cNvSpPr/>
          <p:nvPr/>
        </p:nvSpPr>
        <p:spPr>
          <a:xfrm>
            <a:off x="2733480" y="5371084"/>
            <a:ext cx="1291200" cy="129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8" name="Google Shape;1088;p42"/>
          <p:cNvSpPr/>
          <p:nvPr/>
        </p:nvSpPr>
        <p:spPr>
          <a:xfrm>
            <a:off x="2816037" y="5462990"/>
            <a:ext cx="1104400" cy="110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089" name="Google Shape;1089;p42"/>
          <p:cNvGrpSpPr/>
          <p:nvPr/>
        </p:nvGrpSpPr>
        <p:grpSpPr>
          <a:xfrm>
            <a:off x="3139648" y="5710485"/>
            <a:ext cx="492233" cy="593773"/>
            <a:chOff x="4045166" y="3549210"/>
            <a:chExt cx="369175" cy="445330"/>
          </a:xfrm>
        </p:grpSpPr>
        <p:sp>
          <p:nvSpPr>
            <p:cNvPr id="1090" name="Google Shape;1090;p42"/>
            <p:cNvSpPr/>
            <p:nvPr/>
          </p:nvSpPr>
          <p:spPr>
            <a:xfrm>
              <a:off x="4139562" y="3737067"/>
              <a:ext cx="180382" cy="69578"/>
            </a:xfrm>
            <a:custGeom>
              <a:avLst/>
              <a:gdLst/>
              <a:ahLst/>
              <a:cxnLst/>
              <a:rect l="l" t="t" r="r" b="b"/>
              <a:pathLst>
                <a:path w="4441" h="1713" extrusionOk="0">
                  <a:moveTo>
                    <a:pt x="393" y="1"/>
                  </a:moveTo>
                  <a:cubicBezTo>
                    <a:pt x="145" y="244"/>
                    <a:pt x="1" y="537"/>
                    <a:pt x="1" y="857"/>
                  </a:cubicBezTo>
                  <a:cubicBezTo>
                    <a:pt x="1" y="1176"/>
                    <a:pt x="145" y="1469"/>
                    <a:pt x="393" y="1713"/>
                  </a:cubicBezTo>
                  <a:lnTo>
                    <a:pt x="4048" y="1713"/>
                  </a:lnTo>
                  <a:cubicBezTo>
                    <a:pt x="4296" y="1469"/>
                    <a:pt x="4440" y="1176"/>
                    <a:pt x="4440" y="857"/>
                  </a:cubicBezTo>
                  <a:cubicBezTo>
                    <a:pt x="4440" y="537"/>
                    <a:pt x="4296" y="244"/>
                    <a:pt x="4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4138790" y="3555384"/>
              <a:ext cx="182088" cy="198132"/>
            </a:xfrm>
            <a:custGeom>
              <a:avLst/>
              <a:gdLst/>
              <a:ahLst/>
              <a:cxnLst/>
              <a:rect l="l" t="t" r="r" b="b"/>
              <a:pathLst>
                <a:path w="4483" h="4878" extrusionOk="0">
                  <a:moveTo>
                    <a:pt x="1397" y="0"/>
                  </a:moveTo>
                  <a:lnTo>
                    <a:pt x="1397" y="2104"/>
                  </a:lnTo>
                  <a:cubicBezTo>
                    <a:pt x="625" y="2104"/>
                    <a:pt x="1" y="2724"/>
                    <a:pt x="1" y="3493"/>
                  </a:cubicBezTo>
                  <a:cubicBezTo>
                    <a:pt x="1" y="3869"/>
                    <a:pt x="153" y="4208"/>
                    <a:pt x="400" y="4459"/>
                  </a:cubicBezTo>
                  <a:cubicBezTo>
                    <a:pt x="629" y="4695"/>
                    <a:pt x="944" y="4847"/>
                    <a:pt x="1294" y="4873"/>
                  </a:cubicBezTo>
                  <a:cubicBezTo>
                    <a:pt x="1329" y="4873"/>
                    <a:pt x="1363" y="4877"/>
                    <a:pt x="1397" y="4877"/>
                  </a:cubicBezTo>
                  <a:cubicBezTo>
                    <a:pt x="1614" y="4877"/>
                    <a:pt x="1823" y="4828"/>
                    <a:pt x="2006" y="4736"/>
                  </a:cubicBezTo>
                  <a:cubicBezTo>
                    <a:pt x="2348" y="4573"/>
                    <a:pt x="2135" y="4573"/>
                    <a:pt x="2477" y="4736"/>
                  </a:cubicBezTo>
                  <a:cubicBezTo>
                    <a:pt x="2664" y="4828"/>
                    <a:pt x="2869" y="4877"/>
                    <a:pt x="3086" y="4877"/>
                  </a:cubicBezTo>
                  <a:cubicBezTo>
                    <a:pt x="3478" y="4877"/>
                    <a:pt x="3832" y="4717"/>
                    <a:pt x="4083" y="4459"/>
                  </a:cubicBezTo>
                  <a:cubicBezTo>
                    <a:pt x="4330" y="4208"/>
                    <a:pt x="4482" y="3869"/>
                    <a:pt x="4482" y="3493"/>
                  </a:cubicBezTo>
                  <a:cubicBezTo>
                    <a:pt x="4482" y="2724"/>
                    <a:pt x="3858" y="2104"/>
                    <a:pt x="3086" y="2104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4138790" y="3789464"/>
              <a:ext cx="182088" cy="198132"/>
            </a:xfrm>
            <a:custGeom>
              <a:avLst/>
              <a:gdLst/>
              <a:ahLst/>
              <a:cxnLst/>
              <a:rect l="l" t="t" r="r" b="b"/>
              <a:pathLst>
                <a:path w="4483" h="4878" extrusionOk="0">
                  <a:moveTo>
                    <a:pt x="2006" y="138"/>
                  </a:moveTo>
                  <a:cubicBezTo>
                    <a:pt x="1823" y="50"/>
                    <a:pt x="1614" y="1"/>
                    <a:pt x="1397" y="1"/>
                  </a:cubicBezTo>
                  <a:cubicBezTo>
                    <a:pt x="1005" y="1"/>
                    <a:pt x="651" y="160"/>
                    <a:pt x="400" y="415"/>
                  </a:cubicBezTo>
                  <a:cubicBezTo>
                    <a:pt x="153" y="666"/>
                    <a:pt x="1" y="1009"/>
                    <a:pt x="1" y="1385"/>
                  </a:cubicBezTo>
                  <a:cubicBezTo>
                    <a:pt x="1" y="2150"/>
                    <a:pt x="625" y="2770"/>
                    <a:pt x="1397" y="2770"/>
                  </a:cubicBezTo>
                  <a:lnTo>
                    <a:pt x="1397" y="4877"/>
                  </a:lnTo>
                  <a:lnTo>
                    <a:pt x="3086" y="4877"/>
                  </a:lnTo>
                  <a:lnTo>
                    <a:pt x="3086" y="2770"/>
                  </a:lnTo>
                  <a:cubicBezTo>
                    <a:pt x="3858" y="2770"/>
                    <a:pt x="4482" y="2150"/>
                    <a:pt x="4482" y="1385"/>
                  </a:cubicBezTo>
                  <a:cubicBezTo>
                    <a:pt x="4482" y="1009"/>
                    <a:pt x="4330" y="666"/>
                    <a:pt x="4083" y="415"/>
                  </a:cubicBezTo>
                  <a:cubicBezTo>
                    <a:pt x="3832" y="160"/>
                    <a:pt x="3478" y="1"/>
                    <a:pt x="3086" y="1"/>
                  </a:cubicBezTo>
                  <a:cubicBezTo>
                    <a:pt x="2869" y="1"/>
                    <a:pt x="2664" y="50"/>
                    <a:pt x="2477" y="138"/>
                  </a:cubicBezTo>
                  <a:cubicBezTo>
                    <a:pt x="2135" y="305"/>
                    <a:pt x="2348" y="305"/>
                    <a:pt x="2006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4359751" y="3764890"/>
              <a:ext cx="54143" cy="13038"/>
            </a:xfrm>
            <a:custGeom>
              <a:avLst/>
              <a:gdLst/>
              <a:ahLst/>
              <a:cxnLst/>
              <a:rect l="l" t="t" r="r" b="b"/>
              <a:pathLst>
                <a:path w="1333" h="321" extrusionOk="0">
                  <a:moveTo>
                    <a:pt x="176" y="1"/>
                  </a:moveTo>
                  <a:cubicBezTo>
                    <a:pt x="96" y="1"/>
                    <a:pt x="24" y="62"/>
                    <a:pt x="12" y="141"/>
                  </a:cubicBezTo>
                  <a:cubicBezTo>
                    <a:pt x="1" y="240"/>
                    <a:pt x="77" y="320"/>
                    <a:pt x="172" y="320"/>
                  </a:cubicBezTo>
                  <a:lnTo>
                    <a:pt x="1157" y="320"/>
                  </a:lnTo>
                  <a:cubicBezTo>
                    <a:pt x="1237" y="320"/>
                    <a:pt x="1313" y="263"/>
                    <a:pt x="1321" y="180"/>
                  </a:cubicBezTo>
                  <a:cubicBezTo>
                    <a:pt x="1332" y="84"/>
                    <a:pt x="1256" y="1"/>
                    <a:pt x="1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4359305" y="3686498"/>
              <a:ext cx="55037" cy="42608"/>
            </a:xfrm>
            <a:custGeom>
              <a:avLst/>
              <a:gdLst/>
              <a:ahLst/>
              <a:cxnLst/>
              <a:rect l="l" t="t" r="r" b="b"/>
              <a:pathLst>
                <a:path w="1355" h="1049" extrusionOk="0">
                  <a:moveTo>
                    <a:pt x="1173" y="1"/>
                  </a:moveTo>
                  <a:cubicBezTo>
                    <a:pt x="1140" y="1"/>
                    <a:pt x="1106" y="11"/>
                    <a:pt x="1077" y="32"/>
                  </a:cubicBezTo>
                  <a:lnTo>
                    <a:pt x="88" y="759"/>
                  </a:lnTo>
                  <a:cubicBezTo>
                    <a:pt x="16" y="812"/>
                    <a:pt x="0" y="911"/>
                    <a:pt x="54" y="983"/>
                  </a:cubicBezTo>
                  <a:cubicBezTo>
                    <a:pt x="84" y="1025"/>
                    <a:pt x="133" y="1048"/>
                    <a:pt x="183" y="1048"/>
                  </a:cubicBezTo>
                  <a:cubicBezTo>
                    <a:pt x="213" y="1048"/>
                    <a:pt x="248" y="1041"/>
                    <a:pt x="278" y="1018"/>
                  </a:cubicBezTo>
                  <a:lnTo>
                    <a:pt x="1267" y="291"/>
                  </a:lnTo>
                  <a:cubicBezTo>
                    <a:pt x="1339" y="238"/>
                    <a:pt x="1355" y="139"/>
                    <a:pt x="1301" y="67"/>
                  </a:cubicBezTo>
                  <a:cubicBezTo>
                    <a:pt x="1272" y="24"/>
                    <a:pt x="1223" y="1"/>
                    <a:pt x="1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4359305" y="3814566"/>
              <a:ext cx="55037" cy="42608"/>
            </a:xfrm>
            <a:custGeom>
              <a:avLst/>
              <a:gdLst/>
              <a:ahLst/>
              <a:cxnLst/>
              <a:rect l="l" t="t" r="r" b="b"/>
              <a:pathLst>
                <a:path w="1355" h="1049" extrusionOk="0">
                  <a:moveTo>
                    <a:pt x="185" y="0"/>
                  </a:moveTo>
                  <a:cubicBezTo>
                    <a:pt x="135" y="0"/>
                    <a:pt x="86" y="23"/>
                    <a:pt x="54" y="67"/>
                  </a:cubicBezTo>
                  <a:cubicBezTo>
                    <a:pt x="0" y="136"/>
                    <a:pt x="16" y="239"/>
                    <a:pt x="88" y="292"/>
                  </a:cubicBezTo>
                  <a:lnTo>
                    <a:pt x="1077" y="1018"/>
                  </a:lnTo>
                  <a:cubicBezTo>
                    <a:pt x="1107" y="1037"/>
                    <a:pt x="1142" y="1049"/>
                    <a:pt x="1172" y="1049"/>
                  </a:cubicBezTo>
                  <a:cubicBezTo>
                    <a:pt x="1221" y="1049"/>
                    <a:pt x="1271" y="1026"/>
                    <a:pt x="1301" y="984"/>
                  </a:cubicBezTo>
                  <a:cubicBezTo>
                    <a:pt x="1355" y="912"/>
                    <a:pt x="1339" y="813"/>
                    <a:pt x="1267" y="760"/>
                  </a:cubicBezTo>
                  <a:lnTo>
                    <a:pt x="278" y="29"/>
                  </a:lnTo>
                  <a:cubicBezTo>
                    <a:pt x="250" y="10"/>
                    <a:pt x="217" y="0"/>
                    <a:pt x="1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4045491" y="3764890"/>
              <a:ext cx="54265" cy="13038"/>
            </a:xfrm>
            <a:custGeom>
              <a:avLst/>
              <a:gdLst/>
              <a:ahLst/>
              <a:cxnLst/>
              <a:rect l="l" t="t" r="r" b="b"/>
              <a:pathLst>
                <a:path w="1336" h="321" extrusionOk="0">
                  <a:moveTo>
                    <a:pt x="179" y="1"/>
                  </a:moveTo>
                  <a:cubicBezTo>
                    <a:pt x="95" y="1"/>
                    <a:pt x="23" y="62"/>
                    <a:pt x="15" y="141"/>
                  </a:cubicBezTo>
                  <a:cubicBezTo>
                    <a:pt x="0" y="240"/>
                    <a:pt x="76" y="320"/>
                    <a:pt x="171" y="320"/>
                  </a:cubicBezTo>
                  <a:lnTo>
                    <a:pt x="1157" y="320"/>
                  </a:lnTo>
                  <a:cubicBezTo>
                    <a:pt x="1240" y="320"/>
                    <a:pt x="1313" y="263"/>
                    <a:pt x="1324" y="180"/>
                  </a:cubicBezTo>
                  <a:cubicBezTo>
                    <a:pt x="1335" y="84"/>
                    <a:pt x="1259" y="1"/>
                    <a:pt x="1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4045166" y="3686498"/>
              <a:ext cx="55037" cy="42608"/>
            </a:xfrm>
            <a:custGeom>
              <a:avLst/>
              <a:gdLst/>
              <a:ahLst/>
              <a:cxnLst/>
              <a:rect l="l" t="t" r="r" b="b"/>
              <a:pathLst>
                <a:path w="1355" h="1049" extrusionOk="0">
                  <a:moveTo>
                    <a:pt x="181" y="1"/>
                  </a:moveTo>
                  <a:cubicBezTo>
                    <a:pt x="131" y="1"/>
                    <a:pt x="82" y="24"/>
                    <a:pt x="50" y="67"/>
                  </a:cubicBezTo>
                  <a:cubicBezTo>
                    <a:pt x="1" y="139"/>
                    <a:pt x="16" y="238"/>
                    <a:pt x="84" y="291"/>
                  </a:cubicBezTo>
                  <a:lnTo>
                    <a:pt x="1077" y="1018"/>
                  </a:lnTo>
                  <a:cubicBezTo>
                    <a:pt x="1108" y="1041"/>
                    <a:pt x="1138" y="1048"/>
                    <a:pt x="1172" y="1048"/>
                  </a:cubicBezTo>
                  <a:cubicBezTo>
                    <a:pt x="1222" y="1048"/>
                    <a:pt x="1271" y="1025"/>
                    <a:pt x="1302" y="983"/>
                  </a:cubicBezTo>
                  <a:cubicBezTo>
                    <a:pt x="1355" y="911"/>
                    <a:pt x="1340" y="812"/>
                    <a:pt x="1267" y="759"/>
                  </a:cubicBezTo>
                  <a:lnTo>
                    <a:pt x="274" y="32"/>
                  </a:lnTo>
                  <a:cubicBezTo>
                    <a:pt x="247" y="11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4045166" y="3814566"/>
              <a:ext cx="55037" cy="42608"/>
            </a:xfrm>
            <a:custGeom>
              <a:avLst/>
              <a:gdLst/>
              <a:ahLst/>
              <a:cxnLst/>
              <a:rect l="l" t="t" r="r" b="b"/>
              <a:pathLst>
                <a:path w="1355" h="1049" extrusionOk="0">
                  <a:moveTo>
                    <a:pt x="1170" y="0"/>
                  </a:moveTo>
                  <a:cubicBezTo>
                    <a:pt x="1138" y="0"/>
                    <a:pt x="1105" y="10"/>
                    <a:pt x="1077" y="29"/>
                  </a:cubicBezTo>
                  <a:lnTo>
                    <a:pt x="84" y="760"/>
                  </a:lnTo>
                  <a:cubicBezTo>
                    <a:pt x="16" y="813"/>
                    <a:pt x="1" y="912"/>
                    <a:pt x="50" y="984"/>
                  </a:cubicBezTo>
                  <a:cubicBezTo>
                    <a:pt x="84" y="1026"/>
                    <a:pt x="130" y="1049"/>
                    <a:pt x="179" y="1049"/>
                  </a:cubicBezTo>
                  <a:cubicBezTo>
                    <a:pt x="214" y="1049"/>
                    <a:pt x="248" y="1037"/>
                    <a:pt x="274" y="1018"/>
                  </a:cubicBezTo>
                  <a:lnTo>
                    <a:pt x="1267" y="292"/>
                  </a:lnTo>
                  <a:cubicBezTo>
                    <a:pt x="1340" y="239"/>
                    <a:pt x="1355" y="136"/>
                    <a:pt x="1302" y="67"/>
                  </a:cubicBezTo>
                  <a:cubicBezTo>
                    <a:pt x="1269" y="23"/>
                    <a:pt x="1220" y="0"/>
                    <a:pt x="1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132616" y="3549210"/>
              <a:ext cx="194274" cy="445330"/>
            </a:xfrm>
            <a:custGeom>
              <a:avLst/>
              <a:gdLst/>
              <a:ahLst/>
              <a:cxnLst/>
              <a:rect l="l" t="t" r="r" b="b"/>
              <a:pathLst>
                <a:path w="4783" h="10964" extrusionOk="0">
                  <a:moveTo>
                    <a:pt x="4216" y="4847"/>
                  </a:moveTo>
                  <a:cubicBezTo>
                    <a:pt x="4375" y="5041"/>
                    <a:pt x="4463" y="5257"/>
                    <a:pt x="4463" y="5482"/>
                  </a:cubicBezTo>
                  <a:cubicBezTo>
                    <a:pt x="4463" y="5703"/>
                    <a:pt x="4375" y="5919"/>
                    <a:pt x="4216" y="6117"/>
                  </a:cubicBezTo>
                  <a:cubicBezTo>
                    <a:pt x="3949" y="5897"/>
                    <a:pt x="3607" y="5763"/>
                    <a:pt x="3234" y="5763"/>
                  </a:cubicBezTo>
                  <a:cubicBezTo>
                    <a:pt x="2995" y="5763"/>
                    <a:pt x="2766" y="5817"/>
                    <a:pt x="2557" y="5919"/>
                  </a:cubicBezTo>
                  <a:cubicBezTo>
                    <a:pt x="2477" y="5957"/>
                    <a:pt x="2428" y="5988"/>
                    <a:pt x="2390" y="6007"/>
                  </a:cubicBezTo>
                  <a:cubicBezTo>
                    <a:pt x="2355" y="5988"/>
                    <a:pt x="2302" y="5957"/>
                    <a:pt x="2226" y="5919"/>
                  </a:cubicBezTo>
                  <a:cubicBezTo>
                    <a:pt x="2013" y="5817"/>
                    <a:pt x="1789" y="5763"/>
                    <a:pt x="1549" y="5763"/>
                  </a:cubicBezTo>
                  <a:cubicBezTo>
                    <a:pt x="1176" y="5763"/>
                    <a:pt x="834" y="5897"/>
                    <a:pt x="568" y="6117"/>
                  </a:cubicBezTo>
                  <a:cubicBezTo>
                    <a:pt x="404" y="5919"/>
                    <a:pt x="320" y="5703"/>
                    <a:pt x="320" y="5482"/>
                  </a:cubicBezTo>
                  <a:cubicBezTo>
                    <a:pt x="320" y="5257"/>
                    <a:pt x="408" y="5041"/>
                    <a:pt x="568" y="4847"/>
                  </a:cubicBezTo>
                  <a:cubicBezTo>
                    <a:pt x="834" y="5067"/>
                    <a:pt x="1176" y="5200"/>
                    <a:pt x="1549" y="5200"/>
                  </a:cubicBezTo>
                  <a:cubicBezTo>
                    <a:pt x="1785" y="5200"/>
                    <a:pt x="2013" y="5147"/>
                    <a:pt x="2226" y="5044"/>
                  </a:cubicBezTo>
                  <a:cubicBezTo>
                    <a:pt x="2302" y="5006"/>
                    <a:pt x="2355" y="4976"/>
                    <a:pt x="2390" y="4953"/>
                  </a:cubicBezTo>
                  <a:cubicBezTo>
                    <a:pt x="2428" y="4976"/>
                    <a:pt x="2477" y="5006"/>
                    <a:pt x="2557" y="5044"/>
                  </a:cubicBezTo>
                  <a:cubicBezTo>
                    <a:pt x="2770" y="5147"/>
                    <a:pt x="2995" y="5200"/>
                    <a:pt x="3234" y="5200"/>
                  </a:cubicBezTo>
                  <a:cubicBezTo>
                    <a:pt x="3607" y="5200"/>
                    <a:pt x="3949" y="5067"/>
                    <a:pt x="4216" y="4847"/>
                  </a:cubicBezTo>
                  <a:close/>
                  <a:moveTo>
                    <a:pt x="1549" y="0"/>
                  </a:moveTo>
                  <a:cubicBezTo>
                    <a:pt x="1549" y="0"/>
                    <a:pt x="1389" y="72"/>
                    <a:pt x="1397" y="164"/>
                  </a:cubicBezTo>
                  <a:lnTo>
                    <a:pt x="1397" y="2115"/>
                  </a:lnTo>
                  <a:cubicBezTo>
                    <a:pt x="609" y="2195"/>
                    <a:pt x="1" y="2853"/>
                    <a:pt x="1" y="3652"/>
                  </a:cubicBezTo>
                  <a:cubicBezTo>
                    <a:pt x="1" y="4017"/>
                    <a:pt x="126" y="4352"/>
                    <a:pt x="339" y="4618"/>
                  </a:cubicBezTo>
                  <a:cubicBezTo>
                    <a:pt x="119" y="4877"/>
                    <a:pt x="1" y="5174"/>
                    <a:pt x="1" y="5482"/>
                  </a:cubicBezTo>
                  <a:cubicBezTo>
                    <a:pt x="1" y="5790"/>
                    <a:pt x="119" y="6087"/>
                    <a:pt x="339" y="6345"/>
                  </a:cubicBezTo>
                  <a:cubicBezTo>
                    <a:pt x="126" y="6608"/>
                    <a:pt x="1" y="6946"/>
                    <a:pt x="1" y="7308"/>
                  </a:cubicBezTo>
                  <a:cubicBezTo>
                    <a:pt x="1" y="8107"/>
                    <a:pt x="609" y="8765"/>
                    <a:pt x="1397" y="8849"/>
                  </a:cubicBezTo>
                  <a:lnTo>
                    <a:pt x="1397" y="9377"/>
                  </a:lnTo>
                  <a:cubicBezTo>
                    <a:pt x="1389" y="9465"/>
                    <a:pt x="1461" y="9537"/>
                    <a:pt x="1549" y="9537"/>
                  </a:cubicBezTo>
                  <a:cubicBezTo>
                    <a:pt x="1636" y="9537"/>
                    <a:pt x="1697" y="9377"/>
                    <a:pt x="1697" y="9377"/>
                  </a:cubicBezTo>
                  <a:lnTo>
                    <a:pt x="1697" y="8696"/>
                  </a:lnTo>
                  <a:cubicBezTo>
                    <a:pt x="1697" y="8611"/>
                    <a:pt x="1628" y="8536"/>
                    <a:pt x="1544" y="8536"/>
                  </a:cubicBezTo>
                  <a:cubicBezTo>
                    <a:pt x="1542" y="8536"/>
                    <a:pt x="1540" y="8537"/>
                    <a:pt x="1538" y="8537"/>
                  </a:cubicBezTo>
                  <a:cubicBezTo>
                    <a:pt x="857" y="8537"/>
                    <a:pt x="301" y="7985"/>
                    <a:pt x="301" y="7312"/>
                  </a:cubicBezTo>
                  <a:cubicBezTo>
                    <a:pt x="301" y="6635"/>
                    <a:pt x="857" y="6087"/>
                    <a:pt x="1538" y="6087"/>
                  </a:cubicBezTo>
                  <a:cubicBezTo>
                    <a:pt x="1724" y="6087"/>
                    <a:pt x="1903" y="6125"/>
                    <a:pt x="2070" y="6205"/>
                  </a:cubicBezTo>
                  <a:cubicBezTo>
                    <a:pt x="2302" y="6342"/>
                    <a:pt x="2443" y="6589"/>
                    <a:pt x="2500" y="6962"/>
                  </a:cubicBezTo>
                  <a:cubicBezTo>
                    <a:pt x="2515" y="7042"/>
                    <a:pt x="2584" y="7099"/>
                    <a:pt x="2660" y="7099"/>
                  </a:cubicBezTo>
                  <a:cubicBezTo>
                    <a:pt x="2686" y="7099"/>
                    <a:pt x="2713" y="7091"/>
                    <a:pt x="2740" y="7080"/>
                  </a:cubicBezTo>
                  <a:cubicBezTo>
                    <a:pt x="2801" y="7045"/>
                    <a:pt x="2831" y="6973"/>
                    <a:pt x="2820" y="6905"/>
                  </a:cubicBezTo>
                  <a:cubicBezTo>
                    <a:pt x="2778" y="6650"/>
                    <a:pt x="2702" y="6433"/>
                    <a:pt x="2587" y="6262"/>
                  </a:cubicBezTo>
                  <a:cubicBezTo>
                    <a:pt x="2614" y="6247"/>
                    <a:pt x="2645" y="6228"/>
                    <a:pt x="2690" y="6208"/>
                  </a:cubicBezTo>
                  <a:cubicBezTo>
                    <a:pt x="2858" y="6125"/>
                    <a:pt x="3040" y="6087"/>
                    <a:pt x="3230" y="6087"/>
                  </a:cubicBezTo>
                  <a:cubicBezTo>
                    <a:pt x="3911" y="6087"/>
                    <a:pt x="4463" y="6635"/>
                    <a:pt x="4463" y="7312"/>
                  </a:cubicBezTo>
                  <a:cubicBezTo>
                    <a:pt x="4463" y="7985"/>
                    <a:pt x="3908" y="8537"/>
                    <a:pt x="3227" y="8537"/>
                  </a:cubicBezTo>
                  <a:cubicBezTo>
                    <a:pt x="3224" y="8537"/>
                    <a:pt x="3222" y="8536"/>
                    <a:pt x="3220" y="8536"/>
                  </a:cubicBezTo>
                  <a:cubicBezTo>
                    <a:pt x="3136" y="8536"/>
                    <a:pt x="3067" y="8611"/>
                    <a:pt x="3067" y="8696"/>
                  </a:cubicBezTo>
                  <a:lnTo>
                    <a:pt x="3067" y="10640"/>
                  </a:lnTo>
                  <a:lnTo>
                    <a:pt x="1720" y="10640"/>
                  </a:lnTo>
                  <a:lnTo>
                    <a:pt x="1720" y="10127"/>
                  </a:lnTo>
                  <a:cubicBezTo>
                    <a:pt x="1720" y="10043"/>
                    <a:pt x="1659" y="9971"/>
                    <a:pt x="1579" y="9963"/>
                  </a:cubicBezTo>
                  <a:cubicBezTo>
                    <a:pt x="1571" y="9962"/>
                    <a:pt x="1562" y="9961"/>
                    <a:pt x="1554" y="9961"/>
                  </a:cubicBezTo>
                  <a:cubicBezTo>
                    <a:pt x="1467" y="9961"/>
                    <a:pt x="1397" y="10032"/>
                    <a:pt x="1397" y="10119"/>
                  </a:cubicBezTo>
                  <a:lnTo>
                    <a:pt x="1397" y="10800"/>
                  </a:lnTo>
                  <a:cubicBezTo>
                    <a:pt x="1397" y="10891"/>
                    <a:pt x="1469" y="10964"/>
                    <a:pt x="1560" y="10964"/>
                  </a:cubicBezTo>
                  <a:lnTo>
                    <a:pt x="3234" y="10964"/>
                  </a:lnTo>
                  <a:cubicBezTo>
                    <a:pt x="3234" y="10964"/>
                    <a:pt x="3394" y="10891"/>
                    <a:pt x="3390" y="10800"/>
                  </a:cubicBezTo>
                  <a:lnTo>
                    <a:pt x="3390" y="8849"/>
                  </a:lnTo>
                  <a:cubicBezTo>
                    <a:pt x="4174" y="8765"/>
                    <a:pt x="4782" y="8107"/>
                    <a:pt x="4782" y="7308"/>
                  </a:cubicBezTo>
                  <a:cubicBezTo>
                    <a:pt x="4782" y="6946"/>
                    <a:pt x="4653" y="6608"/>
                    <a:pt x="4444" y="6345"/>
                  </a:cubicBezTo>
                  <a:cubicBezTo>
                    <a:pt x="4665" y="6087"/>
                    <a:pt x="4782" y="5790"/>
                    <a:pt x="4782" y="5482"/>
                  </a:cubicBezTo>
                  <a:cubicBezTo>
                    <a:pt x="4782" y="5174"/>
                    <a:pt x="4665" y="4877"/>
                    <a:pt x="4444" y="4618"/>
                  </a:cubicBezTo>
                  <a:cubicBezTo>
                    <a:pt x="4653" y="4352"/>
                    <a:pt x="4782" y="4017"/>
                    <a:pt x="4782" y="3652"/>
                  </a:cubicBezTo>
                  <a:cubicBezTo>
                    <a:pt x="4782" y="2853"/>
                    <a:pt x="4174" y="2195"/>
                    <a:pt x="3394" y="2115"/>
                  </a:cubicBezTo>
                  <a:lnTo>
                    <a:pt x="3409" y="2115"/>
                  </a:lnTo>
                  <a:lnTo>
                    <a:pt x="3409" y="1590"/>
                  </a:lnTo>
                  <a:cubicBezTo>
                    <a:pt x="3409" y="1522"/>
                    <a:pt x="3371" y="1461"/>
                    <a:pt x="3310" y="1434"/>
                  </a:cubicBezTo>
                  <a:cubicBezTo>
                    <a:pt x="3286" y="1425"/>
                    <a:pt x="3263" y="1421"/>
                    <a:pt x="3240" y="1421"/>
                  </a:cubicBezTo>
                  <a:cubicBezTo>
                    <a:pt x="3144" y="1421"/>
                    <a:pt x="3067" y="1499"/>
                    <a:pt x="3067" y="1594"/>
                  </a:cubicBezTo>
                  <a:lnTo>
                    <a:pt x="3067" y="2267"/>
                  </a:lnTo>
                  <a:cubicBezTo>
                    <a:pt x="3067" y="2355"/>
                    <a:pt x="3139" y="2427"/>
                    <a:pt x="3227" y="2427"/>
                  </a:cubicBezTo>
                  <a:cubicBezTo>
                    <a:pt x="3908" y="2427"/>
                    <a:pt x="4463" y="2979"/>
                    <a:pt x="4463" y="3652"/>
                  </a:cubicBezTo>
                  <a:cubicBezTo>
                    <a:pt x="4463" y="4329"/>
                    <a:pt x="3911" y="4877"/>
                    <a:pt x="3230" y="4877"/>
                  </a:cubicBezTo>
                  <a:cubicBezTo>
                    <a:pt x="3040" y="4877"/>
                    <a:pt x="2858" y="4835"/>
                    <a:pt x="2690" y="4755"/>
                  </a:cubicBezTo>
                  <a:cubicBezTo>
                    <a:pt x="2645" y="4736"/>
                    <a:pt x="2614" y="4717"/>
                    <a:pt x="2587" y="4702"/>
                  </a:cubicBezTo>
                  <a:cubicBezTo>
                    <a:pt x="2702" y="4527"/>
                    <a:pt x="2782" y="4310"/>
                    <a:pt x="2820" y="4052"/>
                  </a:cubicBezTo>
                  <a:cubicBezTo>
                    <a:pt x="2835" y="3964"/>
                    <a:pt x="2774" y="3880"/>
                    <a:pt x="2686" y="3869"/>
                  </a:cubicBezTo>
                  <a:cubicBezTo>
                    <a:pt x="2677" y="3867"/>
                    <a:pt x="2668" y="3867"/>
                    <a:pt x="2659" y="3867"/>
                  </a:cubicBezTo>
                  <a:cubicBezTo>
                    <a:pt x="2582" y="3867"/>
                    <a:pt x="2514" y="3924"/>
                    <a:pt x="2500" y="4002"/>
                  </a:cubicBezTo>
                  <a:cubicBezTo>
                    <a:pt x="2443" y="4375"/>
                    <a:pt x="2302" y="4622"/>
                    <a:pt x="2070" y="4759"/>
                  </a:cubicBezTo>
                  <a:cubicBezTo>
                    <a:pt x="1903" y="4839"/>
                    <a:pt x="1724" y="4877"/>
                    <a:pt x="1538" y="4877"/>
                  </a:cubicBezTo>
                  <a:cubicBezTo>
                    <a:pt x="857" y="4877"/>
                    <a:pt x="301" y="4329"/>
                    <a:pt x="301" y="3652"/>
                  </a:cubicBezTo>
                  <a:cubicBezTo>
                    <a:pt x="301" y="2979"/>
                    <a:pt x="857" y="2427"/>
                    <a:pt x="1538" y="2427"/>
                  </a:cubicBezTo>
                  <a:cubicBezTo>
                    <a:pt x="1625" y="2427"/>
                    <a:pt x="1697" y="2355"/>
                    <a:pt x="1697" y="2267"/>
                  </a:cubicBezTo>
                  <a:lnTo>
                    <a:pt x="1697" y="324"/>
                  </a:lnTo>
                  <a:lnTo>
                    <a:pt x="3067" y="324"/>
                  </a:lnTo>
                  <a:lnTo>
                    <a:pt x="3067" y="837"/>
                  </a:lnTo>
                  <a:cubicBezTo>
                    <a:pt x="3067" y="917"/>
                    <a:pt x="3128" y="993"/>
                    <a:pt x="3208" y="1001"/>
                  </a:cubicBezTo>
                  <a:cubicBezTo>
                    <a:pt x="3214" y="1001"/>
                    <a:pt x="3221" y="1002"/>
                    <a:pt x="3228" y="1002"/>
                  </a:cubicBezTo>
                  <a:cubicBezTo>
                    <a:pt x="3318" y="1002"/>
                    <a:pt x="3390" y="933"/>
                    <a:pt x="3390" y="841"/>
                  </a:cubicBezTo>
                  <a:lnTo>
                    <a:pt x="3390" y="164"/>
                  </a:lnTo>
                  <a:cubicBezTo>
                    <a:pt x="3390" y="72"/>
                    <a:pt x="3318" y="0"/>
                    <a:pt x="3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107" name="Google Shape;1107;p42"/>
          <p:cNvCxnSpPr>
            <a:stCxn id="1087" idx="6"/>
            <a:endCxn id="1071" idx="2"/>
          </p:cNvCxnSpPr>
          <p:nvPr/>
        </p:nvCxnSpPr>
        <p:spPr>
          <a:xfrm flipV="1">
            <a:off x="4024680" y="4932590"/>
            <a:ext cx="1428568" cy="10840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08" name="Google Shape;1108;p42"/>
          <p:cNvCxnSpPr>
            <a:stCxn id="993" idx="6"/>
            <a:endCxn id="1066" idx="2"/>
          </p:cNvCxnSpPr>
          <p:nvPr/>
        </p:nvCxnSpPr>
        <p:spPr>
          <a:xfrm flipV="1">
            <a:off x="4069065" y="3451486"/>
            <a:ext cx="1314920" cy="4421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09" name="Google Shape;1109;p42"/>
          <p:cNvCxnSpPr/>
          <p:nvPr/>
        </p:nvCxnSpPr>
        <p:spPr>
          <a:xfrm>
            <a:off x="4463094" y="1678355"/>
            <a:ext cx="4340481" cy="59932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11" name="Google Shape;1111;p42"/>
          <p:cNvSpPr txBox="1">
            <a:spLocks noGrp="1"/>
          </p:cNvSpPr>
          <p:nvPr>
            <p:ph type="title"/>
          </p:nvPr>
        </p:nvSpPr>
        <p:spPr>
          <a:xfrm>
            <a:off x="959855" y="171376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/>
              <a:t>Target population, Control,&amp; comparison groups</a:t>
            </a:r>
            <a:endParaRPr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54062" y="5960961"/>
            <a:ext cx="153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available </a:t>
            </a:r>
          </a:p>
          <a:p>
            <a:r>
              <a:rPr lang="en-US" dirty="0"/>
              <a:t>(): </a:t>
            </a:r>
            <a:r>
              <a:rPr lang="en-US" dirty="0" err="1"/>
              <a:t>Traget</a:t>
            </a:r>
            <a:r>
              <a:rPr lang="en-US" dirty="0"/>
              <a:t> </a:t>
            </a:r>
          </a:p>
        </p:txBody>
      </p:sp>
      <p:sp>
        <p:nvSpPr>
          <p:cNvPr id="132" name="Google Shape;995;p42"/>
          <p:cNvSpPr/>
          <p:nvPr/>
        </p:nvSpPr>
        <p:spPr>
          <a:xfrm>
            <a:off x="8001400" y="1258689"/>
            <a:ext cx="1291200" cy="129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996;p42"/>
          <p:cNvSpPr/>
          <p:nvPr/>
        </p:nvSpPr>
        <p:spPr>
          <a:xfrm>
            <a:off x="8098938" y="1339092"/>
            <a:ext cx="1104400" cy="110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34" name="Google Shape;2289;p61"/>
          <p:cNvGrpSpPr/>
          <p:nvPr/>
        </p:nvGrpSpPr>
        <p:grpSpPr>
          <a:xfrm>
            <a:off x="3229292" y="3677881"/>
            <a:ext cx="352316" cy="445373"/>
            <a:chOff x="4046709" y="2975646"/>
            <a:chExt cx="352316" cy="445373"/>
          </a:xfrm>
        </p:grpSpPr>
        <p:sp>
          <p:nvSpPr>
            <p:cNvPr id="135" name="Google Shape;2290;p61"/>
            <p:cNvSpPr/>
            <p:nvPr/>
          </p:nvSpPr>
          <p:spPr>
            <a:xfrm>
              <a:off x="4046709" y="2982754"/>
              <a:ext cx="345371" cy="432048"/>
            </a:xfrm>
            <a:custGeom>
              <a:avLst/>
              <a:gdLst/>
              <a:ahLst/>
              <a:cxnLst/>
              <a:rect l="l" t="t" r="r" b="b"/>
              <a:pathLst>
                <a:path w="8503" h="10637" extrusionOk="0">
                  <a:moveTo>
                    <a:pt x="2873" y="6635"/>
                  </a:moveTo>
                  <a:lnTo>
                    <a:pt x="2268" y="5436"/>
                  </a:lnTo>
                  <a:cubicBezTo>
                    <a:pt x="1815" y="4539"/>
                    <a:pt x="1" y="4360"/>
                    <a:pt x="666" y="5562"/>
                  </a:cubicBezTo>
                  <a:lnTo>
                    <a:pt x="1195" y="6517"/>
                  </a:lnTo>
                  <a:cubicBezTo>
                    <a:pt x="1773" y="7563"/>
                    <a:pt x="1511" y="8179"/>
                    <a:pt x="3017" y="9408"/>
                  </a:cubicBezTo>
                  <a:cubicBezTo>
                    <a:pt x="3375" y="9701"/>
                    <a:pt x="3478" y="10020"/>
                    <a:pt x="3493" y="10401"/>
                  </a:cubicBezTo>
                  <a:lnTo>
                    <a:pt x="3493" y="10637"/>
                  </a:lnTo>
                  <a:lnTo>
                    <a:pt x="7559" y="10637"/>
                  </a:lnTo>
                  <a:lnTo>
                    <a:pt x="7559" y="10492"/>
                  </a:lnTo>
                  <a:cubicBezTo>
                    <a:pt x="7559" y="9994"/>
                    <a:pt x="7537" y="9788"/>
                    <a:pt x="7803" y="9465"/>
                  </a:cubicBezTo>
                  <a:cubicBezTo>
                    <a:pt x="8229" y="8940"/>
                    <a:pt x="8503" y="8487"/>
                    <a:pt x="8503" y="7719"/>
                  </a:cubicBezTo>
                  <a:lnTo>
                    <a:pt x="8503" y="3169"/>
                  </a:lnTo>
                  <a:cubicBezTo>
                    <a:pt x="8503" y="2785"/>
                    <a:pt x="8183" y="2465"/>
                    <a:pt x="7795" y="2465"/>
                  </a:cubicBezTo>
                  <a:cubicBezTo>
                    <a:pt x="7407" y="2465"/>
                    <a:pt x="7088" y="2781"/>
                    <a:pt x="7091" y="3169"/>
                  </a:cubicBezTo>
                  <a:lnTo>
                    <a:pt x="7088" y="1720"/>
                  </a:lnTo>
                  <a:cubicBezTo>
                    <a:pt x="7088" y="1332"/>
                    <a:pt x="6772" y="1016"/>
                    <a:pt x="6384" y="1016"/>
                  </a:cubicBezTo>
                  <a:cubicBezTo>
                    <a:pt x="5996" y="1016"/>
                    <a:pt x="5676" y="1332"/>
                    <a:pt x="5676" y="1720"/>
                  </a:cubicBezTo>
                  <a:lnTo>
                    <a:pt x="5676" y="700"/>
                  </a:lnTo>
                  <a:cubicBezTo>
                    <a:pt x="5676" y="320"/>
                    <a:pt x="5368" y="4"/>
                    <a:pt x="4984" y="0"/>
                  </a:cubicBezTo>
                  <a:lnTo>
                    <a:pt x="4980" y="0"/>
                  </a:lnTo>
                  <a:cubicBezTo>
                    <a:pt x="4596" y="4"/>
                    <a:pt x="4284" y="320"/>
                    <a:pt x="4284" y="700"/>
                  </a:cubicBezTo>
                  <a:lnTo>
                    <a:pt x="4284" y="1720"/>
                  </a:lnTo>
                  <a:cubicBezTo>
                    <a:pt x="4284" y="1332"/>
                    <a:pt x="3968" y="1016"/>
                    <a:pt x="3580" y="1016"/>
                  </a:cubicBezTo>
                  <a:cubicBezTo>
                    <a:pt x="3192" y="1016"/>
                    <a:pt x="2873" y="1332"/>
                    <a:pt x="2873" y="1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91;p61"/>
            <p:cNvSpPr/>
            <p:nvPr/>
          </p:nvSpPr>
          <p:spPr>
            <a:xfrm>
              <a:off x="4117628" y="3309930"/>
              <a:ext cx="77904" cy="111089"/>
            </a:xfrm>
            <a:custGeom>
              <a:avLst/>
              <a:gdLst/>
              <a:ahLst/>
              <a:cxnLst/>
              <a:rect l="l" t="t" r="r" b="b"/>
              <a:pathLst>
                <a:path w="1918" h="2735" extrusionOk="0">
                  <a:moveTo>
                    <a:pt x="183" y="0"/>
                  </a:moveTo>
                  <a:cubicBezTo>
                    <a:pt x="163" y="0"/>
                    <a:pt x="142" y="5"/>
                    <a:pt x="122" y="14"/>
                  </a:cubicBezTo>
                  <a:cubicBezTo>
                    <a:pt x="31" y="56"/>
                    <a:pt x="1" y="162"/>
                    <a:pt x="46" y="246"/>
                  </a:cubicBezTo>
                  <a:cubicBezTo>
                    <a:pt x="294" y="649"/>
                    <a:pt x="651" y="1037"/>
                    <a:pt x="1176" y="1467"/>
                  </a:cubicBezTo>
                  <a:cubicBezTo>
                    <a:pt x="1503" y="1729"/>
                    <a:pt x="1583" y="2007"/>
                    <a:pt x="1598" y="2342"/>
                  </a:cubicBezTo>
                  <a:lnTo>
                    <a:pt x="1598" y="2566"/>
                  </a:lnTo>
                  <a:cubicBezTo>
                    <a:pt x="1598" y="2650"/>
                    <a:pt x="1655" y="2722"/>
                    <a:pt x="1739" y="2734"/>
                  </a:cubicBezTo>
                  <a:cubicBezTo>
                    <a:pt x="1746" y="2735"/>
                    <a:pt x="1752" y="2735"/>
                    <a:pt x="1758" y="2735"/>
                  </a:cubicBezTo>
                  <a:cubicBezTo>
                    <a:pt x="1845" y="2735"/>
                    <a:pt x="1918" y="2663"/>
                    <a:pt x="1918" y="2574"/>
                  </a:cubicBezTo>
                  <a:lnTo>
                    <a:pt x="1918" y="2338"/>
                  </a:lnTo>
                  <a:cubicBezTo>
                    <a:pt x="1918" y="2334"/>
                    <a:pt x="1918" y="2334"/>
                    <a:pt x="1918" y="2331"/>
                  </a:cubicBezTo>
                  <a:cubicBezTo>
                    <a:pt x="1903" y="1984"/>
                    <a:pt x="1827" y="1577"/>
                    <a:pt x="1382" y="1216"/>
                  </a:cubicBezTo>
                  <a:cubicBezTo>
                    <a:pt x="887" y="816"/>
                    <a:pt x="548" y="455"/>
                    <a:pt x="328" y="82"/>
                  </a:cubicBezTo>
                  <a:cubicBezTo>
                    <a:pt x="297" y="32"/>
                    <a:pt x="240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92;p61"/>
            <p:cNvSpPr/>
            <p:nvPr/>
          </p:nvSpPr>
          <p:spPr>
            <a:xfrm>
              <a:off x="4346794" y="3174754"/>
              <a:ext cx="51341" cy="246264"/>
            </a:xfrm>
            <a:custGeom>
              <a:avLst/>
              <a:gdLst/>
              <a:ahLst/>
              <a:cxnLst/>
              <a:rect l="l" t="t" r="r" b="b"/>
              <a:pathLst>
                <a:path w="1264" h="6063" extrusionOk="0">
                  <a:moveTo>
                    <a:pt x="1103" y="1"/>
                  </a:moveTo>
                  <a:cubicBezTo>
                    <a:pt x="1016" y="1"/>
                    <a:pt x="944" y="73"/>
                    <a:pt x="944" y="162"/>
                  </a:cubicBezTo>
                  <a:lnTo>
                    <a:pt x="944" y="2984"/>
                  </a:lnTo>
                  <a:cubicBezTo>
                    <a:pt x="944" y="3677"/>
                    <a:pt x="712" y="4095"/>
                    <a:pt x="278" y="4624"/>
                  </a:cubicBezTo>
                  <a:cubicBezTo>
                    <a:pt x="0" y="4970"/>
                    <a:pt x="0" y="5206"/>
                    <a:pt x="0" y="5636"/>
                  </a:cubicBezTo>
                  <a:cubicBezTo>
                    <a:pt x="0" y="5674"/>
                    <a:pt x="0" y="5712"/>
                    <a:pt x="0" y="5754"/>
                  </a:cubicBezTo>
                  <a:lnTo>
                    <a:pt x="0" y="5894"/>
                  </a:lnTo>
                  <a:cubicBezTo>
                    <a:pt x="0" y="5978"/>
                    <a:pt x="61" y="6050"/>
                    <a:pt x="141" y="6062"/>
                  </a:cubicBezTo>
                  <a:cubicBezTo>
                    <a:pt x="148" y="6063"/>
                    <a:pt x="154" y="6063"/>
                    <a:pt x="161" y="6063"/>
                  </a:cubicBezTo>
                  <a:cubicBezTo>
                    <a:pt x="251" y="6063"/>
                    <a:pt x="324" y="5991"/>
                    <a:pt x="324" y="5902"/>
                  </a:cubicBezTo>
                  <a:lnTo>
                    <a:pt x="324" y="5754"/>
                  </a:lnTo>
                  <a:cubicBezTo>
                    <a:pt x="324" y="5712"/>
                    <a:pt x="324" y="5674"/>
                    <a:pt x="324" y="5636"/>
                  </a:cubicBezTo>
                  <a:cubicBezTo>
                    <a:pt x="320" y="5232"/>
                    <a:pt x="320" y="5084"/>
                    <a:pt x="529" y="4829"/>
                  </a:cubicBezTo>
                  <a:cubicBezTo>
                    <a:pt x="993" y="4255"/>
                    <a:pt x="1263" y="3772"/>
                    <a:pt x="1263" y="2984"/>
                  </a:cubicBezTo>
                  <a:lnTo>
                    <a:pt x="1263" y="165"/>
                  </a:lnTo>
                  <a:cubicBezTo>
                    <a:pt x="1263" y="85"/>
                    <a:pt x="1206" y="13"/>
                    <a:pt x="1122" y="2"/>
                  </a:cubicBezTo>
                  <a:cubicBezTo>
                    <a:pt x="1116" y="1"/>
                    <a:pt x="1110" y="1"/>
                    <a:pt x="1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93;p61"/>
            <p:cNvSpPr/>
            <p:nvPr/>
          </p:nvSpPr>
          <p:spPr>
            <a:xfrm>
              <a:off x="4057676" y="2975646"/>
              <a:ext cx="341349" cy="359587"/>
            </a:xfrm>
            <a:custGeom>
              <a:avLst/>
              <a:gdLst/>
              <a:ahLst/>
              <a:cxnLst/>
              <a:rect l="l" t="t" r="r" b="b"/>
              <a:pathLst>
                <a:path w="8404" h="8853" extrusionOk="0">
                  <a:moveTo>
                    <a:pt x="4710" y="0"/>
                  </a:moveTo>
                  <a:cubicBezTo>
                    <a:pt x="4235" y="0"/>
                    <a:pt x="3843" y="388"/>
                    <a:pt x="3843" y="868"/>
                  </a:cubicBezTo>
                  <a:lnTo>
                    <a:pt x="3843" y="1214"/>
                  </a:lnTo>
                  <a:cubicBezTo>
                    <a:pt x="3694" y="1092"/>
                    <a:pt x="3504" y="1020"/>
                    <a:pt x="3299" y="1020"/>
                  </a:cubicBezTo>
                  <a:cubicBezTo>
                    <a:pt x="2820" y="1020"/>
                    <a:pt x="2432" y="1408"/>
                    <a:pt x="2432" y="1887"/>
                  </a:cubicBezTo>
                  <a:lnTo>
                    <a:pt x="2432" y="6129"/>
                  </a:lnTo>
                  <a:lnTo>
                    <a:pt x="2127" y="5528"/>
                  </a:lnTo>
                  <a:cubicBezTo>
                    <a:pt x="1869" y="5022"/>
                    <a:pt x="1260" y="4736"/>
                    <a:pt x="792" y="4717"/>
                  </a:cubicBezTo>
                  <a:cubicBezTo>
                    <a:pt x="776" y="4717"/>
                    <a:pt x="760" y="4716"/>
                    <a:pt x="744" y="4716"/>
                  </a:cubicBezTo>
                  <a:cubicBezTo>
                    <a:pt x="467" y="4716"/>
                    <a:pt x="253" y="4811"/>
                    <a:pt x="145" y="4987"/>
                  </a:cubicBezTo>
                  <a:cubicBezTo>
                    <a:pt x="58" y="5128"/>
                    <a:pt x="1" y="5387"/>
                    <a:pt x="233" y="5805"/>
                  </a:cubicBezTo>
                  <a:lnTo>
                    <a:pt x="765" y="6760"/>
                  </a:lnTo>
                  <a:cubicBezTo>
                    <a:pt x="937" y="7072"/>
                    <a:pt x="1032" y="7346"/>
                    <a:pt x="1127" y="7612"/>
                  </a:cubicBezTo>
                  <a:cubicBezTo>
                    <a:pt x="1146" y="7662"/>
                    <a:pt x="1165" y="7715"/>
                    <a:pt x="1184" y="7768"/>
                  </a:cubicBezTo>
                  <a:cubicBezTo>
                    <a:pt x="1207" y="7833"/>
                    <a:pt x="1267" y="7875"/>
                    <a:pt x="1332" y="7875"/>
                  </a:cubicBezTo>
                  <a:cubicBezTo>
                    <a:pt x="1359" y="7875"/>
                    <a:pt x="1382" y="7867"/>
                    <a:pt x="1404" y="7856"/>
                  </a:cubicBezTo>
                  <a:cubicBezTo>
                    <a:pt x="1481" y="7822"/>
                    <a:pt x="1511" y="7730"/>
                    <a:pt x="1484" y="7654"/>
                  </a:cubicBezTo>
                  <a:cubicBezTo>
                    <a:pt x="1465" y="7605"/>
                    <a:pt x="1446" y="7555"/>
                    <a:pt x="1431" y="7506"/>
                  </a:cubicBezTo>
                  <a:cubicBezTo>
                    <a:pt x="1332" y="7228"/>
                    <a:pt x="1229" y="6939"/>
                    <a:pt x="1047" y="6604"/>
                  </a:cubicBezTo>
                  <a:lnTo>
                    <a:pt x="514" y="5649"/>
                  </a:lnTo>
                  <a:cubicBezTo>
                    <a:pt x="393" y="5429"/>
                    <a:pt x="358" y="5254"/>
                    <a:pt x="415" y="5155"/>
                  </a:cubicBezTo>
                  <a:cubicBezTo>
                    <a:pt x="465" y="5081"/>
                    <a:pt x="583" y="5036"/>
                    <a:pt x="742" y="5036"/>
                  </a:cubicBezTo>
                  <a:cubicBezTo>
                    <a:pt x="755" y="5036"/>
                    <a:pt x="768" y="5036"/>
                    <a:pt x="781" y="5037"/>
                  </a:cubicBezTo>
                  <a:cubicBezTo>
                    <a:pt x="1150" y="5052"/>
                    <a:pt x="1648" y="5296"/>
                    <a:pt x="1842" y="5672"/>
                  </a:cubicBezTo>
                  <a:lnTo>
                    <a:pt x="2451" y="6871"/>
                  </a:lnTo>
                  <a:cubicBezTo>
                    <a:pt x="2451" y="6871"/>
                    <a:pt x="2451" y="6871"/>
                    <a:pt x="2451" y="6874"/>
                  </a:cubicBezTo>
                  <a:cubicBezTo>
                    <a:pt x="2683" y="7323"/>
                    <a:pt x="3124" y="7335"/>
                    <a:pt x="3550" y="7350"/>
                  </a:cubicBezTo>
                  <a:cubicBezTo>
                    <a:pt x="4185" y="7373"/>
                    <a:pt x="4790" y="7392"/>
                    <a:pt x="5007" y="8716"/>
                  </a:cubicBezTo>
                  <a:cubicBezTo>
                    <a:pt x="5018" y="8795"/>
                    <a:pt x="5087" y="8852"/>
                    <a:pt x="5167" y="8852"/>
                  </a:cubicBezTo>
                  <a:cubicBezTo>
                    <a:pt x="5174" y="8852"/>
                    <a:pt x="5182" y="8849"/>
                    <a:pt x="5193" y="8849"/>
                  </a:cubicBezTo>
                  <a:cubicBezTo>
                    <a:pt x="5281" y="8833"/>
                    <a:pt x="5338" y="8754"/>
                    <a:pt x="5323" y="8666"/>
                  </a:cubicBezTo>
                  <a:cubicBezTo>
                    <a:pt x="5209" y="7970"/>
                    <a:pt x="4973" y="7513"/>
                    <a:pt x="4600" y="7270"/>
                  </a:cubicBezTo>
                  <a:cubicBezTo>
                    <a:pt x="4269" y="7053"/>
                    <a:pt x="3892" y="7042"/>
                    <a:pt x="3561" y="7030"/>
                  </a:cubicBezTo>
                  <a:cubicBezTo>
                    <a:pt x="3158" y="7015"/>
                    <a:pt x="2896" y="6996"/>
                    <a:pt x="2751" y="6756"/>
                  </a:cubicBezTo>
                  <a:lnTo>
                    <a:pt x="2751" y="1883"/>
                  </a:lnTo>
                  <a:cubicBezTo>
                    <a:pt x="2751" y="1883"/>
                    <a:pt x="3006" y="1343"/>
                    <a:pt x="3306" y="1343"/>
                  </a:cubicBezTo>
                  <a:cubicBezTo>
                    <a:pt x="3603" y="1343"/>
                    <a:pt x="3847" y="1587"/>
                    <a:pt x="3843" y="1883"/>
                  </a:cubicBezTo>
                  <a:lnTo>
                    <a:pt x="3843" y="5353"/>
                  </a:lnTo>
                  <a:lnTo>
                    <a:pt x="3698" y="5353"/>
                  </a:lnTo>
                  <a:cubicBezTo>
                    <a:pt x="3607" y="5372"/>
                    <a:pt x="3535" y="5444"/>
                    <a:pt x="3535" y="5535"/>
                  </a:cubicBezTo>
                  <a:cubicBezTo>
                    <a:pt x="3535" y="5623"/>
                    <a:pt x="3607" y="5695"/>
                    <a:pt x="3698" y="5695"/>
                  </a:cubicBezTo>
                  <a:lnTo>
                    <a:pt x="4322" y="5695"/>
                  </a:lnTo>
                  <a:cubicBezTo>
                    <a:pt x="4410" y="5695"/>
                    <a:pt x="4482" y="5623"/>
                    <a:pt x="4482" y="5535"/>
                  </a:cubicBezTo>
                  <a:cubicBezTo>
                    <a:pt x="4482" y="5444"/>
                    <a:pt x="4322" y="5353"/>
                    <a:pt x="4322" y="5353"/>
                  </a:cubicBezTo>
                  <a:lnTo>
                    <a:pt x="4166" y="5353"/>
                  </a:lnTo>
                  <a:lnTo>
                    <a:pt x="4166" y="868"/>
                  </a:lnTo>
                  <a:cubicBezTo>
                    <a:pt x="4170" y="567"/>
                    <a:pt x="4413" y="324"/>
                    <a:pt x="4710" y="324"/>
                  </a:cubicBezTo>
                  <a:cubicBezTo>
                    <a:pt x="5011" y="324"/>
                    <a:pt x="5254" y="567"/>
                    <a:pt x="5258" y="868"/>
                  </a:cubicBezTo>
                  <a:lnTo>
                    <a:pt x="5258" y="5375"/>
                  </a:lnTo>
                  <a:lnTo>
                    <a:pt x="5121" y="5375"/>
                  </a:lnTo>
                  <a:cubicBezTo>
                    <a:pt x="5041" y="5375"/>
                    <a:pt x="4965" y="5433"/>
                    <a:pt x="4957" y="5516"/>
                  </a:cubicBezTo>
                  <a:cubicBezTo>
                    <a:pt x="4946" y="5615"/>
                    <a:pt x="5018" y="5695"/>
                    <a:pt x="5113" y="5695"/>
                  </a:cubicBezTo>
                  <a:lnTo>
                    <a:pt x="5718" y="5695"/>
                  </a:lnTo>
                  <a:cubicBezTo>
                    <a:pt x="5802" y="5695"/>
                    <a:pt x="5874" y="5638"/>
                    <a:pt x="5886" y="5554"/>
                  </a:cubicBezTo>
                  <a:cubicBezTo>
                    <a:pt x="5897" y="5459"/>
                    <a:pt x="5821" y="5375"/>
                    <a:pt x="5726" y="5375"/>
                  </a:cubicBezTo>
                  <a:lnTo>
                    <a:pt x="5578" y="5375"/>
                  </a:lnTo>
                  <a:lnTo>
                    <a:pt x="5578" y="1887"/>
                  </a:lnTo>
                  <a:cubicBezTo>
                    <a:pt x="5578" y="1587"/>
                    <a:pt x="5817" y="1343"/>
                    <a:pt x="6114" y="1343"/>
                  </a:cubicBezTo>
                  <a:cubicBezTo>
                    <a:pt x="6411" y="1343"/>
                    <a:pt x="6650" y="1587"/>
                    <a:pt x="6650" y="1887"/>
                  </a:cubicBezTo>
                  <a:lnTo>
                    <a:pt x="6669" y="3344"/>
                  </a:lnTo>
                  <a:lnTo>
                    <a:pt x="6669" y="5375"/>
                  </a:lnTo>
                  <a:lnTo>
                    <a:pt x="6521" y="5375"/>
                  </a:lnTo>
                  <a:cubicBezTo>
                    <a:pt x="6445" y="5375"/>
                    <a:pt x="6376" y="5425"/>
                    <a:pt x="6357" y="5501"/>
                  </a:cubicBezTo>
                  <a:cubicBezTo>
                    <a:pt x="6338" y="5604"/>
                    <a:pt x="6414" y="5695"/>
                    <a:pt x="6517" y="5695"/>
                  </a:cubicBezTo>
                  <a:lnTo>
                    <a:pt x="7137" y="5695"/>
                  </a:lnTo>
                  <a:cubicBezTo>
                    <a:pt x="7213" y="5695"/>
                    <a:pt x="7286" y="5646"/>
                    <a:pt x="7301" y="5570"/>
                  </a:cubicBezTo>
                  <a:cubicBezTo>
                    <a:pt x="7324" y="5467"/>
                    <a:pt x="7244" y="5375"/>
                    <a:pt x="7141" y="5375"/>
                  </a:cubicBezTo>
                  <a:lnTo>
                    <a:pt x="6993" y="5375"/>
                  </a:lnTo>
                  <a:lnTo>
                    <a:pt x="6993" y="3344"/>
                  </a:lnTo>
                  <a:cubicBezTo>
                    <a:pt x="6993" y="3203"/>
                    <a:pt x="7050" y="3066"/>
                    <a:pt x="7149" y="2964"/>
                  </a:cubicBezTo>
                  <a:cubicBezTo>
                    <a:pt x="7255" y="2861"/>
                    <a:pt x="7392" y="2804"/>
                    <a:pt x="7537" y="2804"/>
                  </a:cubicBezTo>
                  <a:cubicBezTo>
                    <a:pt x="7837" y="2804"/>
                    <a:pt x="8084" y="3047"/>
                    <a:pt x="8084" y="3344"/>
                  </a:cubicBezTo>
                  <a:lnTo>
                    <a:pt x="8084" y="4314"/>
                  </a:lnTo>
                  <a:cubicBezTo>
                    <a:pt x="8084" y="4394"/>
                    <a:pt x="8141" y="4466"/>
                    <a:pt x="8225" y="4478"/>
                  </a:cubicBezTo>
                  <a:cubicBezTo>
                    <a:pt x="8232" y="4478"/>
                    <a:pt x="8238" y="4479"/>
                    <a:pt x="8244" y="4479"/>
                  </a:cubicBezTo>
                  <a:cubicBezTo>
                    <a:pt x="8331" y="4479"/>
                    <a:pt x="8404" y="4407"/>
                    <a:pt x="8404" y="4318"/>
                  </a:cubicBezTo>
                  <a:lnTo>
                    <a:pt x="8404" y="3344"/>
                  </a:lnTo>
                  <a:cubicBezTo>
                    <a:pt x="8404" y="2869"/>
                    <a:pt x="8016" y="2481"/>
                    <a:pt x="7537" y="2481"/>
                  </a:cubicBezTo>
                  <a:cubicBezTo>
                    <a:pt x="7335" y="2481"/>
                    <a:pt x="7145" y="2549"/>
                    <a:pt x="6993" y="2675"/>
                  </a:cubicBezTo>
                  <a:lnTo>
                    <a:pt x="6993" y="1887"/>
                  </a:lnTo>
                  <a:cubicBezTo>
                    <a:pt x="6993" y="1408"/>
                    <a:pt x="6601" y="1020"/>
                    <a:pt x="6125" y="1020"/>
                  </a:cubicBezTo>
                  <a:cubicBezTo>
                    <a:pt x="5916" y="1020"/>
                    <a:pt x="5726" y="1092"/>
                    <a:pt x="5578" y="1214"/>
                  </a:cubicBezTo>
                  <a:lnTo>
                    <a:pt x="5578" y="868"/>
                  </a:lnTo>
                  <a:cubicBezTo>
                    <a:pt x="5578" y="388"/>
                    <a:pt x="5190" y="0"/>
                    <a:pt x="4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2245;p61"/>
          <p:cNvGrpSpPr/>
          <p:nvPr/>
        </p:nvGrpSpPr>
        <p:grpSpPr>
          <a:xfrm>
            <a:off x="8482883" y="1678355"/>
            <a:ext cx="366858" cy="449677"/>
            <a:chOff x="7340819" y="2397735"/>
            <a:chExt cx="366858" cy="449677"/>
          </a:xfrm>
        </p:grpSpPr>
        <p:sp>
          <p:nvSpPr>
            <p:cNvPr id="140" name="Google Shape;2246;p61"/>
            <p:cNvSpPr/>
            <p:nvPr/>
          </p:nvSpPr>
          <p:spPr>
            <a:xfrm>
              <a:off x="7340819" y="2397735"/>
              <a:ext cx="138952" cy="229651"/>
            </a:xfrm>
            <a:custGeom>
              <a:avLst/>
              <a:gdLst/>
              <a:ahLst/>
              <a:cxnLst/>
              <a:rect l="l" t="t" r="r" b="b"/>
              <a:pathLst>
                <a:path w="3421" h="5654" extrusionOk="0">
                  <a:moveTo>
                    <a:pt x="1849" y="2359"/>
                  </a:moveTo>
                  <a:cubicBezTo>
                    <a:pt x="480" y="2656"/>
                    <a:pt x="0" y="4798"/>
                    <a:pt x="1085" y="5654"/>
                  </a:cubicBezTo>
                  <a:cubicBezTo>
                    <a:pt x="1864" y="4965"/>
                    <a:pt x="2705" y="3737"/>
                    <a:pt x="3238" y="2599"/>
                  </a:cubicBezTo>
                  <a:cubicBezTo>
                    <a:pt x="2975" y="2112"/>
                    <a:pt x="2876" y="1625"/>
                    <a:pt x="3143" y="1100"/>
                  </a:cubicBezTo>
                  <a:cubicBezTo>
                    <a:pt x="3420" y="560"/>
                    <a:pt x="2389" y="1"/>
                    <a:pt x="2051" y="571"/>
                  </a:cubicBezTo>
                  <a:cubicBezTo>
                    <a:pt x="1758" y="1176"/>
                    <a:pt x="1708" y="1774"/>
                    <a:pt x="1849" y="2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48;p61"/>
            <p:cNvSpPr/>
            <p:nvPr/>
          </p:nvSpPr>
          <p:spPr>
            <a:xfrm>
              <a:off x="7382371" y="2409190"/>
              <a:ext cx="308612" cy="432048"/>
            </a:xfrm>
            <a:custGeom>
              <a:avLst/>
              <a:gdLst/>
              <a:ahLst/>
              <a:cxnLst/>
              <a:rect l="l" t="t" r="r" b="b"/>
              <a:pathLst>
                <a:path w="7598" h="10637" extrusionOk="0">
                  <a:moveTo>
                    <a:pt x="419" y="4173"/>
                  </a:moveTo>
                  <a:cubicBezTo>
                    <a:pt x="233" y="4554"/>
                    <a:pt x="107" y="4961"/>
                    <a:pt x="62" y="5383"/>
                  </a:cubicBezTo>
                  <a:cubicBezTo>
                    <a:pt x="1" y="5961"/>
                    <a:pt x="88" y="6562"/>
                    <a:pt x="373" y="7148"/>
                  </a:cubicBezTo>
                  <a:cubicBezTo>
                    <a:pt x="887" y="8206"/>
                    <a:pt x="2002" y="9320"/>
                    <a:pt x="3238" y="10230"/>
                  </a:cubicBezTo>
                  <a:cubicBezTo>
                    <a:pt x="3611" y="10504"/>
                    <a:pt x="3968" y="10633"/>
                    <a:pt x="4299" y="10637"/>
                  </a:cubicBezTo>
                  <a:lnTo>
                    <a:pt x="4334" y="10637"/>
                  </a:lnTo>
                  <a:cubicBezTo>
                    <a:pt x="4733" y="10633"/>
                    <a:pt x="5094" y="10443"/>
                    <a:pt x="5399" y="10097"/>
                  </a:cubicBezTo>
                  <a:cubicBezTo>
                    <a:pt x="7145" y="8096"/>
                    <a:pt x="7597" y="6361"/>
                    <a:pt x="7122" y="4866"/>
                  </a:cubicBezTo>
                  <a:cubicBezTo>
                    <a:pt x="6586" y="4809"/>
                    <a:pt x="6144" y="4706"/>
                    <a:pt x="5787" y="4573"/>
                  </a:cubicBezTo>
                  <a:cubicBezTo>
                    <a:pt x="5627" y="4516"/>
                    <a:pt x="5486" y="4451"/>
                    <a:pt x="5361" y="4379"/>
                  </a:cubicBezTo>
                  <a:cubicBezTo>
                    <a:pt x="3691" y="3447"/>
                    <a:pt x="4703" y="1590"/>
                    <a:pt x="6262" y="1332"/>
                  </a:cubicBezTo>
                  <a:lnTo>
                    <a:pt x="6772" y="1187"/>
                  </a:lnTo>
                  <a:cubicBezTo>
                    <a:pt x="6951" y="1138"/>
                    <a:pt x="7069" y="1016"/>
                    <a:pt x="6993" y="788"/>
                  </a:cubicBezTo>
                  <a:lnTo>
                    <a:pt x="6814" y="244"/>
                  </a:lnTo>
                  <a:cubicBezTo>
                    <a:pt x="6768" y="95"/>
                    <a:pt x="6673" y="4"/>
                    <a:pt x="6536" y="0"/>
                  </a:cubicBezTo>
                  <a:lnTo>
                    <a:pt x="6506" y="0"/>
                  </a:lnTo>
                  <a:cubicBezTo>
                    <a:pt x="5387" y="12"/>
                    <a:pt x="3908" y="826"/>
                    <a:pt x="3033" y="1838"/>
                  </a:cubicBezTo>
                  <a:cubicBezTo>
                    <a:pt x="2865" y="2028"/>
                    <a:pt x="2835" y="2070"/>
                    <a:pt x="2645" y="2138"/>
                  </a:cubicBezTo>
                  <a:cubicBezTo>
                    <a:pt x="2496" y="2192"/>
                    <a:pt x="2355" y="2256"/>
                    <a:pt x="2215" y="2328"/>
                  </a:cubicBezTo>
                  <a:cubicBezTo>
                    <a:pt x="1465" y="2717"/>
                    <a:pt x="811" y="3382"/>
                    <a:pt x="419" y="41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49;p61"/>
            <p:cNvSpPr/>
            <p:nvPr/>
          </p:nvSpPr>
          <p:spPr>
            <a:xfrm>
              <a:off x="7349308" y="2404762"/>
              <a:ext cx="200285" cy="375590"/>
            </a:xfrm>
            <a:custGeom>
              <a:avLst/>
              <a:gdLst/>
              <a:ahLst/>
              <a:cxnLst/>
              <a:rect l="l" t="t" r="r" b="b"/>
              <a:pathLst>
                <a:path w="4931" h="9247" extrusionOk="0">
                  <a:moveTo>
                    <a:pt x="2278" y="320"/>
                  </a:moveTo>
                  <a:cubicBezTo>
                    <a:pt x="2375" y="320"/>
                    <a:pt x="2477" y="350"/>
                    <a:pt x="2565" y="398"/>
                  </a:cubicBezTo>
                  <a:cubicBezTo>
                    <a:pt x="2698" y="475"/>
                    <a:pt x="2896" y="653"/>
                    <a:pt x="2793" y="855"/>
                  </a:cubicBezTo>
                  <a:cubicBezTo>
                    <a:pt x="2549" y="1330"/>
                    <a:pt x="2557" y="1814"/>
                    <a:pt x="2816" y="2361"/>
                  </a:cubicBezTo>
                  <a:cubicBezTo>
                    <a:pt x="2005" y="2822"/>
                    <a:pt x="1328" y="3586"/>
                    <a:pt x="971" y="4465"/>
                  </a:cubicBezTo>
                  <a:cubicBezTo>
                    <a:pt x="879" y="4690"/>
                    <a:pt x="811" y="4918"/>
                    <a:pt x="765" y="5146"/>
                  </a:cubicBezTo>
                  <a:cubicBezTo>
                    <a:pt x="415" y="4712"/>
                    <a:pt x="389" y="4115"/>
                    <a:pt x="495" y="3655"/>
                  </a:cubicBezTo>
                  <a:cubicBezTo>
                    <a:pt x="621" y="3115"/>
                    <a:pt x="993" y="2491"/>
                    <a:pt x="1674" y="2342"/>
                  </a:cubicBezTo>
                  <a:cubicBezTo>
                    <a:pt x="1716" y="2335"/>
                    <a:pt x="1754" y="2308"/>
                    <a:pt x="1777" y="2270"/>
                  </a:cubicBezTo>
                  <a:cubicBezTo>
                    <a:pt x="1800" y="2236"/>
                    <a:pt x="1808" y="2190"/>
                    <a:pt x="1796" y="2148"/>
                  </a:cubicBezTo>
                  <a:cubicBezTo>
                    <a:pt x="1659" y="1578"/>
                    <a:pt x="1720" y="1015"/>
                    <a:pt x="1983" y="475"/>
                  </a:cubicBezTo>
                  <a:cubicBezTo>
                    <a:pt x="2051" y="364"/>
                    <a:pt x="2161" y="320"/>
                    <a:pt x="2278" y="320"/>
                  </a:cubicBezTo>
                  <a:close/>
                  <a:moveTo>
                    <a:pt x="2278" y="1"/>
                  </a:moveTo>
                  <a:cubicBezTo>
                    <a:pt x="2053" y="1"/>
                    <a:pt x="1836" y="94"/>
                    <a:pt x="1705" y="319"/>
                  </a:cubicBezTo>
                  <a:cubicBezTo>
                    <a:pt x="1701" y="322"/>
                    <a:pt x="1697" y="326"/>
                    <a:pt x="1697" y="330"/>
                  </a:cubicBezTo>
                  <a:cubicBezTo>
                    <a:pt x="1423" y="889"/>
                    <a:pt x="1340" y="1475"/>
                    <a:pt x="1450" y="2072"/>
                  </a:cubicBezTo>
                  <a:cubicBezTo>
                    <a:pt x="834" y="2270"/>
                    <a:pt x="354" y="2833"/>
                    <a:pt x="183" y="3583"/>
                  </a:cubicBezTo>
                  <a:cubicBezTo>
                    <a:pt x="1" y="4359"/>
                    <a:pt x="202" y="5104"/>
                    <a:pt x="708" y="5549"/>
                  </a:cubicBezTo>
                  <a:cubicBezTo>
                    <a:pt x="701" y="5652"/>
                    <a:pt x="697" y="5755"/>
                    <a:pt x="697" y="5857"/>
                  </a:cubicBezTo>
                  <a:cubicBezTo>
                    <a:pt x="701" y="6360"/>
                    <a:pt x="818" y="6854"/>
                    <a:pt x="1043" y="7314"/>
                  </a:cubicBezTo>
                  <a:cubicBezTo>
                    <a:pt x="1332" y="7912"/>
                    <a:pt x="1815" y="8547"/>
                    <a:pt x="2473" y="9201"/>
                  </a:cubicBezTo>
                  <a:cubicBezTo>
                    <a:pt x="2508" y="9232"/>
                    <a:pt x="2546" y="9247"/>
                    <a:pt x="2587" y="9247"/>
                  </a:cubicBezTo>
                  <a:cubicBezTo>
                    <a:pt x="2629" y="9247"/>
                    <a:pt x="2671" y="9232"/>
                    <a:pt x="2702" y="9197"/>
                  </a:cubicBezTo>
                  <a:cubicBezTo>
                    <a:pt x="2766" y="9137"/>
                    <a:pt x="2762" y="9034"/>
                    <a:pt x="2702" y="8973"/>
                  </a:cubicBezTo>
                  <a:cubicBezTo>
                    <a:pt x="2466" y="8741"/>
                    <a:pt x="2256" y="8513"/>
                    <a:pt x="2070" y="8284"/>
                  </a:cubicBezTo>
                  <a:cubicBezTo>
                    <a:pt x="2169" y="7946"/>
                    <a:pt x="2329" y="7630"/>
                    <a:pt x="2538" y="7349"/>
                  </a:cubicBezTo>
                  <a:cubicBezTo>
                    <a:pt x="2755" y="7516"/>
                    <a:pt x="3055" y="7603"/>
                    <a:pt x="3348" y="7603"/>
                  </a:cubicBezTo>
                  <a:cubicBezTo>
                    <a:pt x="3626" y="7603"/>
                    <a:pt x="3900" y="7524"/>
                    <a:pt x="4098" y="7360"/>
                  </a:cubicBezTo>
                  <a:cubicBezTo>
                    <a:pt x="4166" y="7303"/>
                    <a:pt x="4174" y="7200"/>
                    <a:pt x="4117" y="7132"/>
                  </a:cubicBezTo>
                  <a:cubicBezTo>
                    <a:pt x="4087" y="7094"/>
                    <a:pt x="4043" y="7075"/>
                    <a:pt x="3997" y="7075"/>
                  </a:cubicBezTo>
                  <a:cubicBezTo>
                    <a:pt x="3960" y="7075"/>
                    <a:pt x="3923" y="7087"/>
                    <a:pt x="3892" y="7113"/>
                  </a:cubicBezTo>
                  <a:cubicBezTo>
                    <a:pt x="3753" y="7228"/>
                    <a:pt x="3552" y="7284"/>
                    <a:pt x="3347" y="7284"/>
                  </a:cubicBezTo>
                  <a:cubicBezTo>
                    <a:pt x="3127" y="7284"/>
                    <a:pt x="2901" y="7220"/>
                    <a:pt x="2740" y="7098"/>
                  </a:cubicBezTo>
                  <a:cubicBezTo>
                    <a:pt x="3196" y="6592"/>
                    <a:pt x="3816" y="6226"/>
                    <a:pt x="4486" y="6108"/>
                  </a:cubicBezTo>
                  <a:cubicBezTo>
                    <a:pt x="4573" y="6089"/>
                    <a:pt x="4630" y="6006"/>
                    <a:pt x="4615" y="5922"/>
                  </a:cubicBezTo>
                  <a:cubicBezTo>
                    <a:pt x="4602" y="5845"/>
                    <a:pt x="4536" y="5789"/>
                    <a:pt x="4461" y="5789"/>
                  </a:cubicBezTo>
                  <a:cubicBezTo>
                    <a:pt x="4450" y="5789"/>
                    <a:pt x="4439" y="5790"/>
                    <a:pt x="4429" y="5793"/>
                  </a:cubicBezTo>
                  <a:cubicBezTo>
                    <a:pt x="4063" y="5857"/>
                    <a:pt x="3713" y="5987"/>
                    <a:pt x="3390" y="6173"/>
                  </a:cubicBezTo>
                  <a:cubicBezTo>
                    <a:pt x="3348" y="5998"/>
                    <a:pt x="3272" y="5827"/>
                    <a:pt x="3162" y="5667"/>
                  </a:cubicBezTo>
                  <a:cubicBezTo>
                    <a:pt x="3200" y="5260"/>
                    <a:pt x="3645" y="4834"/>
                    <a:pt x="4052" y="4834"/>
                  </a:cubicBezTo>
                  <a:cubicBezTo>
                    <a:pt x="4139" y="4834"/>
                    <a:pt x="4212" y="4762"/>
                    <a:pt x="4212" y="4674"/>
                  </a:cubicBezTo>
                  <a:cubicBezTo>
                    <a:pt x="4212" y="4583"/>
                    <a:pt x="4139" y="4511"/>
                    <a:pt x="4052" y="4511"/>
                  </a:cubicBezTo>
                  <a:cubicBezTo>
                    <a:pt x="3573" y="4511"/>
                    <a:pt x="3086" y="4903"/>
                    <a:pt x="2907" y="5367"/>
                  </a:cubicBezTo>
                  <a:cubicBezTo>
                    <a:pt x="2599" y="5066"/>
                    <a:pt x="2218" y="4895"/>
                    <a:pt x="1865" y="4895"/>
                  </a:cubicBezTo>
                  <a:cubicBezTo>
                    <a:pt x="1777" y="4895"/>
                    <a:pt x="1705" y="4967"/>
                    <a:pt x="1705" y="5055"/>
                  </a:cubicBezTo>
                  <a:cubicBezTo>
                    <a:pt x="1705" y="5142"/>
                    <a:pt x="1777" y="5214"/>
                    <a:pt x="1865" y="5214"/>
                  </a:cubicBezTo>
                  <a:cubicBezTo>
                    <a:pt x="2420" y="5214"/>
                    <a:pt x="3036" y="5797"/>
                    <a:pt x="3097" y="6356"/>
                  </a:cubicBezTo>
                  <a:cubicBezTo>
                    <a:pt x="2527" y="6759"/>
                    <a:pt x="2074" y="7330"/>
                    <a:pt x="1830" y="7984"/>
                  </a:cubicBezTo>
                  <a:cubicBezTo>
                    <a:pt x="1625" y="7706"/>
                    <a:pt x="1458" y="7436"/>
                    <a:pt x="1332" y="7177"/>
                  </a:cubicBezTo>
                  <a:cubicBezTo>
                    <a:pt x="830" y="6143"/>
                    <a:pt x="1020" y="5195"/>
                    <a:pt x="1271" y="4583"/>
                  </a:cubicBezTo>
                  <a:cubicBezTo>
                    <a:pt x="1674" y="3583"/>
                    <a:pt x="2534" y="2742"/>
                    <a:pt x="3512" y="2388"/>
                  </a:cubicBezTo>
                  <a:cubicBezTo>
                    <a:pt x="3736" y="2308"/>
                    <a:pt x="3793" y="2243"/>
                    <a:pt x="3949" y="2065"/>
                  </a:cubicBezTo>
                  <a:lnTo>
                    <a:pt x="3968" y="2042"/>
                  </a:lnTo>
                  <a:cubicBezTo>
                    <a:pt x="4212" y="1760"/>
                    <a:pt x="4508" y="1490"/>
                    <a:pt x="4843" y="1243"/>
                  </a:cubicBezTo>
                  <a:cubicBezTo>
                    <a:pt x="4916" y="1190"/>
                    <a:pt x="4931" y="1091"/>
                    <a:pt x="4877" y="1019"/>
                  </a:cubicBezTo>
                  <a:cubicBezTo>
                    <a:pt x="4846" y="975"/>
                    <a:pt x="4798" y="953"/>
                    <a:pt x="4749" y="953"/>
                  </a:cubicBezTo>
                  <a:cubicBezTo>
                    <a:pt x="4716" y="953"/>
                    <a:pt x="4682" y="963"/>
                    <a:pt x="4653" y="984"/>
                  </a:cubicBezTo>
                  <a:cubicBezTo>
                    <a:pt x="4299" y="1247"/>
                    <a:pt x="3987" y="1532"/>
                    <a:pt x="3725" y="1833"/>
                  </a:cubicBezTo>
                  <a:lnTo>
                    <a:pt x="3706" y="1855"/>
                  </a:lnTo>
                  <a:cubicBezTo>
                    <a:pt x="3561" y="2019"/>
                    <a:pt x="3550" y="2034"/>
                    <a:pt x="3401" y="2088"/>
                  </a:cubicBezTo>
                  <a:cubicBezTo>
                    <a:pt x="3299" y="2126"/>
                    <a:pt x="3200" y="2167"/>
                    <a:pt x="3101" y="2213"/>
                  </a:cubicBezTo>
                  <a:cubicBezTo>
                    <a:pt x="2892" y="1760"/>
                    <a:pt x="2884" y="1384"/>
                    <a:pt x="3078" y="1003"/>
                  </a:cubicBezTo>
                  <a:cubicBezTo>
                    <a:pt x="3238" y="688"/>
                    <a:pt x="3093" y="322"/>
                    <a:pt x="2721" y="117"/>
                  </a:cubicBezTo>
                  <a:cubicBezTo>
                    <a:pt x="2585" y="43"/>
                    <a:pt x="2430" y="1"/>
                    <a:pt x="2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50;p61"/>
            <p:cNvSpPr/>
            <p:nvPr/>
          </p:nvSpPr>
          <p:spPr>
            <a:xfrm>
              <a:off x="7469374" y="2402244"/>
              <a:ext cx="238303" cy="445168"/>
            </a:xfrm>
            <a:custGeom>
              <a:avLst/>
              <a:gdLst/>
              <a:ahLst/>
              <a:cxnLst/>
              <a:rect l="l" t="t" r="r" b="b"/>
              <a:pathLst>
                <a:path w="5867" h="10960" extrusionOk="0">
                  <a:moveTo>
                    <a:pt x="4033" y="1670"/>
                  </a:moveTo>
                  <a:lnTo>
                    <a:pt x="4177" y="1967"/>
                  </a:lnTo>
                  <a:cubicBezTo>
                    <a:pt x="4200" y="2013"/>
                    <a:pt x="4303" y="2237"/>
                    <a:pt x="4139" y="2347"/>
                  </a:cubicBezTo>
                  <a:cubicBezTo>
                    <a:pt x="4078" y="2385"/>
                    <a:pt x="4018" y="2423"/>
                    <a:pt x="3964" y="2458"/>
                  </a:cubicBezTo>
                  <a:cubicBezTo>
                    <a:pt x="3763" y="2583"/>
                    <a:pt x="3591" y="2694"/>
                    <a:pt x="3439" y="2823"/>
                  </a:cubicBezTo>
                  <a:cubicBezTo>
                    <a:pt x="3405" y="2857"/>
                    <a:pt x="3386" y="2903"/>
                    <a:pt x="3386" y="2948"/>
                  </a:cubicBezTo>
                  <a:cubicBezTo>
                    <a:pt x="3386" y="2998"/>
                    <a:pt x="3409" y="3040"/>
                    <a:pt x="3447" y="3070"/>
                  </a:cubicBezTo>
                  <a:cubicBezTo>
                    <a:pt x="3782" y="3336"/>
                    <a:pt x="4082" y="3675"/>
                    <a:pt x="4345" y="4074"/>
                  </a:cubicBezTo>
                  <a:cubicBezTo>
                    <a:pt x="4508" y="4322"/>
                    <a:pt x="4638" y="4577"/>
                    <a:pt x="4740" y="4835"/>
                  </a:cubicBezTo>
                  <a:cubicBezTo>
                    <a:pt x="4018" y="4733"/>
                    <a:pt x="3455" y="4538"/>
                    <a:pt x="3070" y="4253"/>
                  </a:cubicBezTo>
                  <a:cubicBezTo>
                    <a:pt x="2720" y="3998"/>
                    <a:pt x="2530" y="3671"/>
                    <a:pt x="2519" y="3310"/>
                  </a:cubicBezTo>
                  <a:cubicBezTo>
                    <a:pt x="2507" y="2952"/>
                    <a:pt x="2667" y="2583"/>
                    <a:pt x="2968" y="2267"/>
                  </a:cubicBezTo>
                  <a:cubicBezTo>
                    <a:pt x="3253" y="1971"/>
                    <a:pt x="3626" y="1761"/>
                    <a:pt x="4033" y="1670"/>
                  </a:cubicBezTo>
                  <a:close/>
                  <a:moveTo>
                    <a:pt x="4387" y="0"/>
                  </a:moveTo>
                  <a:cubicBezTo>
                    <a:pt x="3785" y="0"/>
                    <a:pt x="3059" y="225"/>
                    <a:pt x="2340" y="632"/>
                  </a:cubicBezTo>
                  <a:cubicBezTo>
                    <a:pt x="2264" y="674"/>
                    <a:pt x="2237" y="772"/>
                    <a:pt x="2279" y="849"/>
                  </a:cubicBezTo>
                  <a:cubicBezTo>
                    <a:pt x="2310" y="900"/>
                    <a:pt x="2364" y="929"/>
                    <a:pt x="2421" y="929"/>
                  </a:cubicBezTo>
                  <a:cubicBezTo>
                    <a:pt x="2447" y="929"/>
                    <a:pt x="2474" y="923"/>
                    <a:pt x="2500" y="909"/>
                  </a:cubicBezTo>
                  <a:cubicBezTo>
                    <a:pt x="3169" y="529"/>
                    <a:pt x="3839" y="320"/>
                    <a:pt x="4387" y="320"/>
                  </a:cubicBezTo>
                  <a:cubicBezTo>
                    <a:pt x="4409" y="320"/>
                    <a:pt x="4478" y="320"/>
                    <a:pt x="4520" y="453"/>
                  </a:cubicBezTo>
                  <a:lnTo>
                    <a:pt x="4698" y="997"/>
                  </a:lnTo>
                  <a:cubicBezTo>
                    <a:pt x="4714" y="1035"/>
                    <a:pt x="4725" y="1088"/>
                    <a:pt x="4706" y="1122"/>
                  </a:cubicBezTo>
                  <a:cubicBezTo>
                    <a:pt x="4691" y="1149"/>
                    <a:pt x="4649" y="1176"/>
                    <a:pt x="4584" y="1195"/>
                  </a:cubicBezTo>
                  <a:lnTo>
                    <a:pt x="4086" y="1335"/>
                  </a:lnTo>
                  <a:cubicBezTo>
                    <a:pt x="3017" y="1518"/>
                    <a:pt x="2169" y="2404"/>
                    <a:pt x="2199" y="3321"/>
                  </a:cubicBezTo>
                  <a:cubicBezTo>
                    <a:pt x="2214" y="3781"/>
                    <a:pt x="2446" y="4196"/>
                    <a:pt x="2880" y="4512"/>
                  </a:cubicBezTo>
                  <a:cubicBezTo>
                    <a:pt x="2941" y="4558"/>
                    <a:pt x="3009" y="4603"/>
                    <a:pt x="3082" y="4645"/>
                  </a:cubicBezTo>
                  <a:cubicBezTo>
                    <a:pt x="3192" y="5143"/>
                    <a:pt x="3013" y="5954"/>
                    <a:pt x="2686" y="6391"/>
                  </a:cubicBezTo>
                  <a:cubicBezTo>
                    <a:pt x="2629" y="6460"/>
                    <a:pt x="2644" y="6562"/>
                    <a:pt x="2717" y="6616"/>
                  </a:cubicBezTo>
                  <a:cubicBezTo>
                    <a:pt x="2743" y="6638"/>
                    <a:pt x="2777" y="6646"/>
                    <a:pt x="2812" y="6646"/>
                  </a:cubicBezTo>
                  <a:cubicBezTo>
                    <a:pt x="2861" y="6646"/>
                    <a:pt x="2911" y="6627"/>
                    <a:pt x="2941" y="6585"/>
                  </a:cubicBezTo>
                  <a:cubicBezTo>
                    <a:pt x="3044" y="6448"/>
                    <a:pt x="3131" y="6285"/>
                    <a:pt x="3207" y="6106"/>
                  </a:cubicBezTo>
                  <a:cubicBezTo>
                    <a:pt x="3340" y="6288"/>
                    <a:pt x="3397" y="6570"/>
                    <a:pt x="3310" y="6737"/>
                  </a:cubicBezTo>
                  <a:cubicBezTo>
                    <a:pt x="3268" y="6817"/>
                    <a:pt x="3299" y="6912"/>
                    <a:pt x="3378" y="6954"/>
                  </a:cubicBezTo>
                  <a:cubicBezTo>
                    <a:pt x="3401" y="6966"/>
                    <a:pt x="3428" y="6973"/>
                    <a:pt x="3455" y="6973"/>
                  </a:cubicBezTo>
                  <a:cubicBezTo>
                    <a:pt x="3512" y="6973"/>
                    <a:pt x="3569" y="6939"/>
                    <a:pt x="3595" y="6886"/>
                  </a:cubicBezTo>
                  <a:cubicBezTo>
                    <a:pt x="3770" y="6551"/>
                    <a:pt x="3630" y="6022"/>
                    <a:pt x="3325" y="5767"/>
                  </a:cubicBezTo>
                  <a:cubicBezTo>
                    <a:pt x="3413" y="5451"/>
                    <a:pt x="3451" y="5113"/>
                    <a:pt x="3428" y="4820"/>
                  </a:cubicBezTo>
                  <a:lnTo>
                    <a:pt x="3428" y="4820"/>
                  </a:lnTo>
                  <a:cubicBezTo>
                    <a:pt x="3820" y="4987"/>
                    <a:pt x="4295" y="5105"/>
                    <a:pt x="4854" y="5174"/>
                  </a:cubicBezTo>
                  <a:cubicBezTo>
                    <a:pt x="5178" y="6307"/>
                    <a:pt x="4934" y="7536"/>
                    <a:pt x="4120" y="8841"/>
                  </a:cubicBezTo>
                  <a:cubicBezTo>
                    <a:pt x="4006" y="8658"/>
                    <a:pt x="3824" y="8491"/>
                    <a:pt x="3599" y="8369"/>
                  </a:cubicBezTo>
                  <a:cubicBezTo>
                    <a:pt x="3371" y="8244"/>
                    <a:pt x="3123" y="8178"/>
                    <a:pt x="2900" y="8178"/>
                  </a:cubicBezTo>
                  <a:cubicBezTo>
                    <a:pt x="2817" y="8178"/>
                    <a:pt x="2737" y="8187"/>
                    <a:pt x="2663" y="8206"/>
                  </a:cubicBezTo>
                  <a:cubicBezTo>
                    <a:pt x="2576" y="8228"/>
                    <a:pt x="2523" y="8316"/>
                    <a:pt x="2545" y="8400"/>
                  </a:cubicBezTo>
                  <a:cubicBezTo>
                    <a:pt x="2565" y="8473"/>
                    <a:pt x="2630" y="8523"/>
                    <a:pt x="2702" y="8523"/>
                  </a:cubicBezTo>
                  <a:cubicBezTo>
                    <a:pt x="2716" y="8523"/>
                    <a:pt x="2729" y="8521"/>
                    <a:pt x="2743" y="8518"/>
                  </a:cubicBezTo>
                  <a:cubicBezTo>
                    <a:pt x="2797" y="8503"/>
                    <a:pt x="2854" y="8497"/>
                    <a:pt x="2913" y="8497"/>
                  </a:cubicBezTo>
                  <a:cubicBezTo>
                    <a:pt x="2963" y="8497"/>
                    <a:pt x="3014" y="8501"/>
                    <a:pt x="3067" y="8510"/>
                  </a:cubicBezTo>
                  <a:cubicBezTo>
                    <a:pt x="2911" y="8703"/>
                    <a:pt x="2622" y="8848"/>
                    <a:pt x="2387" y="8848"/>
                  </a:cubicBezTo>
                  <a:cubicBezTo>
                    <a:pt x="2335" y="8848"/>
                    <a:pt x="2286" y="8841"/>
                    <a:pt x="2241" y="8826"/>
                  </a:cubicBezTo>
                  <a:cubicBezTo>
                    <a:pt x="2223" y="8819"/>
                    <a:pt x="2205" y="8816"/>
                    <a:pt x="2188" y="8816"/>
                  </a:cubicBezTo>
                  <a:cubicBezTo>
                    <a:pt x="2121" y="8816"/>
                    <a:pt x="2060" y="8859"/>
                    <a:pt x="2036" y="8925"/>
                  </a:cubicBezTo>
                  <a:cubicBezTo>
                    <a:pt x="2009" y="9008"/>
                    <a:pt x="2055" y="9100"/>
                    <a:pt x="2138" y="9130"/>
                  </a:cubicBezTo>
                  <a:cubicBezTo>
                    <a:pt x="2214" y="9157"/>
                    <a:pt x="2302" y="9168"/>
                    <a:pt x="2393" y="9168"/>
                  </a:cubicBezTo>
                  <a:cubicBezTo>
                    <a:pt x="2561" y="9168"/>
                    <a:pt x="2743" y="9122"/>
                    <a:pt x="2918" y="9031"/>
                  </a:cubicBezTo>
                  <a:cubicBezTo>
                    <a:pt x="3120" y="8928"/>
                    <a:pt x="3283" y="8780"/>
                    <a:pt x="3382" y="8617"/>
                  </a:cubicBezTo>
                  <a:cubicBezTo>
                    <a:pt x="3633" y="8738"/>
                    <a:pt x="3846" y="8940"/>
                    <a:pt x="3911" y="9157"/>
                  </a:cubicBezTo>
                  <a:cubicBezTo>
                    <a:pt x="3687" y="9484"/>
                    <a:pt x="3428" y="9815"/>
                    <a:pt x="3135" y="10150"/>
                  </a:cubicBezTo>
                  <a:cubicBezTo>
                    <a:pt x="2850" y="10477"/>
                    <a:pt x="2526" y="10642"/>
                    <a:pt x="2174" y="10642"/>
                  </a:cubicBezTo>
                  <a:cubicBezTo>
                    <a:pt x="1865" y="10642"/>
                    <a:pt x="1535" y="10515"/>
                    <a:pt x="1191" y="10260"/>
                  </a:cubicBezTo>
                  <a:cubicBezTo>
                    <a:pt x="875" y="10028"/>
                    <a:pt x="571" y="9784"/>
                    <a:pt x="282" y="9533"/>
                  </a:cubicBezTo>
                  <a:cubicBezTo>
                    <a:pt x="253" y="9507"/>
                    <a:pt x="215" y="9495"/>
                    <a:pt x="178" y="9495"/>
                  </a:cubicBezTo>
                  <a:cubicBezTo>
                    <a:pt x="133" y="9495"/>
                    <a:pt x="89" y="9513"/>
                    <a:pt x="57" y="9549"/>
                  </a:cubicBezTo>
                  <a:cubicBezTo>
                    <a:pt x="0" y="9617"/>
                    <a:pt x="4" y="9716"/>
                    <a:pt x="73" y="9777"/>
                  </a:cubicBezTo>
                  <a:cubicBezTo>
                    <a:pt x="366" y="10032"/>
                    <a:pt x="678" y="10283"/>
                    <a:pt x="1001" y="10519"/>
                  </a:cubicBezTo>
                  <a:cubicBezTo>
                    <a:pt x="1400" y="10811"/>
                    <a:pt x="1800" y="10960"/>
                    <a:pt x="2176" y="10960"/>
                  </a:cubicBezTo>
                  <a:cubicBezTo>
                    <a:pt x="2618" y="10960"/>
                    <a:pt x="3028" y="10758"/>
                    <a:pt x="3375" y="10363"/>
                  </a:cubicBezTo>
                  <a:cubicBezTo>
                    <a:pt x="5452" y="7993"/>
                    <a:pt x="5866" y="5817"/>
                    <a:pt x="4615" y="3899"/>
                  </a:cubicBezTo>
                  <a:cubicBezTo>
                    <a:pt x="4375" y="3530"/>
                    <a:pt x="4101" y="3215"/>
                    <a:pt x="3801" y="2948"/>
                  </a:cubicBezTo>
                  <a:cubicBezTo>
                    <a:pt x="3900" y="2876"/>
                    <a:pt x="4010" y="2808"/>
                    <a:pt x="4135" y="2728"/>
                  </a:cubicBezTo>
                  <a:cubicBezTo>
                    <a:pt x="4193" y="2694"/>
                    <a:pt x="4250" y="2655"/>
                    <a:pt x="4314" y="2614"/>
                  </a:cubicBezTo>
                  <a:cubicBezTo>
                    <a:pt x="4600" y="2427"/>
                    <a:pt x="4596" y="2081"/>
                    <a:pt x="4466" y="1822"/>
                  </a:cubicBezTo>
                  <a:lnTo>
                    <a:pt x="4352" y="1594"/>
                  </a:lnTo>
                  <a:lnTo>
                    <a:pt x="4672" y="1503"/>
                  </a:lnTo>
                  <a:cubicBezTo>
                    <a:pt x="4862" y="1450"/>
                    <a:pt x="4950" y="1347"/>
                    <a:pt x="4988" y="1275"/>
                  </a:cubicBezTo>
                  <a:cubicBezTo>
                    <a:pt x="5045" y="1164"/>
                    <a:pt x="5052" y="1039"/>
                    <a:pt x="5007" y="898"/>
                  </a:cubicBezTo>
                  <a:lnTo>
                    <a:pt x="4828" y="354"/>
                  </a:lnTo>
                  <a:cubicBezTo>
                    <a:pt x="4756" y="133"/>
                    <a:pt x="4588" y="0"/>
                    <a:pt x="4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618965" y="1623651"/>
            <a:ext cx="2240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HC: </a:t>
            </a:r>
          </a:p>
          <a:p>
            <a:r>
              <a:rPr lang="en-US" sz="2800" dirty="0"/>
              <a:t>Serum: 100* </a:t>
            </a:r>
          </a:p>
          <a:p>
            <a:r>
              <a:rPr lang="en-US" sz="2800" dirty="0"/>
              <a:t>PBMC: (30)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9698" y="3789794"/>
            <a:ext cx="342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Recruitment stage will be finalized by the end of June 2024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Samples will be shift to SIAF </a:t>
            </a:r>
          </a:p>
        </p:txBody>
      </p:sp>
    </p:spTree>
    <p:extLst>
      <p:ext uri="{BB962C8B-B14F-4D97-AF65-F5344CB8AC3E}">
        <p14:creationId xmlns:p14="http://schemas.microsoft.com/office/powerpoint/2010/main" val="226201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756</Words>
  <Application>Microsoft Office PowerPoint</Application>
  <PresentationFormat>Panoramiczny</PresentationFormat>
  <Paragraphs>98</Paragraphs>
  <Slides>18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Karla</vt:lpstr>
      <vt:lpstr>Montserrat</vt:lpstr>
      <vt:lpstr>Montserrat ExtraBold</vt:lpstr>
      <vt:lpstr>Roboto Condensed Light</vt:lpstr>
      <vt:lpstr>Wingdings</vt:lpstr>
      <vt:lpstr>Office Theme</vt:lpstr>
      <vt:lpstr>Prism5.Document</vt:lpstr>
      <vt:lpstr> TOWARDS NEW BIOMARKERS IN PSORIATIC ARTHRITIS IN PSORIATIC ARTHRITIS</vt:lpstr>
      <vt:lpstr>Prezentacja programu PowerPoint</vt:lpstr>
      <vt:lpstr>Prezentacja programu PowerPoint</vt:lpstr>
      <vt:lpstr>Prezentacja programu PowerPoint</vt:lpstr>
      <vt:lpstr>Prezentacja programu PowerPoint</vt:lpstr>
      <vt:lpstr>AT THE ENTHESES/ IN ENTHESOPATHY </vt:lpstr>
      <vt:lpstr>Hypothesis </vt:lpstr>
      <vt:lpstr>  METHODS </vt:lpstr>
      <vt:lpstr>Target population, Control,&amp; comparison groups</vt:lpstr>
      <vt:lpstr>Prezentacja programu PowerPoint</vt:lpstr>
      <vt:lpstr>Assessment of lipoxin A4, resolvin E1 and alarmins in serum</vt:lpstr>
      <vt:lpstr>In-vivo </vt:lpstr>
      <vt:lpstr>Prezentacja programu PowerPoint</vt:lpstr>
      <vt:lpstr>RESULTS (preliminary) </vt:lpstr>
      <vt:lpstr>Prezentacja programu PowerPoint</vt:lpstr>
      <vt:lpstr>Prezentacja programu PowerPoint</vt:lpstr>
      <vt:lpstr>Publications 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NEW BIOMARKERS IN PSORIATIC ARTHRITIS IN PSORIATIC ARTHRITIS</dc:title>
  <dc:creator>user</dc:creator>
  <cp:lastModifiedBy>Aleksandra Czekalska</cp:lastModifiedBy>
  <cp:revision>46</cp:revision>
  <dcterms:created xsi:type="dcterms:W3CDTF">2024-04-29T06:24:27Z</dcterms:created>
  <dcterms:modified xsi:type="dcterms:W3CDTF">2024-06-04T06:00:22Z</dcterms:modified>
</cp:coreProperties>
</file>