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325" r:id="rId5"/>
    <p:sldId id="326" r:id="rId6"/>
    <p:sldId id="327" r:id="rId7"/>
    <p:sldId id="340" r:id="rId8"/>
    <p:sldId id="346" r:id="rId9"/>
    <p:sldId id="344" r:id="rId10"/>
    <p:sldId id="341" r:id="rId11"/>
    <p:sldId id="331" r:id="rId12"/>
    <p:sldId id="342" r:id="rId13"/>
    <p:sldId id="334" r:id="rId14"/>
    <p:sldId id="343" r:id="rId15"/>
    <p:sldId id="347" r:id="rId16"/>
    <p:sldId id="348" r:id="rId17"/>
    <p:sldId id="349" r:id="rId18"/>
    <p:sldId id="350" r:id="rId19"/>
    <p:sldId id="338" r:id="rId20"/>
    <p:sldId id="33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816" userDrawn="1">
          <p15:clr>
            <a:srgbClr val="A4A3A4"/>
          </p15:clr>
        </p15:guide>
        <p15:guide id="2" orient="horz" pos="3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0" autoAdjust="0"/>
    <p:restoredTop sz="94205" autoAdjust="0"/>
  </p:normalViewPr>
  <p:slideViewPr>
    <p:cSldViewPr snapToGrid="0">
      <p:cViewPr varScale="1">
        <p:scale>
          <a:sx n="110" d="100"/>
          <a:sy n="110" d="100"/>
        </p:scale>
        <p:origin x="126" y="552"/>
      </p:cViewPr>
      <p:guideLst>
        <p:guide pos="816"/>
        <p:guide orient="horz" pos="38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57456-157A-C12A-2FEC-91B7B9EE49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D46761-828E-1508-56BD-BAEADF3486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F95820-84BB-3447-8286-60A51307E7F2}" type="datetimeFigureOut">
              <a:rPr lang="en-US" smtClean="0"/>
              <a:t>6/3/2024</a:t>
            </a:fld>
            <a:endParaRPr lang="en-US" dirty="0"/>
          </a:p>
        </p:txBody>
      </p:sp>
      <p:sp>
        <p:nvSpPr>
          <p:cNvPr id="4" name="Footer Placeholder 3">
            <a:extLst>
              <a:ext uri="{FF2B5EF4-FFF2-40B4-BE49-F238E27FC236}">
                <a16:creationId xmlns:a16="http://schemas.microsoft.com/office/drawing/2014/main" id="{CD428A7E-6B0E-809C-73D1-4B5E2FF471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89A5AA6-0C5B-430A-E0C4-C90B2F0A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476440-F66F-F947-8EFC-EA5202ACFD25}" type="slidenum">
              <a:rPr lang="en-US" smtClean="0"/>
              <a:t>‹#›</a:t>
            </a:fld>
            <a:endParaRPr lang="en-US" dirty="0"/>
          </a:p>
        </p:txBody>
      </p:sp>
    </p:spTree>
    <p:extLst>
      <p:ext uri="{BB962C8B-B14F-4D97-AF65-F5344CB8AC3E}">
        <p14:creationId xmlns:p14="http://schemas.microsoft.com/office/powerpoint/2010/main" val="23371176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8FC54-6AE4-6A4A-9756-823A0F1BE5A6}" type="datetimeFigureOut">
              <a:rPr lang="en-US" smtClean="0"/>
              <a:t>6/3/2024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9E9EB-07EB-9D44-9F5A-AB1FBECCDD88}" type="slidenum">
              <a:rPr lang="en-US" smtClean="0"/>
              <a:t>‹#›</a:t>
            </a:fld>
            <a:endParaRPr lang="en-US" dirty="0"/>
          </a:p>
        </p:txBody>
      </p:sp>
    </p:spTree>
    <p:extLst>
      <p:ext uri="{BB962C8B-B14F-4D97-AF65-F5344CB8AC3E}">
        <p14:creationId xmlns:p14="http://schemas.microsoft.com/office/powerpoint/2010/main" val="15467587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C745E-9B5A-59BF-BF50-4F251E39D58D}"/>
              </a:ext>
            </a:extLst>
          </p:cNvPr>
          <p:cNvSpPr/>
          <p:nvPr userDrawn="1"/>
        </p:nvSpPr>
        <p:spPr>
          <a:xfrm>
            <a:off x="304800" y="266701"/>
            <a:ext cx="11582400" cy="6324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6044184"/>
            <a:ext cx="9144000" cy="356616"/>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0" name="Picture Placeholder 9">
            <a:extLst>
              <a:ext uri="{FF2B5EF4-FFF2-40B4-BE49-F238E27FC236}">
                <a16:creationId xmlns:a16="http://schemas.microsoft.com/office/drawing/2014/main" id="{F2B4A7EA-9E3F-9CE1-56B5-92F4FDDA6991}"/>
              </a:ext>
            </a:extLst>
          </p:cNvPr>
          <p:cNvSpPr>
            <a:spLocks noGrp="1"/>
          </p:cNvSpPr>
          <p:nvPr>
            <p:ph type="pic" sz="quarter" idx="10"/>
          </p:nvPr>
        </p:nvSpPr>
        <p:spPr>
          <a:xfrm>
            <a:off x="2324100" y="758952"/>
            <a:ext cx="7543800" cy="5029200"/>
          </a:xfrm>
          <a:custGeom>
            <a:avLst/>
            <a:gdLst>
              <a:gd name="connsiteX0" fmla="*/ 3567113 w 7543800"/>
              <a:gd name="connsiteY0" fmla="*/ 4869270 h 5029200"/>
              <a:gd name="connsiteX1" fmla="*/ 3567113 w 7543800"/>
              <a:gd name="connsiteY1" fmla="*/ 4957572 h 5029200"/>
              <a:gd name="connsiteX2" fmla="*/ 3976688 w 7543800"/>
              <a:gd name="connsiteY2" fmla="*/ 4957572 h 5029200"/>
              <a:gd name="connsiteX3" fmla="*/ 3976688 w 7543800"/>
              <a:gd name="connsiteY3" fmla="*/ 4869270 h 5029200"/>
              <a:gd name="connsiteX4" fmla="*/ 0 w 7543800"/>
              <a:gd name="connsiteY4" fmla="*/ 0 h 5029200"/>
              <a:gd name="connsiteX5" fmla="*/ 7543800 w 7543800"/>
              <a:gd name="connsiteY5" fmla="*/ 0 h 5029200"/>
              <a:gd name="connsiteX6" fmla="*/ 7543800 w 7543800"/>
              <a:gd name="connsiteY6" fmla="*/ 5029200 h 5029200"/>
              <a:gd name="connsiteX7" fmla="*/ 0 w 7543800"/>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3800" h="5029200">
                <a:moveTo>
                  <a:pt x="3567113" y="4869270"/>
                </a:moveTo>
                <a:lnTo>
                  <a:pt x="3567113" y="4957572"/>
                </a:lnTo>
                <a:lnTo>
                  <a:pt x="3976688" y="4957572"/>
                </a:lnTo>
                <a:lnTo>
                  <a:pt x="3976688" y="4869270"/>
                </a:lnTo>
                <a:close/>
                <a:moveTo>
                  <a:pt x="0" y="0"/>
                </a:moveTo>
                <a:lnTo>
                  <a:pt x="7543800" y="0"/>
                </a:lnTo>
                <a:lnTo>
                  <a:pt x="7543800" y="5029200"/>
                </a:lnTo>
                <a:lnTo>
                  <a:pt x="0" y="5029200"/>
                </a:lnTo>
                <a:close/>
              </a:path>
            </a:pathLst>
          </a:custGeom>
        </p:spPr>
        <p:txBody>
          <a:bodyPr wrap="square">
            <a:noAutofit/>
          </a:bodyPr>
          <a:lstStyle>
            <a:lvl1pPr marL="0" indent="0" algn="ctr">
              <a:buNone/>
              <a:defRPr/>
            </a:lvl1pPr>
          </a:lstStyle>
          <a:p>
            <a:r>
              <a:rPr lang="en-GB"/>
              <a:t>Click icon to add picture</a:t>
            </a:r>
            <a:endParaRPr lang="en-US" dirty="0"/>
          </a:p>
        </p:txBody>
      </p:sp>
      <p:sp>
        <p:nvSpPr>
          <p:cNvPr id="9" name="Title 8">
            <a:extLst>
              <a:ext uri="{FF2B5EF4-FFF2-40B4-BE49-F238E27FC236}">
                <a16:creationId xmlns:a16="http://schemas.microsoft.com/office/drawing/2014/main" id="{42398E06-9E0E-BC81-DEB5-1DB2F8635C23}"/>
              </a:ext>
            </a:extLst>
          </p:cNvPr>
          <p:cNvSpPr>
            <a:spLocks noGrp="1"/>
          </p:cNvSpPr>
          <p:nvPr>
            <p:ph type="title"/>
          </p:nvPr>
        </p:nvSpPr>
        <p:spPr>
          <a:xfrm>
            <a:off x="838200" y="3108960"/>
            <a:ext cx="10515600" cy="640080"/>
          </a:xfrm>
        </p:spPr>
        <p:txBody>
          <a:bodyPr anchor="ctr"/>
          <a:lstStyle>
            <a:lvl1pPr algn="ctr">
              <a:defRPr sz="6000" spc="300" baseline="0"/>
            </a:lvl1pPr>
          </a:lstStyle>
          <a:p>
            <a:r>
              <a:rPr lang="en-GB"/>
              <a:t>Click to edit Master title style</a:t>
            </a:r>
            <a:endParaRPr lang="en-US" dirty="0"/>
          </a:p>
        </p:txBody>
      </p:sp>
      <p:sp>
        <p:nvSpPr>
          <p:cNvPr id="11" name="Rectangle 10">
            <a:extLst>
              <a:ext uri="{FF2B5EF4-FFF2-40B4-BE49-F238E27FC236}">
                <a16:creationId xmlns:a16="http://schemas.microsoft.com/office/drawing/2014/main" id="{39F70834-CB8D-A95B-D859-6E5B4C6B4F78}"/>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069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068A9B7-F56A-44B7-D61E-66289C79F1C3}"/>
              </a:ext>
            </a:extLst>
          </p:cNvPr>
          <p:cNvSpPr>
            <a:spLocks noGrp="1"/>
          </p:cNvSpPr>
          <p:nvPr>
            <p:ph type="pic" sz="quarter" idx="30"/>
          </p:nvPr>
        </p:nvSpPr>
        <p:spPr>
          <a:xfrm>
            <a:off x="0" y="5175504"/>
            <a:ext cx="12188952" cy="1682496"/>
          </a:xfrm>
        </p:spPr>
        <p:txBody>
          <a:bodyPr anchor="ctr"/>
          <a:lstStyle>
            <a:lvl1pPr marL="0" indent="0" algn="ctr">
              <a:buNone/>
              <a:defRPr/>
            </a:lvl1pPr>
          </a:lstStyle>
          <a:p>
            <a:r>
              <a:rPr lang="en-GB"/>
              <a:t>Click icon to add picture</a:t>
            </a:r>
            <a:endParaRPr lang="en-US" dirty="0"/>
          </a:p>
        </p:txBody>
      </p:sp>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85088" y="609600"/>
            <a:ext cx="10021824" cy="1252728"/>
          </a:xfrm>
        </p:spPr>
        <p:txBody>
          <a:bodyPr/>
          <a:lstStyle>
            <a:lvl1pPr algn="ctr">
              <a:lnSpc>
                <a:spcPts val="5760"/>
              </a:lnSpc>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lvl1pPr>
              <a:defRPr>
                <a:solidFill>
                  <a:schemeClr val="bg1"/>
                </a:solidFill>
              </a:defRPr>
            </a:lvl1p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GB"/>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GB"/>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383280"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GB"/>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383280"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GB"/>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5468112"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GB"/>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5468112"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GB"/>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7552944"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GB"/>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7552944"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GB"/>
              <a:t>Click to edit Master text styles</a:t>
            </a:r>
          </a:p>
        </p:txBody>
      </p:sp>
      <p:cxnSp>
        <p:nvCxnSpPr>
          <p:cNvPr id="17" name="Straight Connector 16">
            <a:extLst>
              <a:ext uri="{FF2B5EF4-FFF2-40B4-BE49-F238E27FC236}">
                <a16:creationId xmlns:a16="http://schemas.microsoft.com/office/drawing/2014/main" id="{BF42A71B-2F05-7F67-85C0-0C5AA947983D}"/>
              </a:ext>
            </a:extLst>
          </p:cNvPr>
          <p:cNvCxnSpPr>
            <a:cxnSpLocks/>
          </p:cNvCxnSpPr>
          <p:nvPr userDrawn="1"/>
        </p:nvCxnSpPr>
        <p:spPr>
          <a:xfrm>
            <a:off x="3383280"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C25395-CA95-6040-8ED6-C7D8A2E16C49}"/>
              </a:ext>
            </a:extLst>
          </p:cNvPr>
          <p:cNvCxnSpPr>
            <a:cxnSpLocks/>
          </p:cNvCxnSpPr>
          <p:nvPr userDrawn="1"/>
        </p:nvCxnSpPr>
        <p:spPr>
          <a:xfrm>
            <a:off x="9637776"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2F589B-649A-57C2-1D3E-79FDFF84BADB}"/>
              </a:ext>
            </a:extLst>
          </p:cNvPr>
          <p:cNvCxnSpPr>
            <a:cxnSpLocks/>
          </p:cNvCxnSpPr>
          <p:nvPr userDrawn="1"/>
        </p:nvCxnSpPr>
        <p:spPr>
          <a:xfrm>
            <a:off x="7552944"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F3728F-0FBF-5AD2-357E-FFCFFBF7687E}"/>
              </a:ext>
            </a:extLst>
          </p:cNvPr>
          <p:cNvCxnSpPr>
            <a:cxnSpLocks/>
          </p:cNvCxnSpPr>
          <p:nvPr userDrawn="1"/>
        </p:nvCxnSpPr>
        <p:spPr>
          <a:xfrm>
            <a:off x="5468112"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9637776"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GB"/>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9637776"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GB"/>
              <a:t>Click to edit Master text styles</a:t>
            </a:r>
          </a:p>
        </p:txBody>
      </p:sp>
      <p:cxnSp>
        <p:nvCxnSpPr>
          <p:cNvPr id="34" name="Straight Connector 33">
            <a:extLst>
              <a:ext uri="{FF2B5EF4-FFF2-40B4-BE49-F238E27FC236}">
                <a16:creationId xmlns:a16="http://schemas.microsoft.com/office/drawing/2014/main" id="{7A9AA302-5107-FDE7-557C-3305A9A7DEC2}"/>
              </a:ext>
            </a:extLst>
          </p:cNvPr>
          <p:cNvCxnSpPr>
            <a:cxnSpLocks/>
          </p:cNvCxnSpPr>
          <p:nvPr userDrawn="1"/>
        </p:nvCxnSpPr>
        <p:spPr>
          <a:xfrm>
            <a:off x="1298448"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10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068A9B7-F56A-44B7-D61E-66289C79F1C3}"/>
              </a:ext>
            </a:extLst>
          </p:cNvPr>
          <p:cNvSpPr>
            <a:spLocks noGrp="1"/>
          </p:cNvSpPr>
          <p:nvPr>
            <p:ph type="pic" sz="quarter" idx="30"/>
          </p:nvPr>
        </p:nvSpPr>
        <p:spPr>
          <a:xfrm>
            <a:off x="0" y="0"/>
            <a:ext cx="12188952" cy="1682496"/>
          </a:xfrm>
        </p:spPr>
        <p:txBody>
          <a:bodyPr anchor="ctr"/>
          <a:lstStyle>
            <a:lvl1pPr marL="0" indent="0" algn="ctr">
              <a:buNone/>
              <a:defRPr/>
            </a:lvl1pPr>
          </a:lstStyle>
          <a:p>
            <a:r>
              <a:rPr lang="en-GB"/>
              <a:t>Click icon to add picture</a:t>
            </a:r>
            <a:endParaRPr lang="en-US" dirty="0"/>
          </a:p>
        </p:txBody>
      </p:sp>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298448" y="5221224"/>
            <a:ext cx="3621024" cy="621792"/>
          </a:xfrm>
        </p:spPr>
        <p:txBody>
          <a:bodyPr/>
          <a:lstStyle>
            <a:lvl1pPr algn="l">
              <a:lnSpc>
                <a:spcPts val="5760"/>
              </a:lnSpc>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lvl1pPr>
              <a:defRPr>
                <a:solidFill>
                  <a:schemeClr val="accent1"/>
                </a:solidFill>
              </a:defRPr>
            </a:lvl1p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GB"/>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300984"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GB"/>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5312664"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GB"/>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7315200"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GB"/>
              <a:t>Click to edit Master text styles</a:t>
            </a:r>
          </a:p>
        </p:txBody>
      </p: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9321800"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GB"/>
              <a:t>Click to edit Master text styles</a:t>
            </a:r>
          </a:p>
        </p:txBody>
      </p:sp>
      <p:cxnSp>
        <p:nvCxnSpPr>
          <p:cNvPr id="5" name="Straight Connector 4">
            <a:extLst>
              <a:ext uri="{FF2B5EF4-FFF2-40B4-BE49-F238E27FC236}">
                <a16:creationId xmlns:a16="http://schemas.microsoft.com/office/drawing/2014/main" id="{73769F54-E10C-40C4-5EFF-E8A9CA520AEC}"/>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6E7B1EF-9D07-1E66-7467-93C9AE48BD85}"/>
              </a:ext>
            </a:extLst>
          </p:cNvPr>
          <p:cNvCxnSpPr>
            <a:cxnSpLocks/>
          </p:cNvCxnSpPr>
          <p:nvPr userDrawn="1"/>
        </p:nvCxnSpPr>
        <p:spPr>
          <a:xfrm flipH="1">
            <a:off x="1219200" y="2871216"/>
            <a:ext cx="9595104" cy="0"/>
          </a:xfrm>
          <a:prstGeom prst="line">
            <a:avLst/>
          </a:prstGeom>
          <a:ln w="12700" cap="flat" cmpd="sng" algn="ctr">
            <a:solidFill>
              <a:schemeClr val="accent1"/>
            </a:solidFill>
            <a:prstDash val="solid"/>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GB"/>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300984"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GB"/>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5312664"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GB"/>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7315200"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GB"/>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9321800"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GB"/>
              <a:t>Click to edit Master text styles</a:t>
            </a:r>
          </a:p>
        </p:txBody>
      </p:sp>
      <p:sp>
        <p:nvSpPr>
          <p:cNvPr id="8" name="Text Placeholder 7">
            <a:extLst>
              <a:ext uri="{FF2B5EF4-FFF2-40B4-BE49-F238E27FC236}">
                <a16:creationId xmlns:a16="http://schemas.microsoft.com/office/drawing/2014/main" id="{75476138-49FF-70BE-6359-0A511EFB243F}"/>
              </a:ext>
            </a:extLst>
          </p:cNvPr>
          <p:cNvSpPr>
            <a:spLocks noGrp="1"/>
          </p:cNvSpPr>
          <p:nvPr>
            <p:ph type="body" sz="quarter" idx="31" hasCustomPrompt="1"/>
          </p:nvPr>
        </p:nvSpPr>
        <p:spPr>
          <a:xfrm>
            <a:off x="3300984"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2" name="Text Placeholder 7">
            <a:extLst>
              <a:ext uri="{FF2B5EF4-FFF2-40B4-BE49-F238E27FC236}">
                <a16:creationId xmlns:a16="http://schemas.microsoft.com/office/drawing/2014/main" id="{46EFC43B-3F8D-6957-F343-F3D9C3E7A716}"/>
              </a:ext>
            </a:extLst>
          </p:cNvPr>
          <p:cNvSpPr>
            <a:spLocks noGrp="1"/>
          </p:cNvSpPr>
          <p:nvPr>
            <p:ph type="body" sz="quarter" idx="32" hasCustomPrompt="1"/>
          </p:nvPr>
        </p:nvSpPr>
        <p:spPr>
          <a:xfrm>
            <a:off x="1298448"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3" name="Text Placeholder 7">
            <a:extLst>
              <a:ext uri="{FF2B5EF4-FFF2-40B4-BE49-F238E27FC236}">
                <a16:creationId xmlns:a16="http://schemas.microsoft.com/office/drawing/2014/main" id="{D6007DD2-0F2E-6F92-8457-FC670750ED38}"/>
              </a:ext>
            </a:extLst>
          </p:cNvPr>
          <p:cNvSpPr>
            <a:spLocks noGrp="1"/>
          </p:cNvSpPr>
          <p:nvPr>
            <p:ph type="body" sz="quarter" idx="33" hasCustomPrompt="1"/>
          </p:nvPr>
        </p:nvSpPr>
        <p:spPr>
          <a:xfrm>
            <a:off x="5312664"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4" name="Text Placeholder 7">
            <a:extLst>
              <a:ext uri="{FF2B5EF4-FFF2-40B4-BE49-F238E27FC236}">
                <a16:creationId xmlns:a16="http://schemas.microsoft.com/office/drawing/2014/main" id="{06C5667F-C463-51B6-B8D6-F757BDB8AFCC}"/>
              </a:ext>
            </a:extLst>
          </p:cNvPr>
          <p:cNvSpPr>
            <a:spLocks noGrp="1"/>
          </p:cNvSpPr>
          <p:nvPr>
            <p:ph type="body" sz="quarter" idx="34" hasCustomPrompt="1"/>
          </p:nvPr>
        </p:nvSpPr>
        <p:spPr>
          <a:xfrm>
            <a:off x="7315200"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7" name="Text Placeholder 7">
            <a:extLst>
              <a:ext uri="{FF2B5EF4-FFF2-40B4-BE49-F238E27FC236}">
                <a16:creationId xmlns:a16="http://schemas.microsoft.com/office/drawing/2014/main" id="{0FF09CBB-BD48-E8E5-EECF-B6CBC36B236C}"/>
              </a:ext>
            </a:extLst>
          </p:cNvPr>
          <p:cNvSpPr>
            <a:spLocks noGrp="1"/>
          </p:cNvSpPr>
          <p:nvPr>
            <p:ph type="body" sz="quarter" idx="35" hasCustomPrompt="1"/>
          </p:nvPr>
        </p:nvSpPr>
        <p:spPr>
          <a:xfrm>
            <a:off x="9321800"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Tree>
    <p:extLst>
      <p:ext uri="{BB962C8B-B14F-4D97-AF65-F5344CB8AC3E}">
        <p14:creationId xmlns:p14="http://schemas.microsoft.com/office/powerpoint/2010/main" val="2333783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A881D2A-2C75-8B2A-DA41-F42ABBA59AA9}"/>
              </a:ext>
            </a:extLst>
          </p:cNvPr>
          <p:cNvSpPr>
            <a:spLocks noGrp="1"/>
          </p:cNvSpPr>
          <p:nvPr>
            <p:ph type="pic" sz="quarter" idx="13"/>
          </p:nvPr>
        </p:nvSpPr>
        <p:spPr>
          <a:xfrm>
            <a:off x="0" y="0"/>
            <a:ext cx="6656832" cy="6858000"/>
          </a:xfrm>
          <a:custGeom>
            <a:avLst/>
            <a:gdLst>
              <a:gd name="connsiteX0" fmla="*/ 1295400 w 6656832"/>
              <a:gd name="connsiteY0" fmla="*/ 1492377 h 6858000"/>
              <a:gd name="connsiteX1" fmla="*/ 1295400 w 6656832"/>
              <a:gd name="connsiteY1" fmla="*/ 1580679 h 6858000"/>
              <a:gd name="connsiteX2" fmla="*/ 1704975 w 6656832"/>
              <a:gd name="connsiteY2" fmla="*/ 1580679 h 6858000"/>
              <a:gd name="connsiteX3" fmla="*/ 1704975 w 6656832"/>
              <a:gd name="connsiteY3" fmla="*/ 1492377 h 6858000"/>
              <a:gd name="connsiteX4" fmla="*/ 0 w 6656832"/>
              <a:gd name="connsiteY4" fmla="*/ 0 h 6858000"/>
              <a:gd name="connsiteX5" fmla="*/ 6656832 w 6656832"/>
              <a:gd name="connsiteY5" fmla="*/ 0 h 6858000"/>
              <a:gd name="connsiteX6" fmla="*/ 6656832 w 6656832"/>
              <a:gd name="connsiteY6" fmla="*/ 6858000 h 6858000"/>
              <a:gd name="connsiteX7" fmla="*/ 0 w 665683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6832" h="6858000">
                <a:moveTo>
                  <a:pt x="1295400" y="1492377"/>
                </a:moveTo>
                <a:lnTo>
                  <a:pt x="1295400" y="1580679"/>
                </a:lnTo>
                <a:lnTo>
                  <a:pt x="1704975" y="1580679"/>
                </a:lnTo>
                <a:lnTo>
                  <a:pt x="1704975" y="1492377"/>
                </a:lnTo>
                <a:close/>
                <a:moveTo>
                  <a:pt x="0" y="0"/>
                </a:moveTo>
                <a:lnTo>
                  <a:pt x="6656832" y="0"/>
                </a:lnTo>
                <a:lnTo>
                  <a:pt x="6656832" y="6858000"/>
                </a:lnTo>
                <a:lnTo>
                  <a:pt x="0" y="6858000"/>
                </a:lnTo>
                <a:close/>
              </a:path>
            </a:pathLst>
          </a:custGeom>
        </p:spPr>
        <p:txBody>
          <a:bodyPr wrap="square">
            <a:noAutofit/>
          </a:bodyPr>
          <a:lstStyle/>
          <a:p>
            <a:r>
              <a:rPr lang="en-GB"/>
              <a:t>Click icon to add picture</a:t>
            </a: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298448" y="609600"/>
            <a:ext cx="6656832" cy="530352"/>
          </a:xfrm>
        </p:spPr>
        <p:txBody>
          <a:bodyPr anchor="t" anchorCtr="0"/>
          <a:lstStyle/>
          <a:p>
            <a:r>
              <a:rPr lang="en-GB"/>
              <a:t>Click to edit Master title style</a:t>
            </a:r>
            <a:endParaRPr lang="en-US" dirty="0"/>
          </a:p>
        </p:txBody>
      </p:sp>
      <p:sp>
        <p:nvSpPr>
          <p:cNvPr id="18" name="Text Placeholder 17">
            <a:extLst>
              <a:ext uri="{FF2B5EF4-FFF2-40B4-BE49-F238E27FC236}">
                <a16:creationId xmlns:a16="http://schemas.microsoft.com/office/drawing/2014/main" id="{CCA7A15A-B484-E46E-FF4D-179F31F1777F}"/>
              </a:ext>
            </a:extLst>
          </p:cNvPr>
          <p:cNvSpPr>
            <a:spLocks noGrp="1"/>
          </p:cNvSpPr>
          <p:nvPr>
            <p:ph type="body" idx="1"/>
          </p:nvPr>
        </p:nvSpPr>
        <p:spPr>
          <a:xfrm>
            <a:off x="1298448"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anchor="t">
            <a:noAutofit/>
          </a:bodyPr>
          <a:lstStyle>
            <a:lvl1pPr marL="0" indent="0">
              <a:lnSpc>
                <a:spcPts val="240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618488" y="3630168"/>
            <a:ext cx="3886200" cy="2514600"/>
          </a:xfrm>
        </p:spPr>
        <p:txBody>
          <a:bodyPr/>
          <a:lstStyle>
            <a:lvl1pPr marL="0" indent="0">
              <a:buNone/>
              <a:defRPr sz="1400"/>
            </a:lvl1pPr>
            <a:lvl2pPr marL="228600">
              <a:defRPr sz="1400"/>
            </a:lvl2pPr>
            <a:lvl3pPr marL="457200">
              <a:defRPr sz="1400"/>
            </a:lvl3pPr>
            <a:lvl4pPr marL="685800">
              <a:defRPr sz="1400"/>
            </a:lvl4pPr>
            <a:lvl5pPr marL="1143000">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1" name="Text Placeholder 20">
            <a:extLst>
              <a:ext uri="{FF2B5EF4-FFF2-40B4-BE49-F238E27FC236}">
                <a16:creationId xmlns:a16="http://schemas.microsoft.com/office/drawing/2014/main" id="{A123542D-139D-45CC-7853-FE3702B4BB1E}"/>
              </a:ext>
            </a:extLst>
          </p:cNvPr>
          <p:cNvSpPr>
            <a:spLocks noGrp="1"/>
          </p:cNvSpPr>
          <p:nvPr>
            <p:ph type="body" sz="quarter" idx="3"/>
          </p:nvPr>
        </p:nvSpPr>
        <p:spPr>
          <a:xfrm>
            <a:off x="6705600"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anchor="t" anchorCtr="0">
            <a:noAutofit/>
          </a:bodyPr>
          <a:lstStyle>
            <a:lvl1pPr marL="0" indent="0">
              <a:lnSpc>
                <a:spcPts val="240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013448" y="3630168"/>
            <a:ext cx="3886200" cy="2514600"/>
          </a:xfrm>
        </p:spPr>
        <p:txBody>
          <a:bodyPr/>
          <a:lstStyle>
            <a:lvl1pPr marL="0" indent="0">
              <a:buNone/>
              <a:defRPr sz="1400"/>
            </a:lvl1pPr>
            <a:lvl2pPr marL="228600">
              <a:defRPr sz="1400"/>
            </a:lvl2pPr>
            <a:lvl3pPr marL="457200">
              <a:defRPr sz="1400"/>
            </a:lvl3pPr>
            <a:lvl4pPr marL="685800">
              <a:defRPr sz="1400"/>
            </a:lvl4pPr>
            <a:lvl5pPr marL="1143000">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Slide Number Placeholder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2" name="Footer Placeholder 11">
            <a:extLst>
              <a:ext uri="{FF2B5EF4-FFF2-40B4-BE49-F238E27FC236}">
                <a16:creationId xmlns:a16="http://schemas.microsoft.com/office/drawing/2014/main" id="{971F094C-919A-3E78-DE58-27C2B997C940}"/>
              </a:ext>
            </a:extLst>
          </p:cNvPr>
          <p:cNvSpPr>
            <a:spLocks noGrp="1"/>
          </p:cNvSpPr>
          <p:nvPr>
            <p:ph type="ftr" sz="quarter" idx="12"/>
          </p:nvPr>
        </p:nvSpPr>
        <p:spPr/>
        <p:txBody>
          <a:bodyPr/>
          <a:lstStyle/>
          <a:p>
            <a:r>
              <a:rPr lang="en-US" dirty="0"/>
              <a:t>presentation title</a:t>
            </a:r>
          </a:p>
        </p:txBody>
      </p:sp>
      <p:sp>
        <p:nvSpPr>
          <p:cNvPr id="17" name="Rectangle 16">
            <a:extLst>
              <a:ext uri="{FF2B5EF4-FFF2-40B4-BE49-F238E27FC236}">
                <a16:creationId xmlns:a16="http://schemas.microsoft.com/office/drawing/2014/main" id="{D5896335-CC4F-4D72-23F0-F7FBFA640021}"/>
              </a:ext>
            </a:extLst>
          </p:cNvPr>
          <p:cNvSpPr/>
          <p:nvPr userDrawn="1"/>
        </p:nvSpPr>
        <p:spPr>
          <a:xfrm>
            <a:off x="1295400" y="1492377"/>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zon x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9EF4E7-F4EF-FFCD-9B0C-961E519F6DDD}"/>
              </a:ext>
            </a:extLst>
          </p:cNvPr>
          <p:cNvSpPr/>
          <p:nvPr userDrawn="1"/>
        </p:nvSpPr>
        <p:spPr>
          <a:xfrm>
            <a:off x="5791200" y="0"/>
            <a:ext cx="64008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298448" y="4014216"/>
            <a:ext cx="4160520" cy="1828800"/>
          </a:xfrm>
        </p:spPr>
        <p:txBody>
          <a:bodyPr anchor="b" anchorCtr="0"/>
          <a:lstStyle/>
          <a:p>
            <a:r>
              <a:rPr lang="en-GB"/>
              <a:t>Click to edit Master title style</a:t>
            </a:r>
            <a:endParaRPr lang="en-US" dirty="0"/>
          </a:p>
        </p:txBody>
      </p:sp>
      <p:sp>
        <p:nvSpPr>
          <p:cNvPr id="18" name="Text Placeholder 17">
            <a:extLst>
              <a:ext uri="{FF2B5EF4-FFF2-40B4-BE49-F238E27FC236}">
                <a16:creationId xmlns:a16="http://schemas.microsoft.com/office/drawing/2014/main" id="{CCA7A15A-B484-E46E-FF4D-179F31F1777F}"/>
              </a:ext>
            </a:extLst>
          </p:cNvPr>
          <p:cNvSpPr>
            <a:spLocks noGrp="1"/>
          </p:cNvSpPr>
          <p:nvPr>
            <p:ph type="body" idx="1"/>
          </p:nvPr>
        </p:nvSpPr>
        <p:spPr>
          <a:xfrm>
            <a:off x="7498080" y="621792"/>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7498080" y="1069848"/>
            <a:ext cx="3886200" cy="1527048"/>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1" name="Text Placeholder 20">
            <a:extLst>
              <a:ext uri="{FF2B5EF4-FFF2-40B4-BE49-F238E27FC236}">
                <a16:creationId xmlns:a16="http://schemas.microsoft.com/office/drawing/2014/main" id="{A123542D-139D-45CC-7853-FE3702B4BB1E}"/>
              </a:ext>
            </a:extLst>
          </p:cNvPr>
          <p:cNvSpPr>
            <a:spLocks noGrp="1"/>
          </p:cNvSpPr>
          <p:nvPr>
            <p:ph type="body" sz="quarter" idx="3"/>
          </p:nvPr>
        </p:nvSpPr>
        <p:spPr>
          <a:xfrm>
            <a:off x="7498080" y="3172968"/>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chorCtr="0">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498080" y="3621024"/>
            <a:ext cx="3886200" cy="1179576"/>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Slide Number Placeholder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2" name="Footer Placeholder 11">
            <a:extLst>
              <a:ext uri="{FF2B5EF4-FFF2-40B4-BE49-F238E27FC236}">
                <a16:creationId xmlns:a16="http://schemas.microsoft.com/office/drawing/2014/main" id="{971F094C-919A-3E78-DE58-27C2B997C940}"/>
              </a:ext>
            </a:extLst>
          </p:cNvPr>
          <p:cNvSpPr>
            <a:spLocks noGrp="1"/>
          </p:cNvSpPr>
          <p:nvPr>
            <p:ph type="ftr" sz="quarter" idx="12"/>
          </p:nvPr>
        </p:nvSpPr>
        <p:spPr/>
        <p:txBody>
          <a:bodyPr/>
          <a:lstStyle/>
          <a:p>
            <a:r>
              <a:rPr lang="en-US" dirty="0"/>
              <a:t>presentation title</a:t>
            </a:r>
          </a:p>
        </p:txBody>
      </p:sp>
      <p:sp>
        <p:nvSpPr>
          <p:cNvPr id="5" name="Picture Placeholder 6">
            <a:extLst>
              <a:ext uri="{FF2B5EF4-FFF2-40B4-BE49-F238E27FC236}">
                <a16:creationId xmlns:a16="http://schemas.microsoft.com/office/drawing/2014/main" id="{AD6DBECB-0E53-C186-A485-96A8FC1252C7}"/>
              </a:ext>
            </a:extLst>
          </p:cNvPr>
          <p:cNvSpPr>
            <a:spLocks noGrp="1"/>
          </p:cNvSpPr>
          <p:nvPr>
            <p:ph type="pic" sz="quarter" idx="14"/>
          </p:nvPr>
        </p:nvSpPr>
        <p:spPr>
          <a:xfrm>
            <a:off x="1298448" y="612648"/>
            <a:ext cx="3200400" cy="3200400"/>
          </a:xfrm>
          <a:prstGeom prst="ellipse">
            <a:avLst/>
          </a:prstGeom>
          <a:noFill/>
        </p:spPr>
        <p:txBody>
          <a:bodyPr anchor="ctr"/>
          <a:lstStyle>
            <a:lvl1pPr marL="0" indent="0" algn="ctr">
              <a:buNone/>
              <a:defRPr/>
            </a:lvl1pPr>
          </a:lstStyle>
          <a:p>
            <a:r>
              <a:rPr lang="en-GB"/>
              <a:t>Click icon to add picture</a:t>
            </a:r>
            <a:endParaRPr lang="en-US" dirty="0"/>
          </a:p>
        </p:txBody>
      </p:sp>
      <p:sp>
        <p:nvSpPr>
          <p:cNvPr id="7" name="Text Placeholder 20">
            <a:extLst>
              <a:ext uri="{FF2B5EF4-FFF2-40B4-BE49-F238E27FC236}">
                <a16:creationId xmlns:a16="http://schemas.microsoft.com/office/drawing/2014/main" id="{F0B28D44-29B3-3396-973D-82E361161253}"/>
              </a:ext>
            </a:extLst>
          </p:cNvPr>
          <p:cNvSpPr>
            <a:spLocks noGrp="1"/>
          </p:cNvSpPr>
          <p:nvPr>
            <p:ph type="body" sz="quarter" idx="15"/>
          </p:nvPr>
        </p:nvSpPr>
        <p:spPr>
          <a:xfrm>
            <a:off x="7498080" y="5129784"/>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chorCtr="0">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Content Placeholder 5">
            <a:extLst>
              <a:ext uri="{FF2B5EF4-FFF2-40B4-BE49-F238E27FC236}">
                <a16:creationId xmlns:a16="http://schemas.microsoft.com/office/drawing/2014/main" id="{C06156AC-1153-3958-CFE6-6CDCC21C38A9}"/>
              </a:ext>
            </a:extLst>
          </p:cNvPr>
          <p:cNvSpPr>
            <a:spLocks noGrp="1"/>
          </p:cNvSpPr>
          <p:nvPr>
            <p:ph sz="quarter" idx="16"/>
          </p:nvPr>
        </p:nvSpPr>
        <p:spPr>
          <a:xfrm>
            <a:off x="7498080" y="5568696"/>
            <a:ext cx="3886200" cy="905256"/>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Picture Placeholder 10">
            <a:extLst>
              <a:ext uri="{FF2B5EF4-FFF2-40B4-BE49-F238E27FC236}">
                <a16:creationId xmlns:a16="http://schemas.microsoft.com/office/drawing/2014/main" id="{A4CE90CA-176B-1E45-FECF-0290B1DCF55C}"/>
              </a:ext>
            </a:extLst>
          </p:cNvPr>
          <p:cNvSpPr>
            <a:spLocks noGrp="1"/>
          </p:cNvSpPr>
          <p:nvPr>
            <p:ph type="pic" sz="quarter" idx="17"/>
          </p:nvPr>
        </p:nvSpPr>
        <p:spPr>
          <a:xfrm>
            <a:off x="6245352" y="704088"/>
            <a:ext cx="914400" cy="914400"/>
          </a:xfrm>
        </p:spPr>
        <p:txBody>
          <a:bodyPr anchor="ctr"/>
          <a:lstStyle>
            <a:lvl1pPr marL="0" indent="0" algn="ctr">
              <a:buNone/>
              <a:defRPr sz="900"/>
            </a:lvl1pPr>
          </a:lstStyle>
          <a:p>
            <a:r>
              <a:rPr lang="en-GB"/>
              <a:t>Click icon to add picture</a:t>
            </a:r>
            <a:endParaRPr lang="en-US" dirty="0"/>
          </a:p>
        </p:txBody>
      </p:sp>
      <p:sp>
        <p:nvSpPr>
          <p:cNvPr id="13" name="Picture Placeholder 10">
            <a:extLst>
              <a:ext uri="{FF2B5EF4-FFF2-40B4-BE49-F238E27FC236}">
                <a16:creationId xmlns:a16="http://schemas.microsoft.com/office/drawing/2014/main" id="{365BC287-99EE-D6FA-48B9-1E6FFE9357EA}"/>
              </a:ext>
            </a:extLst>
          </p:cNvPr>
          <p:cNvSpPr>
            <a:spLocks noGrp="1"/>
          </p:cNvSpPr>
          <p:nvPr>
            <p:ph type="pic" sz="quarter" idx="18"/>
          </p:nvPr>
        </p:nvSpPr>
        <p:spPr>
          <a:xfrm>
            <a:off x="6245352" y="3273552"/>
            <a:ext cx="914400" cy="914400"/>
          </a:xfrm>
        </p:spPr>
        <p:txBody>
          <a:bodyPr anchor="ctr"/>
          <a:lstStyle>
            <a:lvl1pPr marL="0" indent="0" algn="ctr">
              <a:buNone/>
              <a:defRPr sz="900"/>
            </a:lvl1pPr>
          </a:lstStyle>
          <a:p>
            <a:r>
              <a:rPr lang="en-GB"/>
              <a:t>Click icon to add picture</a:t>
            </a:r>
            <a:endParaRPr lang="en-US" dirty="0"/>
          </a:p>
        </p:txBody>
      </p:sp>
      <p:sp>
        <p:nvSpPr>
          <p:cNvPr id="14" name="Picture Placeholder 10">
            <a:extLst>
              <a:ext uri="{FF2B5EF4-FFF2-40B4-BE49-F238E27FC236}">
                <a16:creationId xmlns:a16="http://schemas.microsoft.com/office/drawing/2014/main" id="{ECE7A377-A1E6-77DF-79F9-F251BD757741}"/>
              </a:ext>
            </a:extLst>
          </p:cNvPr>
          <p:cNvSpPr>
            <a:spLocks noGrp="1"/>
          </p:cNvSpPr>
          <p:nvPr>
            <p:ph type="pic" sz="quarter" idx="19"/>
          </p:nvPr>
        </p:nvSpPr>
        <p:spPr>
          <a:xfrm>
            <a:off x="6245352" y="5166360"/>
            <a:ext cx="914400" cy="914400"/>
          </a:xfrm>
        </p:spPr>
        <p:txBody>
          <a:bodyPr anchor="ctr"/>
          <a:lstStyle>
            <a:lvl1pPr marL="0" indent="0" algn="ctr">
              <a:buNone/>
              <a:defRPr sz="900"/>
            </a:lvl1pPr>
          </a:lstStyle>
          <a:p>
            <a:r>
              <a:rPr lang="en-GB"/>
              <a:t>Click icon to add picture</a:t>
            </a:r>
            <a:endParaRPr lang="en-US" dirty="0"/>
          </a:p>
        </p:txBody>
      </p:sp>
      <p:cxnSp>
        <p:nvCxnSpPr>
          <p:cNvPr id="15" name="Straight Connector 14">
            <a:extLst>
              <a:ext uri="{FF2B5EF4-FFF2-40B4-BE49-F238E27FC236}">
                <a16:creationId xmlns:a16="http://schemas.microsoft.com/office/drawing/2014/main" id="{52D976B1-BEF2-CB69-E97E-A6DAD1F04689}"/>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116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358819-7D9B-11CB-DBC5-CC8BC5C076D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B2EB2EEB-FE70-98B2-9437-0E1E91F929E8}"/>
              </a:ext>
            </a:extLst>
          </p:cNvPr>
          <p:cNvSpPr>
            <a:spLocks noGrp="1"/>
          </p:cNvSpPr>
          <p:nvPr>
            <p:ph type="ftr" sz="quarter" idx="11"/>
          </p:nvPr>
        </p:nvSpPr>
        <p:spPr/>
        <p:txBody>
          <a:bodyPr/>
          <a:lstStyle/>
          <a:p>
            <a:r>
              <a:rPr lang="en-US" dirty="0"/>
              <a:t>presentation title</a:t>
            </a:r>
          </a:p>
        </p:txBody>
      </p:sp>
      <p:cxnSp>
        <p:nvCxnSpPr>
          <p:cNvPr id="5" name="Straight Connector 4">
            <a:extLst>
              <a:ext uri="{FF2B5EF4-FFF2-40B4-BE49-F238E27FC236}">
                <a16:creationId xmlns:a16="http://schemas.microsoft.com/office/drawing/2014/main" id="{DFAA902D-BDC9-E5AF-D40D-7B8DE616EBE0}"/>
              </a:ext>
            </a:extLst>
          </p:cNvPr>
          <p:cNvCxnSpPr>
            <a:cxnSpLocks/>
          </p:cNvCxnSpPr>
          <p:nvPr userDrawn="1"/>
        </p:nvCxnSpPr>
        <p:spPr>
          <a:xfrm>
            <a:off x="5890260" y="153619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2A4017E-4CAA-8499-38AE-3A3306A7EB26}"/>
              </a:ext>
            </a:extLst>
          </p:cNvPr>
          <p:cNvSpPr>
            <a:spLocks noGrp="1"/>
          </p:cNvSpPr>
          <p:nvPr>
            <p:ph type="body" sz="quarter" idx="12"/>
          </p:nvPr>
        </p:nvSpPr>
        <p:spPr>
          <a:xfrm>
            <a:off x="2834640" y="2057400"/>
            <a:ext cx="6519672" cy="2971800"/>
          </a:xfrm>
          <a:solidFill>
            <a:schemeClr val="accent4"/>
          </a:solidFill>
        </p:spPr>
        <p:txBody>
          <a:bodyPr lIns="576072" tIns="228600" rIns="576072" bIns="228600" anchor="ctr"/>
          <a:lstStyle>
            <a:lvl1pPr marL="0" indent="0" algn="ctr">
              <a:lnSpc>
                <a:spcPts val="2460"/>
              </a:lnSpc>
              <a:buNone/>
              <a:defRPr sz="2000"/>
            </a:lvl1pPr>
          </a:lstStyle>
          <a:p>
            <a:pPr lvl="0"/>
            <a:r>
              <a:rPr lang="en-GB"/>
              <a:t>Click to edit Master text styles</a:t>
            </a:r>
          </a:p>
        </p:txBody>
      </p:sp>
      <p:sp>
        <p:nvSpPr>
          <p:cNvPr id="11" name="Picture Placeholder 10">
            <a:extLst>
              <a:ext uri="{FF2B5EF4-FFF2-40B4-BE49-F238E27FC236}">
                <a16:creationId xmlns:a16="http://schemas.microsoft.com/office/drawing/2014/main" id="{E9103CB5-F9EF-D6DA-A5D4-DCCAEBEBE615}"/>
              </a:ext>
            </a:extLst>
          </p:cNvPr>
          <p:cNvSpPr>
            <a:spLocks noGrp="1"/>
          </p:cNvSpPr>
          <p:nvPr>
            <p:ph type="pic" sz="quarter" idx="13"/>
          </p:nvPr>
        </p:nvSpPr>
        <p:spPr>
          <a:xfrm>
            <a:off x="2871216" y="5330952"/>
            <a:ext cx="6519672" cy="1527048"/>
          </a:xfrm>
        </p:spPr>
        <p:txBody>
          <a:bodyPr/>
          <a:lstStyle/>
          <a:p>
            <a:r>
              <a:rPr lang="en-GB"/>
              <a:t>Click icon to add picture</a:t>
            </a:r>
            <a:endParaRPr lang="en-US" dirty="0"/>
          </a:p>
        </p:txBody>
      </p:sp>
      <p:sp>
        <p:nvSpPr>
          <p:cNvPr id="2" name="Title 1">
            <a:extLst>
              <a:ext uri="{FF2B5EF4-FFF2-40B4-BE49-F238E27FC236}">
                <a16:creationId xmlns:a16="http://schemas.microsoft.com/office/drawing/2014/main" id="{E217F00C-8F19-CB9F-D5BF-9A5F4C77E256}"/>
              </a:ext>
            </a:extLst>
          </p:cNvPr>
          <p:cNvSpPr>
            <a:spLocks noGrp="1"/>
          </p:cNvSpPr>
          <p:nvPr>
            <p:ph type="title"/>
          </p:nvPr>
        </p:nvSpPr>
        <p:spPr>
          <a:xfrm>
            <a:off x="4116324" y="609600"/>
            <a:ext cx="3959352" cy="530352"/>
          </a:xfrm>
        </p:spPr>
        <p:txBody>
          <a:bodyPr/>
          <a:lstStyle>
            <a:lvl1pPr algn="ctr">
              <a:defRPr/>
            </a:lvl1pPr>
          </a:lstStyle>
          <a:p>
            <a:r>
              <a:rPr lang="en-GB"/>
              <a:t>Click to edit Master title style</a:t>
            </a:r>
            <a:endParaRPr lang="en-US" dirty="0"/>
          </a:p>
        </p:txBody>
      </p:sp>
    </p:spTree>
    <p:extLst>
      <p:ext uri="{BB962C8B-B14F-4D97-AF65-F5344CB8AC3E}">
        <p14:creationId xmlns:p14="http://schemas.microsoft.com/office/powerpoint/2010/main" val="1466626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8C402F40-958A-D2BF-629C-39B659EC95D4}"/>
              </a:ext>
            </a:extLst>
          </p:cNvPr>
          <p:cNvSpPr>
            <a:spLocks noGrp="1"/>
          </p:cNvSpPr>
          <p:nvPr>
            <p:ph type="pic" sz="quarter" idx="12"/>
          </p:nvPr>
        </p:nvSpPr>
        <p:spPr>
          <a:xfrm>
            <a:off x="0" y="1"/>
            <a:ext cx="12191999" cy="6858000"/>
          </a:xfrm>
          <a:custGeom>
            <a:avLst/>
            <a:gdLst>
              <a:gd name="connsiteX0" fmla="*/ 5890261 w 12191999"/>
              <a:gd name="connsiteY0" fmla="*/ 4496651 h 6858000"/>
              <a:gd name="connsiteX1" fmla="*/ 5890261 w 12191999"/>
              <a:gd name="connsiteY1" fmla="*/ 4584953 h 6858000"/>
              <a:gd name="connsiteX2" fmla="*/ 6299835 w 12191999"/>
              <a:gd name="connsiteY2" fmla="*/ 4584953 h 6858000"/>
              <a:gd name="connsiteX3" fmla="*/ 6299835 w 12191999"/>
              <a:gd name="connsiteY3" fmla="*/ 4496651 h 6858000"/>
              <a:gd name="connsiteX4" fmla="*/ 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5890261" y="4496651"/>
                </a:moveTo>
                <a:lnTo>
                  <a:pt x="5890261" y="4584953"/>
                </a:lnTo>
                <a:lnTo>
                  <a:pt x="6299835" y="4584953"/>
                </a:lnTo>
                <a:lnTo>
                  <a:pt x="6299835" y="4496651"/>
                </a:lnTo>
                <a:close/>
                <a:moveTo>
                  <a:pt x="0" y="0"/>
                </a:moveTo>
                <a:lnTo>
                  <a:pt x="12191999" y="0"/>
                </a:lnTo>
                <a:lnTo>
                  <a:pt x="12191999" y="6858000"/>
                </a:lnTo>
                <a:lnTo>
                  <a:pt x="0" y="6858000"/>
                </a:lnTo>
                <a:close/>
              </a:path>
            </a:pathLst>
          </a:custGeom>
        </p:spPr>
        <p:txBody>
          <a:bodyPr wrap="square">
            <a:noAutofit/>
          </a:bodyPr>
          <a:lstStyle/>
          <a:p>
            <a:r>
              <a:rPr lang="en-GB"/>
              <a:t>Click icon to add picture</a:t>
            </a:r>
            <a:endParaRPr lang="en-US" dirty="0"/>
          </a:p>
        </p:txBody>
      </p:sp>
      <p:sp>
        <p:nvSpPr>
          <p:cNvPr id="16" name="Title 15">
            <a:extLst>
              <a:ext uri="{FF2B5EF4-FFF2-40B4-BE49-F238E27FC236}">
                <a16:creationId xmlns:a16="http://schemas.microsoft.com/office/drawing/2014/main" id="{ABAFD431-F46D-3701-6A51-738ADAF3A5E3}"/>
              </a:ext>
            </a:extLst>
          </p:cNvPr>
          <p:cNvSpPr>
            <a:spLocks noGrp="1"/>
          </p:cNvSpPr>
          <p:nvPr>
            <p:ph type="title"/>
          </p:nvPr>
        </p:nvSpPr>
        <p:spPr>
          <a:xfrm>
            <a:off x="1535715" y="1485302"/>
            <a:ext cx="9120570" cy="3887396"/>
          </a:xfrm>
          <a:custGeom>
            <a:avLst/>
            <a:gdLst>
              <a:gd name="connsiteX0" fmla="*/ 4354545 w 9120570"/>
              <a:gd name="connsiteY0" fmla="*/ 3011350 h 3887396"/>
              <a:gd name="connsiteX1" fmla="*/ 4354545 w 9120570"/>
              <a:gd name="connsiteY1" fmla="*/ 3099652 h 3887396"/>
              <a:gd name="connsiteX2" fmla="*/ 4764120 w 9120570"/>
              <a:gd name="connsiteY2" fmla="*/ 3099652 h 3887396"/>
              <a:gd name="connsiteX3" fmla="*/ 4764120 w 9120570"/>
              <a:gd name="connsiteY3" fmla="*/ 3011350 h 3887396"/>
              <a:gd name="connsiteX4" fmla="*/ 0 w 9120570"/>
              <a:gd name="connsiteY4" fmla="*/ 0 h 3887396"/>
              <a:gd name="connsiteX5" fmla="*/ 9120570 w 9120570"/>
              <a:gd name="connsiteY5" fmla="*/ 0 h 3887396"/>
              <a:gd name="connsiteX6" fmla="*/ 9120570 w 9120570"/>
              <a:gd name="connsiteY6" fmla="*/ 3887396 h 3887396"/>
              <a:gd name="connsiteX7" fmla="*/ 0 w 9120570"/>
              <a:gd name="connsiteY7" fmla="*/ 3887396 h 388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0570" h="3887396">
                <a:moveTo>
                  <a:pt x="4354545" y="3011350"/>
                </a:moveTo>
                <a:lnTo>
                  <a:pt x="4354545" y="3099652"/>
                </a:lnTo>
                <a:lnTo>
                  <a:pt x="4764120" y="3099652"/>
                </a:lnTo>
                <a:lnTo>
                  <a:pt x="4764120" y="3011350"/>
                </a:lnTo>
                <a:close/>
                <a:moveTo>
                  <a:pt x="0" y="0"/>
                </a:moveTo>
                <a:lnTo>
                  <a:pt x="9120570" y="0"/>
                </a:lnTo>
                <a:lnTo>
                  <a:pt x="9120570" y="3887396"/>
                </a:lnTo>
                <a:lnTo>
                  <a:pt x="0" y="3887396"/>
                </a:lnTo>
                <a:close/>
              </a:path>
            </a:pathLst>
          </a:custGeom>
          <a:solidFill>
            <a:schemeClr val="accent1">
              <a:lumMod val="20000"/>
              <a:lumOff val="80000"/>
            </a:schemeClr>
          </a:solidFill>
        </p:spPr>
        <p:txBody>
          <a:bodyPr wrap="square" bIns="1097280" anchor="b">
            <a:noAutofit/>
          </a:bodyPr>
          <a:lstStyle>
            <a:lvl1pPr algn="ctr">
              <a:defRPr/>
            </a:lvl1pPr>
          </a:lstStyle>
          <a:p>
            <a:r>
              <a:rPr lang="en-GB"/>
              <a:t>Click to edit Master title style</a:t>
            </a:r>
            <a:endParaRPr lang="en-US" dirty="0"/>
          </a:p>
        </p:txBody>
      </p:sp>
      <p:sp>
        <p:nvSpPr>
          <p:cNvPr id="11" name="Picture Placeholder 10">
            <a:extLst>
              <a:ext uri="{FF2B5EF4-FFF2-40B4-BE49-F238E27FC236}">
                <a16:creationId xmlns:a16="http://schemas.microsoft.com/office/drawing/2014/main" id="{CAFD788D-D699-2BA7-3637-AA3B48C09084}"/>
              </a:ext>
            </a:extLst>
          </p:cNvPr>
          <p:cNvSpPr>
            <a:spLocks noGrp="1"/>
          </p:cNvSpPr>
          <p:nvPr>
            <p:ph type="pic" sz="quarter" idx="13"/>
          </p:nvPr>
        </p:nvSpPr>
        <p:spPr>
          <a:xfrm>
            <a:off x="4953000" y="612648"/>
            <a:ext cx="2286000" cy="2286000"/>
          </a:xfrm>
          <a:prstGeom prst="ellipse">
            <a:avLst/>
          </a:prstGeom>
        </p:spPr>
        <p:txBody>
          <a:bodyPr anchor="ctr"/>
          <a:lstStyle>
            <a:lvl1pPr marL="0" indent="0" algn="ctr">
              <a:buNone/>
              <a:defRPr sz="1050"/>
            </a:lvl1pPr>
          </a:lstStyle>
          <a:p>
            <a:r>
              <a:rPr lang="en-GB"/>
              <a:t>Click icon to add picture</a:t>
            </a:r>
            <a:endParaRPr lang="en-US" dirty="0"/>
          </a:p>
        </p:txBody>
      </p:sp>
      <p:sp>
        <p:nvSpPr>
          <p:cNvPr id="13" name="Text Placeholder 12">
            <a:extLst>
              <a:ext uri="{FF2B5EF4-FFF2-40B4-BE49-F238E27FC236}">
                <a16:creationId xmlns:a16="http://schemas.microsoft.com/office/drawing/2014/main" id="{7808A0C0-A02B-D1C7-6DE5-CA25624AD099}"/>
              </a:ext>
            </a:extLst>
          </p:cNvPr>
          <p:cNvSpPr>
            <a:spLocks noGrp="1"/>
          </p:cNvSpPr>
          <p:nvPr>
            <p:ph type="body" sz="quarter" idx="14"/>
          </p:nvPr>
        </p:nvSpPr>
        <p:spPr>
          <a:xfrm>
            <a:off x="1572768" y="5751576"/>
            <a:ext cx="9116568" cy="722376"/>
          </a:xfrm>
        </p:spPr>
        <p:txBody>
          <a:bodyPr anchor="ctr"/>
          <a:lstStyle>
            <a:lvl1pPr marL="0" indent="0" algn="ctr">
              <a:buNone/>
              <a:defRPr sz="2000" cap="all" baseline="0"/>
            </a:lvl1pPr>
          </a:lstStyle>
          <a:p>
            <a:pPr lvl="0"/>
            <a:r>
              <a:rPr lang="en-GB"/>
              <a:t>Click to edit Master text styles</a:t>
            </a:r>
          </a:p>
        </p:txBody>
      </p:sp>
      <p:sp>
        <p:nvSpPr>
          <p:cNvPr id="20" name="Rectangle 19">
            <a:extLst>
              <a:ext uri="{FF2B5EF4-FFF2-40B4-BE49-F238E27FC236}">
                <a16:creationId xmlns:a16="http://schemas.microsoft.com/office/drawing/2014/main" id="{469017C4-5BB0-DF6F-781B-FB81A3A5D977}"/>
              </a:ext>
            </a:extLst>
          </p:cNvPr>
          <p:cNvSpPr/>
          <p:nvPr userDrawn="1"/>
        </p:nvSpPr>
        <p:spPr>
          <a:xfrm>
            <a:off x="5890260" y="449665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9110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p:txBody>
          <a:bodyPr/>
          <a:lstStyle/>
          <a:p>
            <a:r>
              <a:rPr lang="en-GB"/>
              <a:t>Click to edit Master title style</a:t>
            </a:r>
            <a:endParaRPr lang="en-US" dirty="0"/>
          </a:p>
        </p:txBody>
      </p:sp>
      <p:sp>
        <p:nvSpPr>
          <p:cNvPr id="5" name="Slide Number Placeholder 4">
            <a:extLst>
              <a:ext uri="{FF2B5EF4-FFF2-40B4-BE49-F238E27FC236}">
                <a16:creationId xmlns:a16="http://schemas.microsoft.com/office/drawing/2014/main" id="{814BC7BE-FECC-8573-D4F0-FA004B4A04F4}"/>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8" name="Footer Placeholder 7">
            <a:extLst>
              <a:ext uri="{FF2B5EF4-FFF2-40B4-BE49-F238E27FC236}">
                <a16:creationId xmlns:a16="http://schemas.microsoft.com/office/drawing/2014/main" id="{A4DB0707-D3A6-4BF0-3225-EC3851AD7387}"/>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1AE946-135C-E4E8-BA60-64AB48B87F80}"/>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7" name="Footer Placeholder 6">
            <a:extLst>
              <a:ext uri="{FF2B5EF4-FFF2-40B4-BE49-F238E27FC236}">
                <a16:creationId xmlns:a16="http://schemas.microsoft.com/office/drawing/2014/main" id="{FFD67329-9F30-BEB7-31E2-FECA7FD59B06}"/>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129844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230684" y="987425"/>
            <a:ext cx="612470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129844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73183587-0236-046F-3B80-4D4EEA7A8009}"/>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60C67779-9FAD-3FE4-5C67-7E5313C03B45}"/>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129844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230684" y="993775"/>
            <a:ext cx="612470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129844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3AD70A4E-ED43-B5A1-F8FE-762E21A30A3E}"/>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A4125545-56D8-5212-AA45-63F7C1DBF101}"/>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4B2501-78A9-E41B-7C2D-09F09ADDCB5E}"/>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BA0478E-A529-CF4E-CE5C-583ACA20D66C}"/>
              </a:ext>
            </a:extLst>
          </p:cNvPr>
          <p:cNvSpPr/>
          <p:nvPr userDrawn="1"/>
        </p:nvSpPr>
        <p:spPr>
          <a:xfrm>
            <a:off x="4462849" y="685800"/>
            <a:ext cx="7119551" cy="548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95400" y="1124712"/>
            <a:ext cx="3886200" cy="548640"/>
          </a:xfrm>
        </p:spPr>
        <p:txBody>
          <a:bodyPr/>
          <a:lstStyle>
            <a:lvl1pPr>
              <a:defRPr spc="300" baseline="0"/>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95400" y="2816352"/>
            <a:ext cx="3602736" cy="3364992"/>
          </a:xfrm>
        </p:spPr>
        <p:txBody>
          <a:bodyPr/>
          <a:lstStyle>
            <a:lvl1pPr marL="0" indent="0">
              <a:lnSpc>
                <a:spcPct val="150000"/>
              </a:lnSpc>
              <a:buNone/>
              <a:defRPr sz="2000" cap="all" spc="0" baseline="0"/>
            </a:lvl1pPr>
            <a:lvl2pPr marL="228600">
              <a:defRPr spc="0" baseline="0"/>
            </a:lvl2pPr>
            <a:lvl3pPr marL="457200">
              <a:defRPr spc="0" baseline="0"/>
            </a:lvl3pPr>
            <a:lvl4pPr marL="685800">
              <a:defRPr spc="0" baseline="0"/>
            </a:lvl4pPr>
            <a:lvl5pPr marL="1143000">
              <a:defRPr spc="0" baseline="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4946904" y="1188720"/>
            <a:ext cx="6638544" cy="4480560"/>
          </a:xfrm>
          <a:noFill/>
        </p:spPr>
        <p:txBody>
          <a:bodyPr anchor="ctr"/>
          <a:lstStyle>
            <a:lvl1pPr marL="0" indent="0" algn="ctr">
              <a:buNone/>
              <a:defRPr/>
            </a:lvl1pPr>
          </a:lstStyle>
          <a:p>
            <a:r>
              <a:rPr lang="en-GB"/>
              <a:t>Click icon to add picture</a:t>
            </a:r>
            <a:endParaRPr lang="en-US" dirty="0"/>
          </a:p>
        </p:txBody>
      </p:sp>
      <p:cxnSp>
        <p:nvCxnSpPr>
          <p:cNvPr id="8" name="Straight Connector 7">
            <a:extLst>
              <a:ext uri="{FF2B5EF4-FFF2-40B4-BE49-F238E27FC236}">
                <a16:creationId xmlns:a16="http://schemas.microsoft.com/office/drawing/2014/main" id="{D792E47F-4E2C-B4B2-51F0-43D9D15C5A60}"/>
              </a:ext>
            </a:extLst>
          </p:cNvPr>
          <p:cNvCxnSpPr>
            <a:cxnSpLocks/>
          </p:cNvCxnSpPr>
          <p:nvPr userDrawn="1"/>
        </p:nvCxnSpPr>
        <p:spPr>
          <a:xfrm>
            <a:off x="1295400"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81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4"/>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A0478E-A529-CF4E-CE5C-583ACA20D66C}"/>
              </a:ext>
            </a:extLst>
          </p:cNvPr>
          <p:cNvSpPr/>
          <p:nvPr userDrawn="1"/>
        </p:nvSpPr>
        <p:spPr>
          <a:xfrm>
            <a:off x="3578352" y="0"/>
            <a:ext cx="86136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5449824" y="1124712"/>
            <a:ext cx="5760720" cy="548640"/>
          </a:xfrm>
        </p:spPr>
        <p:txBody>
          <a:bodyPr/>
          <a:lstStyle>
            <a:lvl1pPr>
              <a:defRPr spc="300" baseline="0"/>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5449824" y="2889504"/>
            <a:ext cx="5760720" cy="3319272"/>
          </a:xfrm>
        </p:spPr>
        <p:txBody>
          <a:bodyPr/>
          <a:lstStyle>
            <a:lvl1pPr marL="0" indent="0">
              <a:lnSpc>
                <a:spcPct val="150000"/>
              </a:lnSpc>
              <a:buNone/>
              <a:defRPr sz="2000" cap="none" spc="0" baseline="0"/>
            </a:lvl1pPr>
            <a:lvl2pPr marL="228600">
              <a:defRPr spc="0" baseline="0"/>
            </a:lvl2pPr>
            <a:lvl3pPr marL="457200">
              <a:defRPr spc="0" baseline="0"/>
            </a:lvl3pPr>
            <a:lvl4pPr marL="685800">
              <a:defRPr spc="0" baseline="0"/>
            </a:lvl4pPr>
            <a:lvl5pPr marL="1143000">
              <a:defRPr spc="0" baseline="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lvl1pPr>
              <a:defRPr>
                <a:solidFill>
                  <a:schemeClr val="bg1"/>
                </a:solidFill>
              </a:defRPr>
            </a:lvl1pPr>
          </a:lstStyle>
          <a:p>
            <a:fld id="{75DF2D63-3FF5-D547-96B9-BE9CCD1ABA58}" type="slidenum">
              <a:rPr lang="en-US" smtClean="0"/>
              <a:pPr/>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lvl1pPr>
              <a:defRPr>
                <a:solidFill>
                  <a:schemeClr val="bg1"/>
                </a:solidFill>
              </a:defRPr>
            </a:lvl1pPr>
          </a:lstStyle>
          <a:p>
            <a:r>
              <a:rPr lang="en-US" dirty="0"/>
              <a:t>presentation title</a:t>
            </a:r>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1298448" y="1828800"/>
            <a:ext cx="3200400" cy="3200400"/>
          </a:xfrm>
          <a:prstGeom prst="ellipse">
            <a:avLst/>
          </a:prstGeom>
          <a:noFill/>
        </p:spPr>
        <p:txBody>
          <a:bodyPr anchor="ctr"/>
          <a:lstStyle>
            <a:lvl1pPr marL="0" indent="0" algn="ctr">
              <a:buNone/>
              <a:defRPr/>
            </a:lvl1pPr>
          </a:lstStyle>
          <a:p>
            <a:r>
              <a:rPr lang="en-GB"/>
              <a:t>Click icon to add picture</a:t>
            </a:r>
            <a:endParaRPr lang="en-US" dirty="0"/>
          </a:p>
        </p:txBody>
      </p:sp>
      <p:cxnSp>
        <p:nvCxnSpPr>
          <p:cNvPr id="11" name="Straight Connector 10">
            <a:extLst>
              <a:ext uri="{FF2B5EF4-FFF2-40B4-BE49-F238E27FC236}">
                <a16:creationId xmlns:a16="http://schemas.microsoft.com/office/drawing/2014/main" id="{F036BAAC-D89F-682D-12A3-1C31F92F0FAF}"/>
              </a:ext>
            </a:extLst>
          </p:cNvPr>
          <p:cNvCxnSpPr>
            <a:cxnSpLocks/>
          </p:cNvCxnSpPr>
          <p:nvPr userDrawn="1"/>
        </p:nvCxnSpPr>
        <p:spPr>
          <a:xfrm>
            <a:off x="649224" y="2667000"/>
            <a:ext cx="0" cy="3124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877625-E710-6DF2-3E49-374C6DD8DBC0}"/>
              </a:ext>
            </a:extLst>
          </p:cNvPr>
          <p:cNvCxnSpPr>
            <a:cxnSpLocks/>
          </p:cNvCxnSpPr>
          <p:nvPr userDrawn="1"/>
        </p:nvCxnSpPr>
        <p:spPr>
          <a:xfrm>
            <a:off x="5447344"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iton Header">
    <p:bg>
      <p:bgPr>
        <a:solidFill>
          <a:schemeClr val="accent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D0AC02C-19A4-4754-CC96-34357DEFF55D}"/>
              </a:ext>
            </a:extLst>
          </p:cNvPr>
          <p:cNvSpPr>
            <a:spLocks noGrp="1"/>
          </p:cNvSpPr>
          <p:nvPr>
            <p:ph type="pic" sz="quarter" idx="10"/>
          </p:nvPr>
        </p:nvSpPr>
        <p:spPr>
          <a:xfrm>
            <a:off x="1527048" y="1481328"/>
            <a:ext cx="9144000" cy="3886200"/>
          </a:xfrm>
          <a:custGeom>
            <a:avLst/>
            <a:gdLst>
              <a:gd name="connsiteX0" fmla="*/ 6521576 w 9144000"/>
              <a:gd name="connsiteY0" fmla="*/ 2811867 h 3886200"/>
              <a:gd name="connsiteX1" fmla="*/ 6521576 w 9144000"/>
              <a:gd name="connsiteY1" fmla="*/ 2900169 h 3886200"/>
              <a:gd name="connsiteX2" fmla="*/ 6931151 w 9144000"/>
              <a:gd name="connsiteY2" fmla="*/ 2900169 h 3886200"/>
              <a:gd name="connsiteX3" fmla="*/ 6931151 w 9144000"/>
              <a:gd name="connsiteY3" fmla="*/ 2811867 h 3886200"/>
              <a:gd name="connsiteX4" fmla="*/ 0 w 9144000"/>
              <a:gd name="connsiteY4" fmla="*/ 0 h 3886200"/>
              <a:gd name="connsiteX5" fmla="*/ 9144000 w 9144000"/>
              <a:gd name="connsiteY5" fmla="*/ 0 h 3886200"/>
              <a:gd name="connsiteX6" fmla="*/ 9144000 w 9144000"/>
              <a:gd name="connsiteY6" fmla="*/ 3886200 h 3886200"/>
              <a:gd name="connsiteX7" fmla="*/ 0 w 9144000"/>
              <a:gd name="connsiteY7" fmla="*/ 3886200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886200">
                <a:moveTo>
                  <a:pt x="6521576" y="2811867"/>
                </a:moveTo>
                <a:lnTo>
                  <a:pt x="6521576" y="2900169"/>
                </a:lnTo>
                <a:lnTo>
                  <a:pt x="6931151" y="2900169"/>
                </a:lnTo>
                <a:lnTo>
                  <a:pt x="6931151" y="2811867"/>
                </a:lnTo>
                <a:close/>
                <a:moveTo>
                  <a:pt x="0" y="0"/>
                </a:moveTo>
                <a:lnTo>
                  <a:pt x="9144000" y="0"/>
                </a:lnTo>
                <a:lnTo>
                  <a:pt x="9144000" y="3886200"/>
                </a:lnTo>
                <a:lnTo>
                  <a:pt x="0" y="3886200"/>
                </a:lnTo>
                <a:close/>
              </a:path>
            </a:pathLst>
          </a:custGeom>
        </p:spPr>
        <p:txBody>
          <a:bodyPr wrap="square">
            <a:noAutofit/>
          </a:bodyPr>
          <a:lstStyle/>
          <a:p>
            <a:r>
              <a:rPr lang="en-GB"/>
              <a:t>Click icon to add picture</a:t>
            </a:r>
            <a:endParaRPr lang="en-US"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2040636" y="3200400"/>
            <a:ext cx="8110728" cy="457200"/>
          </a:xfrm>
        </p:spPr>
        <p:txBody>
          <a:bodyPr anchor="ctr"/>
          <a:lstStyle>
            <a:lvl1pPr algn="ctr">
              <a:defRPr sz="4800" spc="300" baseline="0"/>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8046720" y="4745736"/>
            <a:ext cx="1389888" cy="1280160"/>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2" name="Rectangle 11">
            <a:extLst>
              <a:ext uri="{FF2B5EF4-FFF2-40B4-BE49-F238E27FC236}">
                <a16:creationId xmlns:a16="http://schemas.microsoft.com/office/drawing/2014/main" id="{42E7004C-CFEF-6E88-A3C1-60FBC7F8CD13}"/>
              </a:ext>
            </a:extLst>
          </p:cNvPr>
          <p:cNvSpPr/>
          <p:nvPr userDrawn="1"/>
        </p:nvSpPr>
        <p:spPr>
          <a:xfrm>
            <a:off x="8048624" y="4293195"/>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03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95399" y="609600"/>
            <a:ext cx="10058400" cy="914400"/>
          </a:xfrm>
        </p:spPr>
        <p:txBody>
          <a:bodyPr/>
          <a:lstStyle>
            <a:lvl1pPr>
              <a:defRPr spc="300"/>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95400" y="1855945"/>
            <a:ext cx="9820656" cy="4352544"/>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52133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88720" y="609600"/>
            <a:ext cx="9829800" cy="914400"/>
          </a:xfrm>
        </p:spPr>
        <p:txBody>
          <a:bodyPr/>
          <a:lstStyle>
            <a:lvl1pPr algn="ctr">
              <a:defRPr spc="300"/>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88720" y="1746504"/>
            <a:ext cx="9829800" cy="4352544"/>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64184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
        <p:nvSpPr>
          <p:cNvPr id="5" name="Picture Placeholder 4">
            <a:extLst>
              <a:ext uri="{FF2B5EF4-FFF2-40B4-BE49-F238E27FC236}">
                <a16:creationId xmlns:a16="http://schemas.microsoft.com/office/drawing/2014/main" id="{B7811310-A21F-0BFB-8198-22EDFCF9F45B}"/>
              </a:ext>
            </a:extLst>
          </p:cNvPr>
          <p:cNvSpPr>
            <a:spLocks noGrp="1"/>
          </p:cNvSpPr>
          <p:nvPr>
            <p:ph type="pic" sz="quarter" idx="10"/>
          </p:nvPr>
        </p:nvSpPr>
        <p:spPr>
          <a:xfrm>
            <a:off x="5370576" y="658368"/>
            <a:ext cx="6821424" cy="3346704"/>
          </a:xfrm>
          <a:prstGeom prst="rect">
            <a:avLst/>
          </a:prstGeom>
        </p:spPr>
        <p:txBody>
          <a:bodyPr wrap="square">
            <a:noAutofit/>
          </a:bodyPr>
          <a:lstStyle/>
          <a:p>
            <a:r>
              <a:rPr lang="en-GB"/>
              <a:t>Click icon to add picture</a:t>
            </a:r>
            <a:endParaRPr lang="en-US" dirty="0"/>
          </a:p>
        </p:txBody>
      </p:sp>
      <p:cxnSp>
        <p:nvCxnSpPr>
          <p:cNvPr id="7" name="Straight Connector 6">
            <a:extLst>
              <a:ext uri="{FF2B5EF4-FFF2-40B4-BE49-F238E27FC236}">
                <a16:creationId xmlns:a16="http://schemas.microsoft.com/office/drawing/2014/main" id="{A73D2EFC-F14F-5508-06EE-4E5B5C535E16}"/>
              </a:ext>
            </a:extLst>
          </p:cNvPr>
          <p:cNvCxnSpPr>
            <a:cxnSpLocks/>
          </p:cNvCxnSpPr>
          <p:nvPr userDrawn="1"/>
        </p:nvCxnSpPr>
        <p:spPr>
          <a:xfrm>
            <a:off x="1819102" y="554884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28A6ACFB-D620-056D-1C62-903C5FBCEBCF}"/>
              </a:ext>
            </a:extLst>
          </p:cNvPr>
          <p:cNvSpPr>
            <a:spLocks noGrp="1"/>
          </p:cNvSpPr>
          <p:nvPr>
            <p:ph type="subTitle" idx="1"/>
          </p:nvPr>
        </p:nvSpPr>
        <p:spPr>
          <a:xfrm>
            <a:off x="1819656" y="5943600"/>
            <a:ext cx="4809744" cy="256032"/>
          </a:xfrm>
        </p:spPr>
        <p:txBody>
          <a:bodyPr/>
          <a:lstStyle>
            <a:lvl1pPr marL="0" indent="0" algn="l">
              <a:buNone/>
              <a:defRPr sz="2000" cap="all" spc="2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819656" y="2459736"/>
            <a:ext cx="5157216" cy="2670048"/>
          </a:xfrm>
        </p:spPr>
        <p:txBody>
          <a:bodyPr anchor="b"/>
          <a:lstStyle>
            <a:lvl1pPr algn="l">
              <a:lnSpc>
                <a:spcPts val="5200"/>
              </a:lnSpc>
              <a:defRPr sz="3600" spc="0" baseline="0">
                <a:latin typeface="+mn-lt"/>
              </a:defRPr>
            </a:lvl1pPr>
          </a:lstStyle>
          <a:p>
            <a:r>
              <a:rPr lang="en-GB"/>
              <a:t>Click to edit Master title style</a:t>
            </a:r>
            <a:endParaRPr lang="en-US" dirty="0"/>
          </a:p>
        </p:txBody>
      </p:sp>
    </p:spTree>
    <p:extLst>
      <p:ext uri="{BB962C8B-B14F-4D97-AF65-F5344CB8AC3E}">
        <p14:creationId xmlns:p14="http://schemas.microsoft.com/office/powerpoint/2010/main" val="34061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021824" cy="539496"/>
          </a:xfrm>
        </p:spPr>
        <p:txBody>
          <a:bodyPr/>
          <a:lstStyle>
            <a:lvl1pPr algn="ctr">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5" name="Picture Placeholder 8">
            <a:extLst>
              <a:ext uri="{FF2B5EF4-FFF2-40B4-BE49-F238E27FC236}">
                <a16:creationId xmlns:a16="http://schemas.microsoft.com/office/drawing/2014/main" id="{6F01F221-54DA-6EF2-D9DE-2B9A7AB60B1C}"/>
              </a:ext>
            </a:extLst>
          </p:cNvPr>
          <p:cNvSpPr>
            <a:spLocks noGrp="1"/>
          </p:cNvSpPr>
          <p:nvPr>
            <p:ph type="pic" sz="quarter" idx="12"/>
          </p:nvPr>
        </p:nvSpPr>
        <p:spPr>
          <a:xfrm>
            <a:off x="1298448" y="2441448"/>
            <a:ext cx="1828800" cy="1828800"/>
          </a:xfrm>
          <a:prstGeom prst="ellipse">
            <a:avLst/>
          </a:prstGeom>
        </p:spPr>
        <p:txBody>
          <a:bodyPr anchor="ctr">
            <a:noAutofit/>
          </a:bodyPr>
          <a:lstStyle>
            <a:lvl1pPr marL="0" indent="0" algn="ctr">
              <a:buNone/>
              <a:defRPr sz="1600"/>
            </a:lvl1pPr>
          </a:lstStyle>
          <a:p>
            <a:r>
              <a:rPr lang="en-GB"/>
              <a:t>Click icon to add picture</a:t>
            </a:r>
            <a:endParaRPr lang="en-US" dirty="0"/>
          </a:p>
        </p:txBody>
      </p:sp>
      <p:sp>
        <p:nvSpPr>
          <p:cNvPr id="6" name="Picture Placeholder 8">
            <a:extLst>
              <a:ext uri="{FF2B5EF4-FFF2-40B4-BE49-F238E27FC236}">
                <a16:creationId xmlns:a16="http://schemas.microsoft.com/office/drawing/2014/main" id="{9BEECCD2-A0EF-0622-7377-A2BAE978656E}"/>
              </a:ext>
            </a:extLst>
          </p:cNvPr>
          <p:cNvSpPr>
            <a:spLocks noGrp="1"/>
          </p:cNvSpPr>
          <p:nvPr>
            <p:ph type="pic" sz="quarter" idx="13"/>
          </p:nvPr>
        </p:nvSpPr>
        <p:spPr>
          <a:xfrm>
            <a:off x="3886200" y="2441448"/>
            <a:ext cx="1828800" cy="1828800"/>
          </a:xfrm>
          <a:prstGeom prst="ellipse">
            <a:avLst/>
          </a:prstGeom>
        </p:spPr>
        <p:txBody>
          <a:bodyPr anchor="ctr">
            <a:noAutofit/>
          </a:bodyPr>
          <a:lstStyle>
            <a:lvl1pPr marL="0" indent="0" algn="ctr">
              <a:buNone/>
              <a:defRPr sz="1600"/>
            </a:lvl1pPr>
          </a:lstStyle>
          <a:p>
            <a:r>
              <a:rPr lang="en-GB"/>
              <a:t>Click icon to add picture</a:t>
            </a:r>
            <a:endParaRPr lang="en-US" dirty="0"/>
          </a:p>
        </p:txBody>
      </p:sp>
      <p:sp>
        <p:nvSpPr>
          <p:cNvPr id="7" name="Picture Placeholder 8">
            <a:extLst>
              <a:ext uri="{FF2B5EF4-FFF2-40B4-BE49-F238E27FC236}">
                <a16:creationId xmlns:a16="http://schemas.microsoft.com/office/drawing/2014/main" id="{DDD9A982-D940-ADB7-F949-B3898D1984E6}"/>
              </a:ext>
            </a:extLst>
          </p:cNvPr>
          <p:cNvSpPr>
            <a:spLocks noGrp="1"/>
          </p:cNvSpPr>
          <p:nvPr>
            <p:ph type="pic" sz="quarter" idx="14"/>
          </p:nvPr>
        </p:nvSpPr>
        <p:spPr>
          <a:xfrm>
            <a:off x="6473952" y="2441448"/>
            <a:ext cx="1828800" cy="1828800"/>
          </a:xfrm>
          <a:prstGeom prst="ellipse">
            <a:avLst/>
          </a:prstGeom>
        </p:spPr>
        <p:txBody>
          <a:bodyPr anchor="ctr">
            <a:noAutofit/>
          </a:bodyPr>
          <a:lstStyle>
            <a:lvl1pPr marL="0" indent="0" algn="ctr">
              <a:buNone/>
              <a:defRPr sz="1600"/>
            </a:lvl1pPr>
          </a:lstStyle>
          <a:p>
            <a:r>
              <a:rPr lang="en-GB"/>
              <a:t>Click icon to add picture</a:t>
            </a:r>
            <a:endParaRPr lang="en-US" dirty="0"/>
          </a:p>
        </p:txBody>
      </p:sp>
      <p:sp>
        <p:nvSpPr>
          <p:cNvPr id="8" name="Picture Placeholder 8">
            <a:extLst>
              <a:ext uri="{FF2B5EF4-FFF2-40B4-BE49-F238E27FC236}">
                <a16:creationId xmlns:a16="http://schemas.microsoft.com/office/drawing/2014/main" id="{492630AD-4FA0-C5D3-DC29-AE0E67CB6CAA}"/>
              </a:ext>
            </a:extLst>
          </p:cNvPr>
          <p:cNvSpPr>
            <a:spLocks noGrp="1"/>
          </p:cNvSpPr>
          <p:nvPr>
            <p:ph type="pic" sz="quarter" idx="15"/>
          </p:nvPr>
        </p:nvSpPr>
        <p:spPr>
          <a:xfrm>
            <a:off x="9034272" y="2441448"/>
            <a:ext cx="1828800" cy="1828800"/>
          </a:xfrm>
          <a:prstGeom prst="ellipse">
            <a:avLst/>
          </a:prstGeom>
        </p:spPr>
        <p:txBody>
          <a:bodyPr anchor="ctr">
            <a:noAutofit/>
          </a:bodyPr>
          <a:lstStyle>
            <a:lvl1pPr marL="0" indent="0" algn="ctr">
              <a:buNone/>
              <a:defRPr sz="1600"/>
            </a:lvl1pPr>
          </a:lstStyle>
          <a:p>
            <a:r>
              <a:rPr lang="en-GB"/>
              <a:t>Click icon to add picture</a:t>
            </a:r>
            <a:endParaRPr lang="en-US" dirty="0"/>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GB"/>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GB"/>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0"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GB"/>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0"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GB"/>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6473952"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GB"/>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6473952"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GB"/>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9070848"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GB"/>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9070848"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GB"/>
              <a:t>Click to edit Master text styles</a:t>
            </a:r>
          </a:p>
        </p:txBody>
      </p:sp>
      <p:cxnSp>
        <p:nvCxnSpPr>
          <p:cNvPr id="18" name="Straight Connector 17">
            <a:extLst>
              <a:ext uri="{FF2B5EF4-FFF2-40B4-BE49-F238E27FC236}">
                <a16:creationId xmlns:a16="http://schemas.microsoft.com/office/drawing/2014/main" id="{B6E73E07-0346-2BA8-44BC-6CB3BDEAAA99}"/>
              </a:ext>
            </a:extLst>
          </p:cNvPr>
          <p:cNvCxnSpPr>
            <a:cxnSpLocks/>
          </p:cNvCxnSpPr>
          <p:nvPr userDrawn="1"/>
        </p:nvCxnSpPr>
        <p:spPr>
          <a:xfrm>
            <a:off x="45924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E62977-27C7-5882-6A33-75257911D09A}"/>
              </a:ext>
            </a:extLst>
          </p:cNvPr>
          <p:cNvCxnSpPr>
            <a:cxnSpLocks/>
          </p:cNvCxnSpPr>
          <p:nvPr userDrawn="1"/>
        </p:nvCxnSpPr>
        <p:spPr>
          <a:xfrm>
            <a:off x="2004720"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05476C-2972-A423-7282-BABA9AAB32E6}"/>
              </a:ext>
            </a:extLst>
          </p:cNvPr>
          <p:cNvCxnSpPr>
            <a:cxnSpLocks/>
          </p:cNvCxnSpPr>
          <p:nvPr userDrawn="1"/>
        </p:nvCxnSpPr>
        <p:spPr>
          <a:xfrm>
            <a:off x="9737699"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E0D781B-3CB4-A523-427F-3D444B28E60E}"/>
              </a:ext>
            </a:extLst>
          </p:cNvPr>
          <p:cNvCxnSpPr>
            <a:cxnSpLocks/>
          </p:cNvCxnSpPr>
          <p:nvPr userDrawn="1"/>
        </p:nvCxnSpPr>
        <p:spPr>
          <a:xfrm>
            <a:off x="71832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0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332720" cy="539496"/>
          </a:xfrm>
        </p:spPr>
        <p:txBody>
          <a:bodyPr/>
          <a:lstStyle>
            <a:lvl1pPr algn="ctr">
              <a:defRPr/>
            </a:lvl1pPr>
          </a:lstStyle>
          <a:p>
            <a:r>
              <a:rPr lang="en-GB"/>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5" name="Picture Placeholder 8">
            <a:extLst>
              <a:ext uri="{FF2B5EF4-FFF2-40B4-BE49-F238E27FC236}">
                <a16:creationId xmlns:a16="http://schemas.microsoft.com/office/drawing/2014/main" id="{6F01F221-54DA-6EF2-D9DE-2B9A7AB60B1C}"/>
              </a:ext>
            </a:extLst>
          </p:cNvPr>
          <p:cNvSpPr>
            <a:spLocks noGrp="1"/>
          </p:cNvSpPr>
          <p:nvPr>
            <p:ph type="pic" sz="quarter" idx="12"/>
          </p:nvPr>
        </p:nvSpPr>
        <p:spPr>
          <a:xfrm>
            <a:off x="1636776" y="1755648"/>
            <a:ext cx="1143000" cy="1143000"/>
          </a:xfrm>
          <a:prstGeom prst="ellipse">
            <a:avLst/>
          </a:prstGeom>
        </p:spPr>
        <p:txBody>
          <a:bodyPr anchor="ctr">
            <a:noAutofit/>
          </a:bodyPr>
          <a:lstStyle>
            <a:lvl1pPr marL="0" indent="0" algn="ctr">
              <a:buNone/>
              <a:defRPr sz="1600"/>
            </a:lvl1pPr>
          </a:lstStyle>
          <a:p>
            <a:r>
              <a:rPr lang="en-GB"/>
              <a:t>Click icon to add picture</a:t>
            </a:r>
            <a:endParaRPr lang="en-US" dirty="0"/>
          </a:p>
        </p:txBody>
      </p:sp>
      <p:sp>
        <p:nvSpPr>
          <p:cNvPr id="6" name="Picture Placeholder 8">
            <a:extLst>
              <a:ext uri="{FF2B5EF4-FFF2-40B4-BE49-F238E27FC236}">
                <a16:creationId xmlns:a16="http://schemas.microsoft.com/office/drawing/2014/main" id="{9BEECCD2-A0EF-0622-7377-A2BAE978656E}"/>
              </a:ext>
            </a:extLst>
          </p:cNvPr>
          <p:cNvSpPr>
            <a:spLocks noGrp="1"/>
          </p:cNvSpPr>
          <p:nvPr>
            <p:ph type="pic" sz="quarter" idx="13"/>
          </p:nvPr>
        </p:nvSpPr>
        <p:spPr>
          <a:xfrm>
            <a:off x="4224528" y="1755648"/>
            <a:ext cx="1143000" cy="1143000"/>
          </a:xfrm>
          <a:prstGeom prst="ellipse">
            <a:avLst/>
          </a:prstGeom>
        </p:spPr>
        <p:txBody>
          <a:bodyPr anchor="ctr">
            <a:noAutofit/>
          </a:bodyPr>
          <a:lstStyle>
            <a:lvl1pPr marL="0" indent="0" algn="ctr">
              <a:buNone/>
              <a:defRPr sz="1600"/>
            </a:lvl1pPr>
          </a:lstStyle>
          <a:p>
            <a:r>
              <a:rPr lang="en-GB"/>
              <a:t>Click icon to add picture</a:t>
            </a:r>
            <a:endParaRPr lang="en-US" dirty="0"/>
          </a:p>
        </p:txBody>
      </p:sp>
      <p:sp>
        <p:nvSpPr>
          <p:cNvPr id="7" name="Picture Placeholder 8">
            <a:extLst>
              <a:ext uri="{FF2B5EF4-FFF2-40B4-BE49-F238E27FC236}">
                <a16:creationId xmlns:a16="http://schemas.microsoft.com/office/drawing/2014/main" id="{DDD9A982-D940-ADB7-F949-B3898D1984E6}"/>
              </a:ext>
            </a:extLst>
          </p:cNvPr>
          <p:cNvSpPr>
            <a:spLocks noGrp="1"/>
          </p:cNvSpPr>
          <p:nvPr>
            <p:ph type="pic" sz="quarter" idx="14"/>
          </p:nvPr>
        </p:nvSpPr>
        <p:spPr>
          <a:xfrm>
            <a:off x="6848856" y="1755648"/>
            <a:ext cx="1143000" cy="1143000"/>
          </a:xfrm>
          <a:prstGeom prst="ellipse">
            <a:avLst/>
          </a:prstGeom>
        </p:spPr>
        <p:txBody>
          <a:bodyPr anchor="ctr">
            <a:noAutofit/>
          </a:bodyPr>
          <a:lstStyle>
            <a:lvl1pPr marL="0" indent="0" algn="ctr">
              <a:buNone/>
              <a:defRPr sz="1600"/>
            </a:lvl1pPr>
          </a:lstStyle>
          <a:p>
            <a:r>
              <a:rPr lang="en-GB"/>
              <a:t>Click icon to add picture</a:t>
            </a:r>
            <a:endParaRPr lang="en-US" dirty="0"/>
          </a:p>
        </p:txBody>
      </p:sp>
      <p:sp>
        <p:nvSpPr>
          <p:cNvPr id="8" name="Picture Placeholder 8">
            <a:extLst>
              <a:ext uri="{FF2B5EF4-FFF2-40B4-BE49-F238E27FC236}">
                <a16:creationId xmlns:a16="http://schemas.microsoft.com/office/drawing/2014/main" id="{492630AD-4FA0-C5D3-DC29-AE0E67CB6CAA}"/>
              </a:ext>
            </a:extLst>
          </p:cNvPr>
          <p:cNvSpPr>
            <a:spLocks noGrp="1"/>
          </p:cNvSpPr>
          <p:nvPr>
            <p:ph type="pic" sz="quarter" idx="15"/>
          </p:nvPr>
        </p:nvSpPr>
        <p:spPr>
          <a:xfrm>
            <a:off x="9381744" y="1755648"/>
            <a:ext cx="1143000" cy="1143000"/>
          </a:xfrm>
          <a:prstGeom prst="ellipse">
            <a:avLst/>
          </a:prstGeom>
        </p:spPr>
        <p:txBody>
          <a:bodyPr anchor="ctr">
            <a:noAutofit/>
          </a:bodyPr>
          <a:lstStyle>
            <a:lvl1pPr marL="0" indent="0" algn="ctr">
              <a:buNone/>
              <a:defRPr sz="1600"/>
            </a:lvl1pPr>
          </a:lstStyle>
          <a:p>
            <a:r>
              <a:rPr lang="en-GB"/>
              <a:t>Click icon to add picture</a:t>
            </a:r>
            <a:endParaRPr lang="en-US" dirty="0"/>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GB"/>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GB"/>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0"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GB"/>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0"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GB"/>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6510528"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GB"/>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6510528"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GB"/>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9034272"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GB"/>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9034272"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GB"/>
              <a:t>Click to edit Master text styles</a:t>
            </a:r>
          </a:p>
        </p:txBody>
      </p:sp>
      <p:cxnSp>
        <p:nvCxnSpPr>
          <p:cNvPr id="17" name="Straight Connector 16">
            <a:extLst>
              <a:ext uri="{FF2B5EF4-FFF2-40B4-BE49-F238E27FC236}">
                <a16:creationId xmlns:a16="http://schemas.microsoft.com/office/drawing/2014/main" id="{BF42A71B-2F05-7F67-85C0-0C5AA947983D}"/>
              </a:ext>
            </a:extLst>
          </p:cNvPr>
          <p:cNvCxnSpPr>
            <a:cxnSpLocks/>
          </p:cNvCxnSpPr>
          <p:nvPr userDrawn="1"/>
        </p:nvCxnSpPr>
        <p:spPr>
          <a:xfrm>
            <a:off x="4684061"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C25395-CA95-6040-8ED6-C7D8A2E16C49}"/>
              </a:ext>
            </a:extLst>
          </p:cNvPr>
          <p:cNvCxnSpPr>
            <a:cxnSpLocks/>
          </p:cNvCxnSpPr>
          <p:nvPr userDrawn="1"/>
        </p:nvCxnSpPr>
        <p:spPr>
          <a:xfrm>
            <a:off x="2096160"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2F589B-649A-57C2-1D3E-79FDFF84BADB}"/>
              </a:ext>
            </a:extLst>
          </p:cNvPr>
          <p:cNvCxnSpPr>
            <a:cxnSpLocks/>
          </p:cNvCxnSpPr>
          <p:nvPr userDrawn="1"/>
        </p:nvCxnSpPr>
        <p:spPr>
          <a:xfrm>
            <a:off x="983798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F3728F-0FBF-5AD2-357E-FFCFFBF7687E}"/>
              </a:ext>
            </a:extLst>
          </p:cNvPr>
          <p:cNvCxnSpPr>
            <a:cxnSpLocks/>
          </p:cNvCxnSpPr>
          <p:nvPr userDrawn="1"/>
        </p:nvCxnSpPr>
        <p:spPr>
          <a:xfrm>
            <a:off x="730623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8">
            <a:extLst>
              <a:ext uri="{FF2B5EF4-FFF2-40B4-BE49-F238E27FC236}">
                <a16:creationId xmlns:a16="http://schemas.microsoft.com/office/drawing/2014/main" id="{09A756E1-5275-58A9-7B09-95BEA4F4FACA}"/>
              </a:ext>
            </a:extLst>
          </p:cNvPr>
          <p:cNvSpPr>
            <a:spLocks noGrp="1"/>
          </p:cNvSpPr>
          <p:nvPr>
            <p:ph type="pic" sz="quarter" idx="24"/>
          </p:nvPr>
        </p:nvSpPr>
        <p:spPr>
          <a:xfrm>
            <a:off x="1636776" y="4270248"/>
            <a:ext cx="1143000" cy="1143000"/>
          </a:xfrm>
          <a:prstGeom prst="ellipse">
            <a:avLst/>
          </a:prstGeom>
        </p:spPr>
        <p:txBody>
          <a:bodyPr anchor="ctr">
            <a:noAutofit/>
          </a:bodyPr>
          <a:lstStyle>
            <a:lvl1pPr marL="0" indent="0" algn="ctr">
              <a:buNone/>
              <a:defRPr sz="1600"/>
            </a:lvl1pPr>
          </a:lstStyle>
          <a:p>
            <a:r>
              <a:rPr lang="en-GB"/>
              <a:t>Click icon to add picture</a:t>
            </a:r>
            <a:endParaRPr lang="en-US" dirty="0"/>
          </a:p>
        </p:txBody>
      </p:sp>
      <p:sp>
        <p:nvSpPr>
          <p:cNvPr id="22" name="Picture Placeholder 8">
            <a:extLst>
              <a:ext uri="{FF2B5EF4-FFF2-40B4-BE49-F238E27FC236}">
                <a16:creationId xmlns:a16="http://schemas.microsoft.com/office/drawing/2014/main" id="{A4DA2F88-85BF-29B8-6321-AF19B25A6261}"/>
              </a:ext>
            </a:extLst>
          </p:cNvPr>
          <p:cNvSpPr>
            <a:spLocks noGrp="1"/>
          </p:cNvSpPr>
          <p:nvPr>
            <p:ph type="pic" sz="quarter" idx="25"/>
          </p:nvPr>
        </p:nvSpPr>
        <p:spPr>
          <a:xfrm>
            <a:off x="4224528" y="4270248"/>
            <a:ext cx="1143000" cy="1143000"/>
          </a:xfrm>
          <a:prstGeom prst="ellipse">
            <a:avLst/>
          </a:prstGeom>
        </p:spPr>
        <p:txBody>
          <a:bodyPr anchor="ctr">
            <a:noAutofit/>
          </a:bodyPr>
          <a:lstStyle>
            <a:lvl1pPr marL="0" indent="0" algn="ctr">
              <a:buNone/>
              <a:defRPr sz="1600"/>
            </a:lvl1pPr>
          </a:lstStyle>
          <a:p>
            <a:r>
              <a:rPr lang="en-GB"/>
              <a:t>Click icon to add picture</a:t>
            </a:r>
            <a:endParaRPr lang="en-US" dirty="0"/>
          </a:p>
        </p:txBody>
      </p:sp>
      <p:sp>
        <p:nvSpPr>
          <p:cNvPr id="23" name="Picture Placeholder 8">
            <a:extLst>
              <a:ext uri="{FF2B5EF4-FFF2-40B4-BE49-F238E27FC236}">
                <a16:creationId xmlns:a16="http://schemas.microsoft.com/office/drawing/2014/main" id="{4636CEF4-05E9-F5BB-BD6F-6B081DBDCA9D}"/>
              </a:ext>
            </a:extLst>
          </p:cNvPr>
          <p:cNvSpPr>
            <a:spLocks noGrp="1"/>
          </p:cNvSpPr>
          <p:nvPr>
            <p:ph type="pic" sz="quarter" idx="26"/>
          </p:nvPr>
        </p:nvSpPr>
        <p:spPr>
          <a:xfrm>
            <a:off x="6848856" y="4270248"/>
            <a:ext cx="1143000" cy="1143000"/>
          </a:xfrm>
          <a:prstGeom prst="ellipse">
            <a:avLst/>
          </a:prstGeom>
        </p:spPr>
        <p:txBody>
          <a:bodyPr anchor="ctr">
            <a:noAutofit/>
          </a:bodyPr>
          <a:lstStyle>
            <a:lvl1pPr marL="0" indent="0" algn="ctr">
              <a:buNone/>
              <a:defRPr sz="1600"/>
            </a:lvl1pPr>
          </a:lstStyle>
          <a:p>
            <a:r>
              <a:rPr lang="en-GB"/>
              <a:t>Click icon to add picture</a:t>
            </a:r>
            <a:endParaRPr lang="en-US" dirty="0"/>
          </a:p>
        </p:txBody>
      </p:sp>
      <p:sp>
        <p:nvSpPr>
          <p:cNvPr id="24" name="Picture Placeholder 8">
            <a:extLst>
              <a:ext uri="{FF2B5EF4-FFF2-40B4-BE49-F238E27FC236}">
                <a16:creationId xmlns:a16="http://schemas.microsoft.com/office/drawing/2014/main" id="{67B57C06-A1D0-7C74-6A14-2BFF0B1FC172}"/>
              </a:ext>
            </a:extLst>
          </p:cNvPr>
          <p:cNvSpPr>
            <a:spLocks noGrp="1"/>
          </p:cNvSpPr>
          <p:nvPr>
            <p:ph type="pic" sz="quarter" idx="27"/>
          </p:nvPr>
        </p:nvSpPr>
        <p:spPr>
          <a:xfrm>
            <a:off x="9381744" y="4270248"/>
            <a:ext cx="1143000" cy="1143000"/>
          </a:xfrm>
          <a:prstGeom prst="ellipse">
            <a:avLst/>
          </a:prstGeom>
        </p:spPr>
        <p:txBody>
          <a:bodyPr anchor="ctr">
            <a:noAutofit/>
          </a:bodyPr>
          <a:lstStyle>
            <a:lvl1pPr marL="0" indent="0" algn="ctr">
              <a:buNone/>
              <a:defRPr sz="1600"/>
            </a:lvl1pPr>
          </a:lstStyle>
          <a:p>
            <a:r>
              <a:rPr lang="en-GB"/>
              <a:t>Click icon to add picture</a:t>
            </a:r>
            <a:endParaRPr lang="en-US" dirty="0"/>
          </a:p>
        </p:txBody>
      </p: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1298448"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GB"/>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1298448"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GB"/>
              <a:t>Click to edit Master text styles</a:t>
            </a:r>
          </a:p>
        </p:txBody>
      </p:sp>
      <p:sp>
        <p:nvSpPr>
          <p:cNvPr id="27" name="Text Placeholder 13">
            <a:extLst>
              <a:ext uri="{FF2B5EF4-FFF2-40B4-BE49-F238E27FC236}">
                <a16:creationId xmlns:a16="http://schemas.microsoft.com/office/drawing/2014/main" id="{697C28E5-6260-6DA9-B4F0-665506F52586}"/>
              </a:ext>
            </a:extLst>
          </p:cNvPr>
          <p:cNvSpPr>
            <a:spLocks noGrp="1"/>
          </p:cNvSpPr>
          <p:nvPr>
            <p:ph type="body" sz="quarter" idx="30"/>
          </p:nvPr>
        </p:nvSpPr>
        <p:spPr>
          <a:xfrm>
            <a:off x="3886200"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GB"/>
              <a:t>Click to edit Master text styles</a:t>
            </a:r>
          </a:p>
        </p:txBody>
      </p:sp>
      <p:sp>
        <p:nvSpPr>
          <p:cNvPr id="28" name="Text Placeholder 13">
            <a:extLst>
              <a:ext uri="{FF2B5EF4-FFF2-40B4-BE49-F238E27FC236}">
                <a16:creationId xmlns:a16="http://schemas.microsoft.com/office/drawing/2014/main" id="{A594A25E-7F2D-4188-16B7-C34485FDD2F8}"/>
              </a:ext>
            </a:extLst>
          </p:cNvPr>
          <p:cNvSpPr>
            <a:spLocks noGrp="1"/>
          </p:cNvSpPr>
          <p:nvPr>
            <p:ph type="body" sz="quarter" idx="31"/>
          </p:nvPr>
        </p:nvSpPr>
        <p:spPr>
          <a:xfrm>
            <a:off x="3886200"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GB"/>
              <a:t>Click to edit Master text styles</a:t>
            </a:r>
          </a:p>
        </p:txBody>
      </p:sp>
      <p:sp>
        <p:nvSpPr>
          <p:cNvPr id="29" name="Text Placeholder 13">
            <a:extLst>
              <a:ext uri="{FF2B5EF4-FFF2-40B4-BE49-F238E27FC236}">
                <a16:creationId xmlns:a16="http://schemas.microsoft.com/office/drawing/2014/main" id="{584B38BF-6197-486D-7134-F86E1754AF78}"/>
              </a:ext>
            </a:extLst>
          </p:cNvPr>
          <p:cNvSpPr>
            <a:spLocks noGrp="1"/>
          </p:cNvSpPr>
          <p:nvPr>
            <p:ph type="body" sz="quarter" idx="32"/>
          </p:nvPr>
        </p:nvSpPr>
        <p:spPr>
          <a:xfrm>
            <a:off x="6510528"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GB"/>
              <a:t>Click to edit Master text styles</a:t>
            </a:r>
          </a:p>
        </p:txBody>
      </p:sp>
      <p:sp>
        <p:nvSpPr>
          <p:cNvPr id="30" name="Text Placeholder 13">
            <a:extLst>
              <a:ext uri="{FF2B5EF4-FFF2-40B4-BE49-F238E27FC236}">
                <a16:creationId xmlns:a16="http://schemas.microsoft.com/office/drawing/2014/main" id="{D788F8D9-8CDB-C458-9AAD-0426AB467D2A}"/>
              </a:ext>
            </a:extLst>
          </p:cNvPr>
          <p:cNvSpPr>
            <a:spLocks noGrp="1"/>
          </p:cNvSpPr>
          <p:nvPr>
            <p:ph type="body" sz="quarter" idx="33"/>
          </p:nvPr>
        </p:nvSpPr>
        <p:spPr>
          <a:xfrm>
            <a:off x="6510528"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GB"/>
              <a:t>Click to edit Master text styles</a:t>
            </a:r>
          </a:p>
        </p:txBody>
      </p:sp>
      <p:sp>
        <p:nvSpPr>
          <p:cNvPr id="31" name="Text Placeholder 13">
            <a:extLst>
              <a:ext uri="{FF2B5EF4-FFF2-40B4-BE49-F238E27FC236}">
                <a16:creationId xmlns:a16="http://schemas.microsoft.com/office/drawing/2014/main" id="{78447882-2C86-B3A7-9450-29A0778E1B08}"/>
              </a:ext>
            </a:extLst>
          </p:cNvPr>
          <p:cNvSpPr>
            <a:spLocks noGrp="1"/>
          </p:cNvSpPr>
          <p:nvPr>
            <p:ph type="body" sz="quarter" idx="34"/>
          </p:nvPr>
        </p:nvSpPr>
        <p:spPr>
          <a:xfrm>
            <a:off x="9034272"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GB"/>
              <a:t>Click to edit Master text styles</a:t>
            </a:r>
          </a:p>
        </p:txBody>
      </p:sp>
      <p:sp>
        <p:nvSpPr>
          <p:cNvPr id="32" name="Text Placeholder 13">
            <a:extLst>
              <a:ext uri="{FF2B5EF4-FFF2-40B4-BE49-F238E27FC236}">
                <a16:creationId xmlns:a16="http://schemas.microsoft.com/office/drawing/2014/main" id="{E321AAE1-532A-23F0-9108-055D0D7BDFBA}"/>
              </a:ext>
            </a:extLst>
          </p:cNvPr>
          <p:cNvSpPr>
            <a:spLocks noGrp="1"/>
          </p:cNvSpPr>
          <p:nvPr>
            <p:ph type="body" sz="quarter" idx="35"/>
          </p:nvPr>
        </p:nvSpPr>
        <p:spPr>
          <a:xfrm>
            <a:off x="9034272"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11BC4478-FBEA-422F-73BA-0A422F15D7EA}"/>
              </a:ext>
            </a:extLst>
          </p:cNvPr>
          <p:cNvCxnSpPr>
            <a:cxnSpLocks/>
          </p:cNvCxnSpPr>
          <p:nvPr userDrawn="1"/>
        </p:nvCxnSpPr>
        <p:spPr>
          <a:xfrm>
            <a:off x="4684061"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9AA302-5107-FDE7-557C-3305A9A7DEC2}"/>
              </a:ext>
            </a:extLst>
          </p:cNvPr>
          <p:cNvCxnSpPr>
            <a:cxnSpLocks/>
          </p:cNvCxnSpPr>
          <p:nvPr userDrawn="1"/>
        </p:nvCxnSpPr>
        <p:spPr>
          <a:xfrm>
            <a:off x="2096160"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9C9F7A3-B120-C59A-E379-173F84B7D153}"/>
              </a:ext>
            </a:extLst>
          </p:cNvPr>
          <p:cNvCxnSpPr>
            <a:cxnSpLocks/>
          </p:cNvCxnSpPr>
          <p:nvPr userDrawn="1"/>
        </p:nvCxnSpPr>
        <p:spPr>
          <a:xfrm>
            <a:off x="983798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073A4E7-9D16-A6C0-E297-A36B10A2FABB}"/>
              </a:ext>
            </a:extLst>
          </p:cNvPr>
          <p:cNvCxnSpPr>
            <a:cxnSpLocks/>
          </p:cNvCxnSpPr>
          <p:nvPr userDrawn="1"/>
        </p:nvCxnSpPr>
        <p:spPr>
          <a:xfrm>
            <a:off x="730623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77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1295400" y="609600"/>
            <a:ext cx="9821955" cy="1256118"/>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295400" y="1855945"/>
            <a:ext cx="9821955" cy="435133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1" name="Slide Number Placeholder 20">
            <a:extLst>
              <a:ext uri="{FF2B5EF4-FFF2-40B4-BE49-F238E27FC236}">
                <a16:creationId xmlns:a16="http://schemas.microsoft.com/office/drawing/2014/main" id="{78A08F60-CEF1-832D-D403-282EA76CBEF2}"/>
              </a:ext>
            </a:extLst>
          </p:cNvPr>
          <p:cNvSpPr>
            <a:spLocks noGrp="1"/>
          </p:cNvSpPr>
          <p:nvPr>
            <p:ph type="sldNum" sz="quarter" idx="4"/>
          </p:nvPr>
        </p:nvSpPr>
        <p:spPr>
          <a:xfrm>
            <a:off x="420624" y="6019801"/>
            <a:ext cx="457200" cy="184150"/>
          </a:xfrm>
          <a:prstGeom prst="rect">
            <a:avLst/>
          </a:prstGeom>
        </p:spPr>
        <p:txBody>
          <a:bodyPr vert="horz" lIns="0" tIns="0" rIns="0" bIns="0" rtlCol="0" anchor="ctr"/>
          <a:lstStyle>
            <a:lvl1pPr algn="ctr">
              <a:defRPr sz="1200" cap="all" spc="200" baseline="0">
                <a:solidFill>
                  <a:schemeClr val="accent1"/>
                </a:solidFill>
                <a:latin typeface="Posterama" panose="020B0504020200020000" pitchFamily="34" charset="0"/>
              </a:defRPr>
            </a:lvl1pPr>
          </a:lstStyle>
          <a:p>
            <a:fld id="{75DF2D63-3FF5-D547-96B9-BE9CCD1ABA58}" type="slidenum">
              <a:rPr lang="en-US" smtClean="0"/>
              <a:pPr/>
              <a:t>‹#›</a:t>
            </a:fld>
            <a:endParaRPr lang="en-US" dirty="0"/>
          </a:p>
        </p:txBody>
      </p:sp>
      <p:sp>
        <p:nvSpPr>
          <p:cNvPr id="25" name="Footer Placeholder 24">
            <a:extLst>
              <a:ext uri="{FF2B5EF4-FFF2-40B4-BE49-F238E27FC236}">
                <a16:creationId xmlns:a16="http://schemas.microsoft.com/office/drawing/2014/main" id="{010F9766-B67A-A34E-2927-9A2D6360F77A}"/>
              </a:ext>
            </a:extLst>
          </p:cNvPr>
          <p:cNvSpPr>
            <a:spLocks noGrp="1"/>
          </p:cNvSpPr>
          <p:nvPr>
            <p:ph type="ftr" sz="quarter" idx="3"/>
          </p:nvPr>
        </p:nvSpPr>
        <p:spPr>
          <a:xfrm rot="16200000">
            <a:off x="-242952" y="1451496"/>
            <a:ext cx="1784352" cy="189457"/>
          </a:xfrm>
          <a:prstGeom prst="rect">
            <a:avLst/>
          </a:prstGeom>
        </p:spPr>
        <p:txBody>
          <a:bodyPr vert="horz" lIns="0" tIns="0" rIns="0" bIns="0" rtlCol="0" anchor="ctr"/>
          <a:lstStyle>
            <a:lvl1pPr algn="l">
              <a:defRPr sz="1200" cap="all" spc="100" baseline="0">
                <a:solidFill>
                  <a:schemeClr val="accent1"/>
                </a:solidFill>
                <a:latin typeface="Posterama" panose="020B0504020200020000" pitchFamily="34" charset="0"/>
              </a:defRPr>
            </a:lvl1pPr>
          </a:lstStyle>
          <a:p>
            <a:r>
              <a:rPr lang="en-US" dirty="0"/>
              <a:t>presentation title</a:t>
            </a:r>
          </a:p>
        </p:txBody>
      </p:sp>
      <p:cxnSp>
        <p:nvCxnSpPr>
          <p:cNvPr id="4" name="Straight Connector 3">
            <a:extLst>
              <a:ext uri="{FF2B5EF4-FFF2-40B4-BE49-F238E27FC236}">
                <a16:creationId xmlns:a16="http://schemas.microsoft.com/office/drawing/2014/main" id="{C0A131BE-DFE5-28BE-2AF8-50ADF9AFDB94}"/>
              </a:ext>
            </a:extLst>
          </p:cNvPr>
          <p:cNvCxnSpPr>
            <a:cxnSpLocks/>
          </p:cNvCxnSpPr>
          <p:nvPr userDrawn="1"/>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53" r:id="rId12"/>
    <p:sldLayoutId id="2147483671" r:id="rId13"/>
    <p:sldLayoutId id="2147483672" r:id="rId14"/>
    <p:sldLayoutId id="2147483673"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800" kern="1200" cap="all" spc="300" baseline="0">
          <a:solidFill>
            <a:schemeClr val="tx1"/>
          </a:solidFill>
          <a:latin typeface="+mj-lt"/>
          <a:ea typeface="+mj-ea"/>
          <a:cs typeface="Posterama" panose="020B0504020200020000"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4.xml"/><Relationship Id="rId5" Type="http://schemas.openxmlformats.org/officeDocument/2006/relationships/image" Target="../media/image2.jpe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186/s12943-019-1008-0" TargetMode="External"/><Relationship Id="rId2" Type="http://schemas.openxmlformats.org/officeDocument/2006/relationships/hyperlink" Target="https://doi.org/10.1007/s10555-021-09982-2" TargetMode="External"/><Relationship Id="rId1" Type="http://schemas.openxmlformats.org/officeDocument/2006/relationships/slideLayout" Target="../slideLayouts/slideLayout14.xml"/><Relationship Id="rId5" Type="http://schemas.openxmlformats.org/officeDocument/2006/relationships/hyperlink" Target="https://doi.org/10.1126/science.1240537" TargetMode="External"/><Relationship Id="rId4" Type="http://schemas.openxmlformats.org/officeDocument/2006/relationships/hyperlink" Target="https://doi.org/10.1038/s41591-019-0377-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tri dish with some transparent capsules">
            <a:extLst>
              <a:ext uri="{FF2B5EF4-FFF2-40B4-BE49-F238E27FC236}">
                <a16:creationId xmlns:a16="http://schemas.microsoft.com/office/drawing/2014/main" id="{F8B829FC-0ACD-46C3-5D7E-74FB2C721D7D}"/>
              </a:ext>
            </a:extLst>
          </p:cNvPr>
          <p:cNvPicPr>
            <a:picLocks noGrp="1" noChangeAspect="1"/>
          </p:cNvPicPr>
          <p:nvPr>
            <p:ph type="pic" sz="quarter" idx="10"/>
          </p:nvPr>
        </p:nvPicPr>
        <p:blipFill>
          <a:blip r:embed="rId2">
            <a:alphaModFix amt="65000"/>
            <a:extLst>
              <a:ext uri="{28A0092B-C50C-407E-A947-70E740481C1C}">
                <a14:useLocalDpi xmlns:a14="http://schemas.microsoft.com/office/drawing/2010/main" val="0"/>
              </a:ext>
            </a:extLst>
          </a:blip>
          <a:srcRect/>
          <a:stretch>
            <a:fillRect/>
          </a:stretch>
        </p:blipFill>
        <p:spPr/>
      </p:pic>
      <p:sp>
        <p:nvSpPr>
          <p:cNvPr id="6" name="Subtitle 5">
            <a:extLst>
              <a:ext uri="{FF2B5EF4-FFF2-40B4-BE49-F238E27FC236}">
                <a16:creationId xmlns:a16="http://schemas.microsoft.com/office/drawing/2014/main" id="{2A19F58F-752F-7F2D-25B1-6C2A44AA6146}"/>
              </a:ext>
            </a:extLst>
          </p:cNvPr>
          <p:cNvSpPr>
            <a:spLocks noGrp="1"/>
          </p:cNvSpPr>
          <p:nvPr>
            <p:ph type="subTitle" idx="1"/>
          </p:nvPr>
        </p:nvSpPr>
        <p:spPr>
          <a:xfrm>
            <a:off x="1820091" y="5678424"/>
            <a:ext cx="9144000" cy="356616"/>
          </a:xfrm>
        </p:spPr>
        <p:txBody>
          <a:bodyPr/>
          <a:lstStyle/>
          <a:p>
            <a:pPr algn="r"/>
            <a:r>
              <a:rPr lang="en-US" dirty="0">
                <a:latin typeface="Arial" panose="020B0604020202020204" pitchFamily="34" charset="0"/>
              </a:rPr>
              <a:t>Praveen Malik </a:t>
            </a:r>
            <a:r>
              <a:rPr lang="en-US" sz="1800" dirty="0">
                <a:latin typeface="Arial" panose="020B0604020202020204" pitchFamily="34" charset="0"/>
              </a:rPr>
              <a:t>3</a:t>
            </a:r>
            <a:r>
              <a:rPr lang="en-US" sz="1800" baseline="30000" dirty="0">
                <a:latin typeface="Arial" panose="020B0604020202020204" pitchFamily="34" charset="0"/>
              </a:rPr>
              <a:t>rd</a:t>
            </a:r>
            <a:r>
              <a:rPr lang="en-US" sz="1800" dirty="0">
                <a:latin typeface="Arial" panose="020B0604020202020204" pitchFamily="34" charset="0"/>
              </a:rPr>
              <a:t> year PhD Candidate</a:t>
            </a:r>
            <a:endParaRPr lang="en-US" sz="1800" dirty="0"/>
          </a:p>
          <a:p>
            <a:pPr algn="r"/>
            <a:r>
              <a:rPr lang="en-US" dirty="0">
                <a:latin typeface="Arial" panose="020B0604020202020204" pitchFamily="34" charset="0"/>
              </a:rPr>
              <a:t>Supervisor Prof. Dr. </a:t>
            </a:r>
            <a:r>
              <a:rPr lang="en-US" dirty="0" err="1">
                <a:latin typeface="Arial" panose="020B0604020202020204" pitchFamily="34" charset="0"/>
              </a:rPr>
              <a:t>adam</a:t>
            </a:r>
            <a:r>
              <a:rPr lang="en-US" dirty="0">
                <a:latin typeface="Arial" panose="020B0604020202020204" pitchFamily="34" charset="0"/>
              </a:rPr>
              <a:t> </a:t>
            </a:r>
            <a:r>
              <a:rPr lang="en-US" dirty="0" err="1">
                <a:latin typeface="Arial" panose="020B0604020202020204" pitchFamily="34" charset="0"/>
              </a:rPr>
              <a:t>Durczyński</a:t>
            </a:r>
            <a:endParaRPr lang="en-US" dirty="0">
              <a:latin typeface="Arial" panose="020B0604020202020204" pitchFamily="34" charset="0"/>
            </a:endParaRPr>
          </a:p>
        </p:txBody>
      </p:sp>
      <p:sp>
        <p:nvSpPr>
          <p:cNvPr id="8" name="Title 7">
            <a:extLst>
              <a:ext uri="{FF2B5EF4-FFF2-40B4-BE49-F238E27FC236}">
                <a16:creationId xmlns:a16="http://schemas.microsoft.com/office/drawing/2014/main" id="{9015935B-AB8E-4BA6-CFEF-66A71B65C03B}"/>
              </a:ext>
            </a:extLst>
          </p:cNvPr>
          <p:cNvSpPr>
            <a:spLocks noGrp="1"/>
          </p:cNvSpPr>
          <p:nvPr>
            <p:ph type="title"/>
          </p:nvPr>
        </p:nvSpPr>
        <p:spPr/>
        <p:txBody>
          <a:bodyPr/>
          <a:lstStyle/>
          <a:p>
            <a:r>
              <a:rPr lang="en-US" sz="2800" b="1" i="0" u="none" strike="noStrike" baseline="0" dirty="0">
                <a:latin typeface="Lato-Bold"/>
              </a:rPr>
              <a:t>Analysis </a:t>
            </a:r>
            <a:br>
              <a:rPr lang="en-US" sz="2800" b="1" i="0" u="none" strike="noStrike" baseline="0" dirty="0">
                <a:latin typeface="Lato-Bold"/>
              </a:rPr>
            </a:br>
            <a:r>
              <a:rPr lang="en-US" sz="2800" b="1" i="0" u="none" strike="noStrike" baseline="0" dirty="0">
                <a:latin typeface="Lato-Bold"/>
              </a:rPr>
              <a:t>of </a:t>
            </a:r>
            <a:br>
              <a:rPr lang="en-US" sz="2800" b="1" i="0" u="none" strike="noStrike" baseline="0" dirty="0">
                <a:latin typeface="Lato-Bold"/>
              </a:rPr>
            </a:br>
            <a:r>
              <a:rPr lang="en-US" sz="2800" b="1" i="0" u="none" strike="noStrike" baseline="0" dirty="0">
                <a:latin typeface="Lato-Bold"/>
              </a:rPr>
              <a:t>Pancreatic Cyst </a:t>
            </a:r>
            <a:br>
              <a:rPr lang="en-US" sz="2800" b="1" i="0" u="none" strike="noStrike" baseline="0" dirty="0">
                <a:latin typeface="Lato-Bold"/>
              </a:rPr>
            </a:br>
            <a:r>
              <a:rPr lang="en-US" sz="2800" b="1" i="0" u="none" strike="noStrike" baseline="0" dirty="0">
                <a:latin typeface="Lato-Bold"/>
              </a:rPr>
              <a:t>microbiome</a:t>
            </a:r>
            <a:endParaRPr lang="en-US" sz="2800" dirty="0"/>
          </a:p>
        </p:txBody>
      </p:sp>
      <p:pic>
        <p:nvPicPr>
          <p:cNvPr id="2" name="Obraz 16">
            <a:extLst>
              <a:ext uri="{FF2B5EF4-FFF2-40B4-BE49-F238E27FC236}">
                <a16:creationId xmlns:a16="http://schemas.microsoft.com/office/drawing/2014/main" id="{2C6F2F43-B175-1A68-5E55-0EDCF2CE37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6983" y="326417"/>
            <a:ext cx="3339824" cy="853159"/>
          </a:xfrm>
          <a:prstGeom prst="rect">
            <a:avLst/>
          </a:prstGeom>
        </p:spPr>
      </p:pic>
    </p:spTree>
    <p:extLst>
      <p:ext uri="{BB962C8B-B14F-4D97-AF65-F5344CB8AC3E}">
        <p14:creationId xmlns:p14="http://schemas.microsoft.com/office/powerpoint/2010/main" val="855215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A45141-45F1-0A77-FE4E-CBCA53A2BEB0}"/>
              </a:ext>
            </a:extLst>
          </p:cNvPr>
          <p:cNvSpPr>
            <a:spLocks noGrp="1"/>
          </p:cNvSpPr>
          <p:nvPr>
            <p:ph type="title"/>
          </p:nvPr>
        </p:nvSpPr>
        <p:spPr>
          <a:xfrm>
            <a:off x="3718560" y="608856"/>
            <a:ext cx="4737464" cy="1252728"/>
          </a:xfrm>
        </p:spPr>
        <p:txBody>
          <a:bodyPr/>
          <a:lstStyle/>
          <a:p>
            <a:pPr algn="just"/>
            <a:r>
              <a:rPr lang="en-US" sz="4800" b="0" i="0" u="none" strike="noStrike" baseline="0" dirty="0">
                <a:latin typeface="Lato-Regular"/>
              </a:rPr>
              <a:t>Conclusions</a:t>
            </a:r>
          </a:p>
        </p:txBody>
      </p:sp>
      <p:sp>
        <p:nvSpPr>
          <p:cNvPr id="9" name="Text Placeholder 8">
            <a:extLst>
              <a:ext uri="{FF2B5EF4-FFF2-40B4-BE49-F238E27FC236}">
                <a16:creationId xmlns:a16="http://schemas.microsoft.com/office/drawing/2014/main" id="{54E48D88-9438-AF74-9E7B-54985E0231C6}"/>
              </a:ext>
            </a:extLst>
          </p:cNvPr>
          <p:cNvSpPr>
            <a:spLocks noGrp="1"/>
          </p:cNvSpPr>
          <p:nvPr>
            <p:ph type="body" sz="quarter" idx="19"/>
          </p:nvPr>
        </p:nvSpPr>
        <p:spPr>
          <a:xfrm>
            <a:off x="1618207" y="1619794"/>
            <a:ext cx="8893039" cy="3376623"/>
          </a:xfrm>
        </p:spPr>
        <p:txBody>
          <a:bodyPr/>
          <a:lstStyle/>
          <a:p>
            <a:pPr algn="just">
              <a:lnSpc>
                <a:spcPct val="107000"/>
              </a:lnSpc>
              <a:spcBef>
                <a:spcPts val="1400"/>
              </a:spcBef>
              <a:spcAft>
                <a:spcPts val="1400"/>
              </a:spcAft>
            </a:pPr>
            <a:r>
              <a:rPr lang="en-GB" sz="1800" dirty="0">
                <a:solidFill>
                  <a:srgbClr val="7030A0"/>
                </a:solidFill>
                <a:effectLst/>
                <a:highlight>
                  <a:srgbClr val="FFFFFF"/>
                </a:highlight>
                <a:latin typeface="Times New Roman" panose="02020603050405020304" pitchFamily="18" charset="0"/>
                <a:ea typeface="Times New Roman" panose="02020603050405020304" pitchFamily="18" charset="0"/>
              </a:rPr>
              <a:t>Patients with positive intraoperative cultures had a tendency to a higher incidence of cancers, increased CRP levels and longer hospitalization period. </a:t>
            </a:r>
            <a:endParaRPr lang="en-US" sz="1800" dirty="0">
              <a:effectLst/>
              <a:highlight>
                <a:srgbClr val="FFFFFF"/>
              </a:highlight>
              <a:latin typeface="Calibri" panose="020F0502020204030204" pitchFamily="34" charset="0"/>
              <a:ea typeface="Calibri" panose="020F0502020204030204" pitchFamily="34" charset="0"/>
            </a:endParaRPr>
          </a:p>
          <a:p>
            <a:pPr algn="just">
              <a:lnSpc>
                <a:spcPct val="107000"/>
              </a:lnSpc>
              <a:spcBef>
                <a:spcPts val="1400"/>
              </a:spcBef>
              <a:spcAft>
                <a:spcPts val="1400"/>
              </a:spcAft>
            </a:pPr>
            <a:r>
              <a:rPr lang="en-GB" sz="1800" dirty="0">
                <a:solidFill>
                  <a:srgbClr val="7030A0"/>
                </a:solidFill>
                <a:effectLst/>
                <a:highlight>
                  <a:srgbClr val="FFFFFF"/>
                </a:highlight>
                <a:latin typeface="Times New Roman" panose="02020603050405020304" pitchFamily="18" charset="0"/>
                <a:ea typeface="Times New Roman" panose="02020603050405020304" pitchFamily="18" charset="0"/>
              </a:rPr>
              <a:t>Patients with malignant lesions had CA19-9 level higher than patients with negative histopathology. </a:t>
            </a:r>
            <a:endParaRPr lang="en-US" sz="1800" dirty="0">
              <a:effectLst/>
              <a:highlight>
                <a:srgbClr val="FFFFFF"/>
              </a:highlight>
              <a:latin typeface="Calibri" panose="020F0502020204030204" pitchFamily="34" charset="0"/>
              <a:ea typeface="Calibri" panose="020F0502020204030204" pitchFamily="34" charset="0"/>
            </a:endParaRPr>
          </a:p>
          <a:p>
            <a:pPr algn="just">
              <a:lnSpc>
                <a:spcPct val="107000"/>
              </a:lnSpc>
              <a:spcBef>
                <a:spcPts val="1400"/>
              </a:spcBef>
              <a:spcAft>
                <a:spcPts val="1400"/>
              </a:spcAft>
            </a:pPr>
            <a:r>
              <a:rPr lang="en-GB" sz="1800" dirty="0">
                <a:solidFill>
                  <a:srgbClr val="7030A0"/>
                </a:solidFill>
                <a:effectLst/>
                <a:highlight>
                  <a:srgbClr val="FFFFFF"/>
                </a:highlight>
                <a:latin typeface="Times New Roman" panose="02020603050405020304" pitchFamily="18" charset="0"/>
                <a:ea typeface="Times New Roman" panose="02020603050405020304" pitchFamily="18" charset="0"/>
              </a:rPr>
              <a:t>CRP level was positively correlated with CA19-9 level, CA 125 level and negatively correlated with AFP level .</a:t>
            </a:r>
            <a:endParaRPr lang="en-US" sz="1800" dirty="0">
              <a:effectLst/>
              <a:highlight>
                <a:srgbClr val="FFFFFF"/>
              </a:highlight>
              <a:latin typeface="Calibri" panose="020F0502020204030204" pitchFamily="34" charset="0"/>
              <a:ea typeface="Calibri" panose="020F0502020204030204" pitchFamily="34" charset="0"/>
            </a:endParaRPr>
          </a:p>
          <a:p>
            <a:pPr algn="just">
              <a:lnSpc>
                <a:spcPct val="107000"/>
              </a:lnSpc>
              <a:spcBef>
                <a:spcPts val="1400"/>
              </a:spcBef>
              <a:spcAft>
                <a:spcPts val="1400"/>
              </a:spcAft>
            </a:pPr>
            <a:r>
              <a:rPr lang="en-GB" sz="1800" dirty="0">
                <a:solidFill>
                  <a:srgbClr val="7030A0"/>
                </a:solidFill>
                <a:effectLst/>
                <a:highlight>
                  <a:srgbClr val="FFFFFF"/>
                </a:highlight>
                <a:latin typeface="Times New Roman" panose="02020603050405020304" pitchFamily="18" charset="0"/>
                <a:ea typeface="Times New Roman" panose="02020603050405020304" pitchFamily="18" charset="0"/>
              </a:rPr>
              <a:t>Further studies on correlation between microbiological, biochemical and histopathological status of patients with pancreatic cystic neoplasm are needed.</a:t>
            </a:r>
            <a:endParaRPr lang="en-US" sz="1800" dirty="0">
              <a:effectLst/>
              <a:highlight>
                <a:srgbClr val="FFFFFF"/>
              </a:highlight>
              <a:latin typeface="Calibri" panose="020F0502020204030204" pitchFamily="34" charset="0"/>
              <a:ea typeface="Calibri" panose="020F0502020204030204" pitchFamily="34" charset="0"/>
            </a:endParaRPr>
          </a:p>
          <a:p>
            <a:pPr>
              <a:lnSpc>
                <a:spcPct val="107000"/>
              </a:lnSpc>
              <a:spcAft>
                <a:spcPts val="1000"/>
              </a:spcAft>
            </a:pPr>
            <a:r>
              <a:rPr lang="en-GB" sz="1800" dirty="0">
                <a:solidFill>
                  <a:srgbClr val="222222"/>
                </a:solidFill>
                <a:effectLst/>
                <a:highlight>
                  <a:srgbClr val="FFFFFF"/>
                </a:highlight>
                <a:latin typeface="Arial" panose="020B0604020202020204" pitchFamily="34" charset="0"/>
                <a:ea typeface="Arial" panose="020B0604020202020204" pitchFamily="34" charset="0"/>
              </a:rPr>
              <a:t> </a:t>
            </a:r>
            <a:endParaRPr lang="en-US" sz="1800" dirty="0">
              <a:effectLst/>
              <a:highlight>
                <a:srgbClr val="FFFFFF"/>
              </a:highlight>
              <a:latin typeface="Calibri" panose="020F0502020204030204" pitchFamily="34" charset="0"/>
              <a:ea typeface="Calibri" panose="020F0502020204030204" pitchFamily="34" charset="0"/>
            </a:endParaRPr>
          </a:p>
          <a:p>
            <a:pPr algn="just">
              <a:lnSpc>
                <a:spcPct val="150000"/>
              </a:lnSpc>
            </a:pPr>
            <a:endParaRPr lang="en-US" sz="2400" dirty="0"/>
          </a:p>
        </p:txBody>
      </p:sp>
      <p:pic>
        <p:nvPicPr>
          <p:cNvPr id="16" name="Content Placeholder 25" descr="Microscopic view of a suspended bubble-like material with water in it">
            <a:extLst>
              <a:ext uri="{FF2B5EF4-FFF2-40B4-BE49-F238E27FC236}">
                <a16:creationId xmlns:a16="http://schemas.microsoft.com/office/drawing/2014/main" id="{B083ED63-584D-2579-2721-B716F3BC8F6B}"/>
              </a:ext>
            </a:extLst>
          </p:cNvPr>
          <p:cNvPicPr>
            <a:picLocks noGrp="1" noChangeAspect="1"/>
          </p:cNvPicPr>
          <p:nvPr>
            <p:ph type="pic" sz="quarter" idx="30"/>
          </p:nvPr>
        </p:nvPicPr>
        <p:blipFill>
          <a:blip r:embed="rId2">
            <a:alphaModFix amt="70000"/>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0" y="5175250"/>
            <a:ext cx="12188825" cy="1682750"/>
          </a:xfrm>
          <a:custGeom>
            <a:avLst/>
            <a:gdLst>
              <a:gd name="connsiteX0" fmla="*/ 0 w 12192000"/>
              <a:gd name="connsiteY0" fmla="*/ 0 h 1588010"/>
              <a:gd name="connsiteX1" fmla="*/ 12192000 w 12192000"/>
              <a:gd name="connsiteY1" fmla="*/ 0 h 1588010"/>
              <a:gd name="connsiteX2" fmla="*/ 12192000 w 12192000"/>
              <a:gd name="connsiteY2" fmla="*/ 1588010 h 1588010"/>
              <a:gd name="connsiteX3" fmla="*/ 0 w 12192000"/>
              <a:gd name="connsiteY3" fmla="*/ 1588010 h 1588010"/>
            </a:gdLst>
            <a:ahLst/>
            <a:cxnLst>
              <a:cxn ang="0">
                <a:pos x="connsiteX0" y="connsiteY0"/>
              </a:cxn>
              <a:cxn ang="0">
                <a:pos x="connsiteX1" y="connsiteY1"/>
              </a:cxn>
              <a:cxn ang="0">
                <a:pos x="connsiteX2" y="connsiteY2"/>
              </a:cxn>
              <a:cxn ang="0">
                <a:pos x="connsiteX3" y="connsiteY3"/>
              </a:cxn>
            </a:cxnLst>
            <a:rect l="l" t="t" r="r" b="b"/>
            <a:pathLst>
              <a:path w="12192000" h="1588010">
                <a:moveTo>
                  <a:pt x="0" y="0"/>
                </a:moveTo>
                <a:lnTo>
                  <a:pt x="12192000" y="0"/>
                </a:lnTo>
                <a:lnTo>
                  <a:pt x="12192000" y="1588010"/>
                </a:lnTo>
                <a:lnTo>
                  <a:pt x="0" y="1588010"/>
                </a:lnTo>
                <a:close/>
              </a:path>
            </a:pathLst>
          </a:custGeom>
          <a:solidFill>
            <a:schemeClr val="accent2"/>
          </a:solidFill>
        </p:spPr>
      </p:pic>
      <p:cxnSp>
        <p:nvCxnSpPr>
          <p:cNvPr id="17" name="Straight Connector 16">
            <a:extLst>
              <a:ext uri="{FF2B5EF4-FFF2-40B4-BE49-F238E27FC236}">
                <a16:creationId xmlns:a16="http://schemas.microsoft.com/office/drawing/2014/main" id="{8488A0F8-E720-D31B-750D-634FA849B5A9}"/>
              </a:ext>
              <a:ext uri="{C183D7F6-B498-43B3-948B-1728B52AA6E4}">
                <adec:decorative xmlns:adec="http://schemas.microsoft.com/office/drawing/2017/decorative" val="1"/>
              </a:ext>
            </a:extLst>
          </p:cNvPr>
          <p:cNvCxnSpPr>
            <a:cxnSpLocks/>
          </p:cNvCxnSpPr>
          <p:nvPr/>
        </p:nvCxnSpPr>
        <p:spPr>
          <a:xfrm>
            <a:off x="649224" y="5172458"/>
            <a:ext cx="0" cy="6187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63EE887-A172-F01E-98D1-8781769CBEDE}"/>
              </a:ext>
            </a:extLst>
          </p:cNvPr>
          <p:cNvSpPr>
            <a:spLocks noGrp="1"/>
          </p:cNvSpPr>
          <p:nvPr>
            <p:ph type="sldNum" sz="quarter" idx="10"/>
          </p:nvPr>
        </p:nvSpPr>
        <p:spPr/>
        <p:txBody>
          <a:bodyPr/>
          <a:lstStyle/>
          <a:p>
            <a:fld id="{75DF2D63-3FF5-D547-96B9-BE9CCD1ABA58}" type="slidenum">
              <a:rPr lang="en-US" smtClean="0"/>
              <a:pPr/>
              <a:t>10</a:t>
            </a:fld>
            <a:endParaRPr lang="en-US" dirty="0"/>
          </a:p>
        </p:txBody>
      </p:sp>
      <p:pic>
        <p:nvPicPr>
          <p:cNvPr id="2" name="Obraz 16">
            <a:extLst>
              <a:ext uri="{FF2B5EF4-FFF2-40B4-BE49-F238E27FC236}">
                <a16:creationId xmlns:a16="http://schemas.microsoft.com/office/drawing/2014/main" id="{2973B4AD-5B2E-1933-74C3-CE8158C1A1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6983" y="326417"/>
            <a:ext cx="3339824" cy="853159"/>
          </a:xfrm>
          <a:prstGeom prst="rect">
            <a:avLst/>
          </a:prstGeom>
        </p:spPr>
      </p:pic>
    </p:spTree>
    <p:extLst>
      <p:ext uri="{BB962C8B-B14F-4D97-AF65-F5344CB8AC3E}">
        <p14:creationId xmlns:p14="http://schemas.microsoft.com/office/powerpoint/2010/main" val="2607450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AD0ADB-F0A6-814E-137B-7EA8A40C4806}"/>
              </a:ext>
            </a:extLst>
          </p:cNvPr>
          <p:cNvSpPr>
            <a:spLocks noGrp="1"/>
          </p:cNvSpPr>
          <p:nvPr>
            <p:ph type="sldNum" sz="quarter" idx="10"/>
          </p:nvPr>
        </p:nvSpPr>
        <p:spPr/>
        <p:txBody>
          <a:bodyPr/>
          <a:lstStyle/>
          <a:p>
            <a:fld id="{75DF2D63-3FF5-D547-96B9-BE9CCD1ABA58}" type="slidenum">
              <a:rPr lang="en-US" smtClean="0"/>
              <a:pPr/>
              <a:t>11</a:t>
            </a:fld>
            <a:endParaRPr lang="en-US" dirty="0"/>
          </a:p>
        </p:txBody>
      </p:sp>
      <p:sp>
        <p:nvSpPr>
          <p:cNvPr id="4" name="Text Placeholder 3">
            <a:extLst>
              <a:ext uri="{FF2B5EF4-FFF2-40B4-BE49-F238E27FC236}">
                <a16:creationId xmlns:a16="http://schemas.microsoft.com/office/drawing/2014/main" id="{AF1C01FB-B4BF-8400-AAF2-02CBFA8593A0}"/>
              </a:ext>
            </a:extLst>
          </p:cNvPr>
          <p:cNvSpPr>
            <a:spLocks noGrp="1"/>
          </p:cNvSpPr>
          <p:nvPr>
            <p:ph type="body" sz="quarter" idx="12"/>
          </p:nvPr>
        </p:nvSpPr>
        <p:spPr>
          <a:xfrm>
            <a:off x="2847702" y="409303"/>
            <a:ext cx="6278881" cy="5965371"/>
          </a:xfrm>
        </p:spPr>
        <p:txBody>
          <a:bodyPr/>
          <a:lstStyle/>
          <a:p>
            <a:r>
              <a:rPr lang="en-GB" sz="1800" dirty="0">
                <a:effectLst/>
                <a:latin typeface="Arial" panose="020B0604020202020204" pitchFamily="34" charset="0"/>
              </a:rPr>
              <a:t>An abstract for the </a:t>
            </a:r>
            <a:r>
              <a:rPr lang="en-GB" sz="1800" b="1" dirty="0">
                <a:effectLst/>
                <a:latin typeface="Arial" panose="020B0604020202020204" pitchFamily="34" charset="0"/>
              </a:rPr>
              <a:t>International Surgical Week ISW 2024</a:t>
            </a:r>
            <a:r>
              <a:rPr lang="en-GB" sz="1800" dirty="0">
                <a:effectLst/>
                <a:latin typeface="Arial" panose="020B0604020202020204" pitchFamily="34" charset="0"/>
              </a:rPr>
              <a:t> to be held in Kuala Lumpur, Malaysia from 25 to 29 August 2024 was submitted.</a:t>
            </a:r>
          </a:p>
          <a:p>
            <a:r>
              <a:rPr lang="en-US" sz="1800" dirty="0">
                <a:latin typeface="Arial" panose="020B0604020202020204" pitchFamily="34" charset="0"/>
              </a:rPr>
              <a:t>A</a:t>
            </a:r>
            <a:r>
              <a:rPr lang="en-US" sz="1800" dirty="0">
                <a:effectLst/>
                <a:latin typeface="Arial" panose="020B0604020202020204" pitchFamily="34" charset="0"/>
              </a:rPr>
              <a:t>bstract number 2318 entitled “</a:t>
            </a:r>
            <a:r>
              <a:rPr lang="en-US" sz="1800" b="1" dirty="0">
                <a:effectLst/>
                <a:latin typeface="Arial" panose="020B0604020202020204" pitchFamily="34" charset="0"/>
              </a:rPr>
              <a:t>Microbiota and serum tumor markers in patients with pancreatic cystic neoplasm.</a:t>
            </a:r>
            <a:r>
              <a:rPr lang="en-US" sz="1800" dirty="0">
                <a:effectLst/>
                <a:latin typeface="Arial" panose="020B0604020202020204" pitchFamily="34" charset="0"/>
              </a:rPr>
              <a:t>”</a:t>
            </a:r>
            <a:endParaRPr lang="en-US" dirty="0"/>
          </a:p>
          <a:p>
            <a:r>
              <a:rPr lang="en-US" sz="1800" dirty="0">
                <a:effectLst/>
                <a:latin typeface="Arial" panose="020B0604020202020204" pitchFamily="34" charset="0"/>
              </a:rPr>
              <a:t>has been </a:t>
            </a:r>
            <a:r>
              <a:rPr lang="en-US" sz="1800" b="1" dirty="0">
                <a:effectLst/>
                <a:latin typeface="Arial" panose="020B0604020202020204" pitchFamily="34" charset="0"/>
              </a:rPr>
              <a:t>provisionally accepted</a:t>
            </a:r>
            <a:r>
              <a:rPr lang="en-US" sz="1800" dirty="0">
                <a:effectLst/>
                <a:latin typeface="Arial" panose="020B0604020202020204" pitchFamily="34" charset="0"/>
              </a:rPr>
              <a:t> for a </a:t>
            </a:r>
            <a:r>
              <a:rPr lang="en-US" sz="1800" b="1" dirty="0">
                <a:solidFill>
                  <a:srgbClr val="0070C0"/>
                </a:solidFill>
                <a:effectLst/>
                <a:latin typeface="Arial" panose="020B0604020202020204" pitchFamily="34" charset="0"/>
              </a:rPr>
              <a:t>Poster Exhibition</a:t>
            </a:r>
            <a:r>
              <a:rPr lang="en-US" sz="1800" dirty="0">
                <a:solidFill>
                  <a:srgbClr val="0070C0"/>
                </a:solidFill>
                <a:effectLst/>
                <a:latin typeface="Arial" panose="020B0604020202020204" pitchFamily="34" charset="0"/>
              </a:rPr>
              <a:t> </a:t>
            </a:r>
            <a:r>
              <a:rPr lang="en-US" sz="1800" dirty="0">
                <a:effectLst/>
                <a:latin typeface="Arial" panose="020B0604020202020204" pitchFamily="34" charset="0"/>
              </a:rPr>
              <a:t>presentation.</a:t>
            </a:r>
          </a:p>
          <a:p>
            <a:r>
              <a:rPr lang="en-US" sz="1800" b="1" dirty="0">
                <a:effectLst/>
                <a:latin typeface="Arial" panose="020B0604020202020204" pitchFamily="34" charset="0"/>
              </a:rPr>
              <a:t>INTERNATIONAL SOCIETY OF SURGERY</a:t>
            </a:r>
            <a:endParaRPr lang="en-US" dirty="0"/>
          </a:p>
          <a:p>
            <a:r>
              <a:rPr lang="en-US" sz="1800" b="1" dirty="0">
                <a:effectLst/>
                <a:latin typeface="Arial" panose="020B0604020202020204" pitchFamily="34" charset="0"/>
              </a:rPr>
              <a:t>Scientific Secretariat ISW 2024</a:t>
            </a:r>
            <a:endParaRPr lang="en-US" dirty="0"/>
          </a:p>
          <a:p>
            <a:r>
              <a:rPr lang="en-US" sz="1800" dirty="0" err="1">
                <a:effectLst/>
                <a:latin typeface="Arial" panose="020B0604020202020204" pitchFamily="34" charset="0"/>
              </a:rPr>
              <a:t>Seefeldstrasse</a:t>
            </a:r>
            <a:r>
              <a:rPr lang="en-US" sz="1800" dirty="0">
                <a:effectLst/>
                <a:latin typeface="Arial" panose="020B0604020202020204" pitchFamily="34" charset="0"/>
              </a:rPr>
              <a:t> 104, 8008 Zurich</a:t>
            </a:r>
            <a:endParaRPr lang="en-US" dirty="0"/>
          </a:p>
          <a:p>
            <a:r>
              <a:rPr lang="en-US" sz="1800" dirty="0">
                <a:effectLst/>
                <a:latin typeface="Arial" panose="020B0604020202020204" pitchFamily="34" charset="0"/>
              </a:rPr>
              <a:t>Switzerland</a:t>
            </a:r>
            <a:endParaRPr lang="en-US" dirty="0"/>
          </a:p>
          <a:p>
            <a:r>
              <a:rPr lang="en-GB" sz="1800" dirty="0">
                <a:effectLst/>
                <a:latin typeface="Arial" panose="020B0604020202020204" pitchFamily="34" charset="0"/>
              </a:rPr>
              <a:t>Presenting Author </a:t>
            </a:r>
            <a:r>
              <a:rPr lang="en-GB" sz="1800" dirty="0" err="1">
                <a:effectLst/>
                <a:latin typeface="Arial" panose="020B0604020202020204" pitchFamily="34" charset="0"/>
              </a:rPr>
              <a:t>Dr.</a:t>
            </a:r>
            <a:r>
              <a:rPr lang="en-GB" sz="1800" dirty="0">
                <a:effectLst/>
                <a:latin typeface="Arial" panose="020B0604020202020204" pitchFamily="34" charset="0"/>
              </a:rPr>
              <a:t> n. med. Anna </a:t>
            </a:r>
            <a:r>
              <a:rPr lang="en-GB" sz="1800" dirty="0" err="1">
                <a:effectLst/>
                <a:latin typeface="Arial" panose="020B0604020202020204" pitchFamily="34" charset="0"/>
              </a:rPr>
              <a:t>Grzegory</a:t>
            </a:r>
            <a:endParaRPr lang="en-GB" sz="1800" dirty="0">
              <a:effectLst/>
              <a:latin typeface="Arial" panose="020B0604020202020204" pitchFamily="34" charset="0"/>
            </a:endParaRPr>
          </a:p>
          <a:p>
            <a:r>
              <a:rPr lang="en-GB" sz="1800" dirty="0">
                <a:latin typeface="Arial" panose="020B0604020202020204" pitchFamily="34" charset="0"/>
              </a:rPr>
              <a:t>First author </a:t>
            </a:r>
            <a:r>
              <a:rPr lang="en-GB" sz="1800" dirty="0" err="1">
                <a:latin typeface="Arial" panose="020B0604020202020204" pitchFamily="34" charset="0"/>
              </a:rPr>
              <a:t>dr.</a:t>
            </a:r>
            <a:r>
              <a:rPr lang="en-GB" sz="1800" dirty="0">
                <a:latin typeface="Arial" panose="020B0604020202020204" pitchFamily="34" charset="0"/>
              </a:rPr>
              <a:t> Praveen Malik</a:t>
            </a:r>
            <a:r>
              <a:rPr lang="en-GB" sz="1800" dirty="0">
                <a:effectLst/>
                <a:latin typeface="Arial" panose="020B0604020202020204" pitchFamily="34" charset="0"/>
              </a:rPr>
              <a:t> </a:t>
            </a:r>
            <a:endParaRPr lang="en-US" dirty="0"/>
          </a:p>
          <a:p>
            <a:endParaRPr lang="en-US" dirty="0"/>
          </a:p>
        </p:txBody>
      </p:sp>
      <p:pic>
        <p:nvPicPr>
          <p:cNvPr id="5" name="Obraz 16">
            <a:extLst>
              <a:ext uri="{FF2B5EF4-FFF2-40B4-BE49-F238E27FC236}">
                <a16:creationId xmlns:a16="http://schemas.microsoft.com/office/drawing/2014/main" id="{35DF5D90-141C-5914-51FA-28B19F547E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1486" y="134828"/>
            <a:ext cx="3339824" cy="853159"/>
          </a:xfrm>
          <a:prstGeom prst="rect">
            <a:avLst/>
          </a:prstGeom>
        </p:spPr>
      </p:pic>
    </p:spTree>
    <p:extLst>
      <p:ext uri="{BB962C8B-B14F-4D97-AF65-F5344CB8AC3E}">
        <p14:creationId xmlns:p14="http://schemas.microsoft.com/office/powerpoint/2010/main" val="113971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AD0ADB-F0A6-814E-137B-7EA8A40C4806}"/>
              </a:ext>
            </a:extLst>
          </p:cNvPr>
          <p:cNvSpPr>
            <a:spLocks noGrp="1"/>
          </p:cNvSpPr>
          <p:nvPr>
            <p:ph type="sldNum" sz="quarter" idx="10"/>
          </p:nvPr>
        </p:nvSpPr>
        <p:spPr/>
        <p:txBody>
          <a:bodyPr/>
          <a:lstStyle/>
          <a:p>
            <a:fld id="{75DF2D63-3FF5-D547-96B9-BE9CCD1ABA58}" type="slidenum">
              <a:rPr lang="en-US" smtClean="0"/>
              <a:pPr/>
              <a:t>12</a:t>
            </a:fld>
            <a:endParaRPr lang="en-US" dirty="0"/>
          </a:p>
        </p:txBody>
      </p:sp>
      <p:sp>
        <p:nvSpPr>
          <p:cNvPr id="4" name="Text Placeholder 3">
            <a:extLst>
              <a:ext uri="{FF2B5EF4-FFF2-40B4-BE49-F238E27FC236}">
                <a16:creationId xmlns:a16="http://schemas.microsoft.com/office/drawing/2014/main" id="{AF1C01FB-B4BF-8400-AAF2-02CBFA8593A0}"/>
              </a:ext>
            </a:extLst>
          </p:cNvPr>
          <p:cNvSpPr>
            <a:spLocks noGrp="1"/>
          </p:cNvSpPr>
          <p:nvPr>
            <p:ph type="body" sz="quarter" idx="12"/>
          </p:nvPr>
        </p:nvSpPr>
        <p:spPr>
          <a:xfrm>
            <a:off x="2847702" y="409303"/>
            <a:ext cx="6278881" cy="5965371"/>
          </a:xfrm>
        </p:spPr>
        <p:txBody>
          <a:bodyPr/>
          <a:lstStyle/>
          <a:p>
            <a:r>
              <a:rPr lang="en-GB" sz="2000" dirty="0">
                <a:effectLst/>
                <a:latin typeface="Arial" panose="020B0604020202020204" pitchFamily="34" charset="0"/>
              </a:rPr>
              <a:t>Poster presentation at the </a:t>
            </a:r>
            <a:r>
              <a:rPr lang="en-GB" sz="2000" dirty="0">
                <a:latin typeface="Arial" panose="020B0604020202020204" pitchFamily="34" charset="0"/>
              </a:rPr>
              <a:t>c</a:t>
            </a:r>
            <a:r>
              <a:rPr lang="en-GB" sz="2000" dirty="0">
                <a:effectLst/>
                <a:latin typeface="Arial" panose="020B0604020202020204" pitchFamily="34" charset="0"/>
              </a:rPr>
              <a:t>onference held in Cracow, Poland in  May 2024.</a:t>
            </a:r>
          </a:p>
          <a:p>
            <a:r>
              <a:rPr lang="en-US" sz="2000" dirty="0">
                <a:latin typeface="Arial" panose="020B0604020202020204" pitchFamily="34" charset="0"/>
              </a:rPr>
              <a:t>A</a:t>
            </a:r>
            <a:r>
              <a:rPr lang="en-US" sz="2000" dirty="0">
                <a:effectLst/>
                <a:latin typeface="Arial" panose="020B0604020202020204" pitchFamily="34" charset="0"/>
              </a:rPr>
              <a:t>bstract</a:t>
            </a:r>
            <a:r>
              <a:rPr lang="en-US" sz="2000" dirty="0">
                <a:latin typeface="Arial" panose="020B0604020202020204" pitchFamily="34" charset="0"/>
              </a:rPr>
              <a:t> was </a:t>
            </a:r>
            <a:r>
              <a:rPr lang="en-US" sz="2000" dirty="0">
                <a:effectLst/>
                <a:latin typeface="Arial" panose="020B0604020202020204" pitchFamily="34" charset="0"/>
              </a:rPr>
              <a:t>titled “</a:t>
            </a:r>
            <a:r>
              <a:rPr lang="en-US" sz="2000" b="1" dirty="0">
                <a:effectLst/>
                <a:latin typeface="Arial" panose="020B0604020202020204" pitchFamily="34" charset="0"/>
              </a:rPr>
              <a:t>Microbiota and serum tumor markers in patients with pancreatic cystic neoplasm.</a:t>
            </a:r>
            <a:r>
              <a:rPr lang="en-US" sz="2000" dirty="0">
                <a:effectLst/>
                <a:latin typeface="Arial" panose="020B0604020202020204" pitchFamily="34" charset="0"/>
              </a:rPr>
              <a:t>”</a:t>
            </a:r>
            <a:endParaRPr lang="en-US" sz="2000" dirty="0"/>
          </a:p>
          <a:p>
            <a:r>
              <a:rPr lang="pl-PL" sz="2000" dirty="0">
                <a:effectLst/>
                <a:latin typeface="Times New Roman" panose="02020603050405020304" pitchFamily="18" charset="0"/>
                <a:ea typeface="Times New Roman" panose="02020603050405020304" pitchFamily="18" charset="0"/>
              </a:rPr>
              <a:t>XXX Zjazd Polskiego Towarzystwa Chirurgii Onkologicznej</a:t>
            </a:r>
            <a:r>
              <a:rPr lang="en-US" sz="2000" dirty="0">
                <a:effectLst/>
                <a:latin typeface="Times New Roman" panose="02020603050405020304" pitchFamily="18" charset="0"/>
                <a:ea typeface="Times New Roman" panose="02020603050405020304" pitchFamily="18" charset="0"/>
              </a:rPr>
              <a:t> (</a:t>
            </a:r>
            <a:r>
              <a:rPr lang="pl-PL" sz="2000" dirty="0" err="1">
                <a:effectLst/>
                <a:latin typeface="Times New Roman" panose="02020603050405020304" pitchFamily="18" charset="0"/>
                <a:ea typeface="Times New Roman" panose="02020603050405020304" pitchFamily="18" charset="0"/>
              </a:rPr>
              <a:t>PTChO</a:t>
            </a:r>
            <a:r>
              <a:rPr lang="en-US" sz="2000" dirty="0">
                <a:effectLst/>
                <a:latin typeface="Times New Roman" panose="02020603050405020304" pitchFamily="18" charset="0"/>
                <a:ea typeface="Times New Roman" panose="02020603050405020304" pitchFamily="18" charset="0"/>
              </a:rPr>
              <a:t>)</a:t>
            </a:r>
          </a:p>
          <a:p>
            <a:r>
              <a:rPr lang="pl-PL" sz="2000" dirty="0">
                <a:effectLst/>
                <a:latin typeface="Times New Roman" panose="02020603050405020304" pitchFamily="18" charset="0"/>
                <a:ea typeface="Times New Roman" panose="02020603050405020304" pitchFamily="18" charset="0"/>
              </a:rPr>
              <a:t>16-18 </a:t>
            </a:r>
            <a:r>
              <a:rPr lang="en-US" sz="2000" dirty="0">
                <a:effectLst/>
                <a:latin typeface="Times New Roman" panose="02020603050405020304" pitchFamily="18" charset="0"/>
                <a:ea typeface="Times New Roman" panose="02020603050405020304" pitchFamily="18" charset="0"/>
              </a:rPr>
              <a:t>May</a:t>
            </a:r>
            <a:r>
              <a:rPr lang="pl-PL" sz="2000" dirty="0">
                <a:effectLst/>
                <a:latin typeface="Times New Roman" panose="02020603050405020304" pitchFamily="18" charset="0"/>
                <a:ea typeface="Times New Roman" panose="02020603050405020304" pitchFamily="18" charset="0"/>
              </a:rPr>
              <a:t> 2024, Kraków.</a:t>
            </a:r>
            <a:endParaRPr lang="en-US" sz="2000" dirty="0">
              <a:effectLst/>
              <a:latin typeface="Times New Roman" panose="02020603050405020304" pitchFamily="18" charset="0"/>
              <a:ea typeface="Times New Roman" panose="02020603050405020304" pitchFamily="18" charset="0"/>
            </a:endParaRPr>
          </a:p>
          <a:p>
            <a:endParaRPr lang="en-US" sz="2000" dirty="0">
              <a:effectLst/>
              <a:latin typeface="Arial" panose="020B0604020202020204" pitchFamily="34" charset="0"/>
            </a:endParaRPr>
          </a:p>
          <a:p>
            <a:r>
              <a:rPr lang="en-GB" sz="2000" dirty="0">
                <a:effectLst/>
                <a:latin typeface="Arial" panose="020B0604020202020204" pitchFamily="34" charset="0"/>
              </a:rPr>
              <a:t>Presenting Author </a:t>
            </a:r>
            <a:r>
              <a:rPr lang="en-GB" sz="2000" dirty="0" err="1">
                <a:effectLst/>
                <a:latin typeface="Arial" panose="020B0604020202020204" pitchFamily="34" charset="0"/>
              </a:rPr>
              <a:t>Dr.</a:t>
            </a:r>
            <a:r>
              <a:rPr lang="en-GB" sz="2000" dirty="0">
                <a:effectLst/>
                <a:latin typeface="Arial" panose="020B0604020202020204" pitchFamily="34" charset="0"/>
              </a:rPr>
              <a:t> n. med. Anna </a:t>
            </a:r>
            <a:r>
              <a:rPr lang="en-GB" sz="2000" dirty="0" err="1">
                <a:effectLst/>
                <a:latin typeface="Arial" panose="020B0604020202020204" pitchFamily="34" charset="0"/>
              </a:rPr>
              <a:t>Grzegory</a:t>
            </a:r>
            <a:endParaRPr lang="en-GB" sz="2000" dirty="0">
              <a:effectLst/>
              <a:latin typeface="Arial" panose="020B0604020202020204" pitchFamily="34" charset="0"/>
            </a:endParaRPr>
          </a:p>
          <a:p>
            <a:r>
              <a:rPr lang="en-GB" sz="2000" dirty="0">
                <a:latin typeface="Arial" panose="020B0604020202020204" pitchFamily="34" charset="0"/>
              </a:rPr>
              <a:t>First author </a:t>
            </a:r>
            <a:r>
              <a:rPr lang="en-GB" sz="2000" dirty="0" err="1">
                <a:latin typeface="Arial" panose="020B0604020202020204" pitchFamily="34" charset="0"/>
              </a:rPr>
              <a:t>dr.</a:t>
            </a:r>
            <a:r>
              <a:rPr lang="en-GB" sz="2000" dirty="0">
                <a:latin typeface="Arial" panose="020B0604020202020204" pitchFamily="34" charset="0"/>
              </a:rPr>
              <a:t> Praveen Malik</a:t>
            </a:r>
            <a:r>
              <a:rPr lang="en-GB" sz="2000" dirty="0">
                <a:effectLst/>
                <a:latin typeface="Arial" panose="020B0604020202020204" pitchFamily="34" charset="0"/>
              </a:rPr>
              <a:t> </a:t>
            </a:r>
            <a:endParaRPr lang="en-US" sz="2000" dirty="0"/>
          </a:p>
          <a:p>
            <a:endParaRPr lang="en-US" dirty="0"/>
          </a:p>
        </p:txBody>
      </p:sp>
      <p:pic>
        <p:nvPicPr>
          <p:cNvPr id="5" name="Obraz 16">
            <a:extLst>
              <a:ext uri="{FF2B5EF4-FFF2-40B4-BE49-F238E27FC236}">
                <a16:creationId xmlns:a16="http://schemas.microsoft.com/office/drawing/2014/main" id="{E7EE2C22-00AA-5F16-AC6D-FDB574CACE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6983" y="326417"/>
            <a:ext cx="3339824" cy="853159"/>
          </a:xfrm>
          <a:prstGeom prst="rect">
            <a:avLst/>
          </a:prstGeom>
        </p:spPr>
      </p:pic>
    </p:spTree>
    <p:extLst>
      <p:ext uri="{BB962C8B-B14F-4D97-AF65-F5344CB8AC3E}">
        <p14:creationId xmlns:p14="http://schemas.microsoft.com/office/powerpoint/2010/main" val="2114276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AD0ADB-F0A6-814E-137B-7EA8A40C4806}"/>
              </a:ext>
            </a:extLst>
          </p:cNvPr>
          <p:cNvSpPr>
            <a:spLocks noGrp="1"/>
          </p:cNvSpPr>
          <p:nvPr>
            <p:ph type="sldNum" sz="quarter" idx="10"/>
          </p:nvPr>
        </p:nvSpPr>
        <p:spPr/>
        <p:txBody>
          <a:bodyPr/>
          <a:lstStyle/>
          <a:p>
            <a:fld id="{75DF2D63-3FF5-D547-96B9-BE9CCD1ABA58}" type="slidenum">
              <a:rPr lang="en-US" smtClean="0"/>
              <a:pPr/>
              <a:t>13</a:t>
            </a:fld>
            <a:endParaRPr lang="en-US" dirty="0"/>
          </a:p>
        </p:txBody>
      </p:sp>
      <p:sp>
        <p:nvSpPr>
          <p:cNvPr id="3" name="Footer Placeholder 2">
            <a:extLst>
              <a:ext uri="{FF2B5EF4-FFF2-40B4-BE49-F238E27FC236}">
                <a16:creationId xmlns:a16="http://schemas.microsoft.com/office/drawing/2014/main" id="{8AA657C7-1CD5-BDC3-903B-FBE47ED4326E}"/>
              </a:ext>
            </a:extLst>
          </p:cNvPr>
          <p:cNvSpPr>
            <a:spLocks noGrp="1"/>
          </p:cNvSpPr>
          <p:nvPr>
            <p:ph type="ftr" sz="quarter" idx="11"/>
          </p:nvPr>
        </p:nvSpPr>
        <p:spPr/>
        <p:txBody>
          <a:bodyPr/>
          <a:lstStyle/>
          <a:p>
            <a:endParaRPr lang="en-US" dirty="0"/>
          </a:p>
        </p:txBody>
      </p:sp>
      <p:sp>
        <p:nvSpPr>
          <p:cNvPr id="4" name="Text Placeholder 3">
            <a:extLst>
              <a:ext uri="{FF2B5EF4-FFF2-40B4-BE49-F238E27FC236}">
                <a16:creationId xmlns:a16="http://schemas.microsoft.com/office/drawing/2014/main" id="{AF1C01FB-B4BF-8400-AAF2-02CBFA8593A0}"/>
              </a:ext>
            </a:extLst>
          </p:cNvPr>
          <p:cNvSpPr>
            <a:spLocks noGrp="1"/>
          </p:cNvSpPr>
          <p:nvPr>
            <p:ph type="body" sz="quarter" idx="12"/>
          </p:nvPr>
        </p:nvSpPr>
        <p:spPr>
          <a:xfrm>
            <a:off x="2847702" y="409303"/>
            <a:ext cx="6278881" cy="5965371"/>
          </a:xfrm>
        </p:spPr>
        <p:txBody>
          <a:bodyPr/>
          <a:lstStyle/>
          <a:p>
            <a:endParaRPr lang="en-US" dirty="0"/>
          </a:p>
        </p:txBody>
      </p:sp>
      <p:pic>
        <p:nvPicPr>
          <p:cNvPr id="6" name="Picture 5">
            <a:extLst>
              <a:ext uri="{FF2B5EF4-FFF2-40B4-BE49-F238E27FC236}">
                <a16:creationId xmlns:a16="http://schemas.microsoft.com/office/drawing/2014/main" id="{F65E86C0-5E1F-D951-1D3E-9BD57FE95633}"/>
              </a:ext>
            </a:extLst>
          </p:cNvPr>
          <p:cNvPicPr>
            <a:picLocks noChangeAspect="1"/>
          </p:cNvPicPr>
          <p:nvPr/>
        </p:nvPicPr>
        <p:blipFill>
          <a:blip r:embed="rId2"/>
          <a:stretch>
            <a:fillRect/>
          </a:stretch>
        </p:blipFill>
        <p:spPr>
          <a:xfrm>
            <a:off x="4107044" y="654048"/>
            <a:ext cx="3977911" cy="5303882"/>
          </a:xfrm>
          <a:prstGeom prst="rect">
            <a:avLst/>
          </a:prstGeom>
        </p:spPr>
      </p:pic>
      <p:pic>
        <p:nvPicPr>
          <p:cNvPr id="10" name="Picture 9">
            <a:extLst>
              <a:ext uri="{FF2B5EF4-FFF2-40B4-BE49-F238E27FC236}">
                <a16:creationId xmlns:a16="http://schemas.microsoft.com/office/drawing/2014/main" id="{59693F83-9939-392F-7CFD-864593FA23C0}"/>
              </a:ext>
            </a:extLst>
          </p:cNvPr>
          <p:cNvPicPr>
            <a:picLocks noChangeAspect="1"/>
          </p:cNvPicPr>
          <p:nvPr/>
        </p:nvPicPr>
        <p:blipFill>
          <a:blip r:embed="rId3"/>
          <a:stretch>
            <a:fillRect/>
          </a:stretch>
        </p:blipFill>
        <p:spPr>
          <a:xfrm>
            <a:off x="8528959" y="1899922"/>
            <a:ext cx="3663041" cy="4884055"/>
          </a:xfrm>
          <a:prstGeom prst="rect">
            <a:avLst/>
          </a:prstGeom>
        </p:spPr>
      </p:pic>
      <p:pic>
        <p:nvPicPr>
          <p:cNvPr id="12" name="Picture 11">
            <a:extLst>
              <a:ext uri="{FF2B5EF4-FFF2-40B4-BE49-F238E27FC236}">
                <a16:creationId xmlns:a16="http://schemas.microsoft.com/office/drawing/2014/main" id="{137C823E-B6E6-3CD1-F780-0DED507BE4B3}"/>
              </a:ext>
            </a:extLst>
          </p:cNvPr>
          <p:cNvPicPr>
            <a:picLocks noChangeAspect="1"/>
          </p:cNvPicPr>
          <p:nvPr/>
        </p:nvPicPr>
        <p:blipFill>
          <a:blip r:embed="rId4"/>
          <a:stretch>
            <a:fillRect/>
          </a:stretch>
        </p:blipFill>
        <p:spPr>
          <a:xfrm>
            <a:off x="-57967" y="0"/>
            <a:ext cx="3846196" cy="5128262"/>
          </a:xfrm>
          <a:prstGeom prst="rect">
            <a:avLst/>
          </a:prstGeom>
        </p:spPr>
      </p:pic>
      <p:pic>
        <p:nvPicPr>
          <p:cNvPr id="5" name="Obraz 16">
            <a:extLst>
              <a:ext uri="{FF2B5EF4-FFF2-40B4-BE49-F238E27FC236}">
                <a16:creationId xmlns:a16="http://schemas.microsoft.com/office/drawing/2014/main" id="{AEFC73E9-454D-7667-E709-43D96DC32D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6983" y="326417"/>
            <a:ext cx="3339824" cy="853159"/>
          </a:xfrm>
          <a:prstGeom prst="rect">
            <a:avLst/>
          </a:prstGeom>
        </p:spPr>
      </p:pic>
    </p:spTree>
    <p:extLst>
      <p:ext uri="{BB962C8B-B14F-4D97-AF65-F5344CB8AC3E}">
        <p14:creationId xmlns:p14="http://schemas.microsoft.com/office/powerpoint/2010/main" val="1556795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AD0ADB-F0A6-814E-137B-7EA8A40C4806}"/>
              </a:ext>
            </a:extLst>
          </p:cNvPr>
          <p:cNvSpPr>
            <a:spLocks noGrp="1"/>
          </p:cNvSpPr>
          <p:nvPr>
            <p:ph type="sldNum" sz="quarter" idx="10"/>
          </p:nvPr>
        </p:nvSpPr>
        <p:spPr/>
        <p:txBody>
          <a:bodyPr/>
          <a:lstStyle/>
          <a:p>
            <a:fld id="{75DF2D63-3FF5-D547-96B9-BE9CCD1ABA58}" type="slidenum">
              <a:rPr lang="en-US" smtClean="0"/>
              <a:pPr/>
              <a:t>14</a:t>
            </a:fld>
            <a:endParaRPr lang="en-US" dirty="0"/>
          </a:p>
        </p:txBody>
      </p:sp>
      <p:pic>
        <p:nvPicPr>
          <p:cNvPr id="7" name="Picture 6">
            <a:extLst>
              <a:ext uri="{FF2B5EF4-FFF2-40B4-BE49-F238E27FC236}">
                <a16:creationId xmlns:a16="http://schemas.microsoft.com/office/drawing/2014/main" id="{57823195-AC78-14E5-3D11-6089C6C8CBD1}"/>
              </a:ext>
            </a:extLst>
          </p:cNvPr>
          <p:cNvPicPr>
            <a:picLocks noChangeAspect="1"/>
          </p:cNvPicPr>
          <p:nvPr/>
        </p:nvPicPr>
        <p:blipFill>
          <a:blip r:embed="rId2"/>
          <a:stretch>
            <a:fillRect/>
          </a:stretch>
        </p:blipFill>
        <p:spPr>
          <a:xfrm>
            <a:off x="6096000" y="0"/>
            <a:ext cx="5143500" cy="6858000"/>
          </a:xfrm>
          <a:prstGeom prst="rect">
            <a:avLst/>
          </a:prstGeom>
        </p:spPr>
      </p:pic>
      <p:pic>
        <p:nvPicPr>
          <p:cNvPr id="11" name="Picture 10">
            <a:extLst>
              <a:ext uri="{FF2B5EF4-FFF2-40B4-BE49-F238E27FC236}">
                <a16:creationId xmlns:a16="http://schemas.microsoft.com/office/drawing/2014/main" id="{D3F0AFC9-BA05-7FBD-5A83-06D8766F40F3}"/>
              </a:ext>
            </a:extLst>
          </p:cNvPr>
          <p:cNvPicPr>
            <a:picLocks noChangeAspect="1"/>
          </p:cNvPicPr>
          <p:nvPr/>
        </p:nvPicPr>
        <p:blipFill>
          <a:blip r:embed="rId3"/>
          <a:stretch>
            <a:fillRect/>
          </a:stretch>
        </p:blipFill>
        <p:spPr>
          <a:xfrm>
            <a:off x="649224" y="0"/>
            <a:ext cx="5143500" cy="6858000"/>
          </a:xfrm>
          <a:prstGeom prst="rect">
            <a:avLst/>
          </a:prstGeom>
        </p:spPr>
      </p:pic>
      <p:pic>
        <p:nvPicPr>
          <p:cNvPr id="3" name="Obraz 16">
            <a:extLst>
              <a:ext uri="{FF2B5EF4-FFF2-40B4-BE49-F238E27FC236}">
                <a16:creationId xmlns:a16="http://schemas.microsoft.com/office/drawing/2014/main" id="{A7F71CD4-6A59-2698-74B7-08E3F30E29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8274" y="5685296"/>
            <a:ext cx="3339824" cy="853159"/>
          </a:xfrm>
          <a:prstGeom prst="rect">
            <a:avLst/>
          </a:prstGeom>
        </p:spPr>
      </p:pic>
    </p:spTree>
    <p:extLst>
      <p:ext uri="{BB962C8B-B14F-4D97-AF65-F5344CB8AC3E}">
        <p14:creationId xmlns:p14="http://schemas.microsoft.com/office/powerpoint/2010/main" val="1944470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A0FF9F-4880-15AC-630D-B19ABF90FAB8}"/>
              </a:ext>
            </a:extLst>
          </p:cNvPr>
          <p:cNvSpPr>
            <a:spLocks noGrp="1"/>
          </p:cNvSpPr>
          <p:nvPr>
            <p:ph type="sldNum" sz="quarter" idx="10"/>
          </p:nvPr>
        </p:nvSpPr>
        <p:spPr/>
        <p:txBody>
          <a:bodyPr/>
          <a:lstStyle/>
          <a:p>
            <a:fld id="{75DF2D63-3FF5-D547-96B9-BE9CCD1ABA58}" type="slidenum">
              <a:rPr lang="en-US" smtClean="0"/>
              <a:pPr/>
              <a:t>15</a:t>
            </a:fld>
            <a:endParaRPr lang="en-US" dirty="0"/>
          </a:p>
        </p:txBody>
      </p:sp>
      <p:sp>
        <p:nvSpPr>
          <p:cNvPr id="4" name="Text Placeholder 3">
            <a:extLst>
              <a:ext uri="{FF2B5EF4-FFF2-40B4-BE49-F238E27FC236}">
                <a16:creationId xmlns:a16="http://schemas.microsoft.com/office/drawing/2014/main" id="{1A0A3158-B29F-AD65-D1BA-EF2D88E7DDEC}"/>
              </a:ext>
            </a:extLst>
          </p:cNvPr>
          <p:cNvSpPr>
            <a:spLocks noGrp="1"/>
          </p:cNvSpPr>
          <p:nvPr>
            <p:ph type="body" sz="quarter" idx="12"/>
          </p:nvPr>
        </p:nvSpPr>
        <p:spPr>
          <a:xfrm>
            <a:off x="1567543" y="1140824"/>
            <a:ext cx="8708571" cy="5547360"/>
          </a:xfrm>
        </p:spPr>
        <p:txBody>
          <a:bodyPr/>
          <a:lstStyle/>
          <a:p>
            <a:pPr algn="l"/>
            <a:endParaRPr lang="en-US" sz="1800" dirty="0">
              <a:latin typeface="Arial" panose="020B0604020202020204" pitchFamily="34" charset="0"/>
              <a:cs typeface="Arial" panose="020B0604020202020204" pitchFamily="34" charset="0"/>
            </a:endParaRPr>
          </a:p>
          <a:p>
            <a:pPr algn="l">
              <a:lnSpc>
                <a:spcPct val="100000"/>
              </a:lnSpc>
            </a:pPr>
            <a:r>
              <a:rPr lang="en-US" sz="1600" dirty="0">
                <a:latin typeface="Times New Roman" panose="02020603050405020304" pitchFamily="18" charset="0"/>
                <a:cs typeface="Times New Roman" panose="02020603050405020304" pitchFamily="18" charset="0"/>
              </a:rPr>
              <a:t>1) Microbiome in Pancreatic Fluid - Preliminary Analysis of Pancreatic Cystic Lesions</a:t>
            </a:r>
          </a:p>
          <a:p>
            <a:pPr algn="l">
              <a:lnSpc>
                <a:spcPct val="100000"/>
              </a:lnSpc>
            </a:pPr>
            <a:r>
              <a:rPr lang="en-US" sz="1600" dirty="0">
                <a:latin typeface="Times New Roman" panose="02020603050405020304" pitchFamily="18" charset="0"/>
                <a:cs typeface="Times New Roman" panose="02020603050405020304" pitchFamily="18" charset="0"/>
              </a:rPr>
              <a:t>Praveen Malik, Ewa </a:t>
            </a:r>
            <a:r>
              <a:rPr lang="en-US" sz="1600" dirty="0" err="1">
                <a:latin typeface="Times New Roman" panose="02020603050405020304" pitchFamily="18" charset="0"/>
                <a:cs typeface="Times New Roman" panose="02020603050405020304" pitchFamily="18" charset="0"/>
              </a:rPr>
              <a:t>Tyczkowska-Sieroń</a:t>
            </a:r>
            <a:r>
              <a:rPr lang="en-US" sz="1600" dirty="0">
                <a:latin typeface="Times New Roman" panose="02020603050405020304" pitchFamily="18" charset="0"/>
                <a:cs typeface="Times New Roman" panose="02020603050405020304" pitchFamily="18" charset="0"/>
              </a:rPr>
              <a:t>, Adam </a:t>
            </a:r>
            <a:r>
              <a:rPr lang="en-US" sz="1600" dirty="0" err="1">
                <a:latin typeface="Times New Roman" panose="02020603050405020304" pitchFamily="18" charset="0"/>
                <a:cs typeface="Times New Roman" panose="02020603050405020304" pitchFamily="18" charset="0"/>
              </a:rPr>
              <a:t>Durczyński</a:t>
            </a:r>
            <a:r>
              <a:rPr lang="en-US" sz="1600" dirty="0">
                <a:latin typeface="Times New Roman" panose="02020603050405020304" pitchFamily="18" charset="0"/>
                <a:cs typeface="Times New Roman" panose="02020603050405020304" pitchFamily="18" charset="0"/>
              </a:rPr>
              <a:t>, Piotr </a:t>
            </a:r>
            <a:r>
              <a:rPr lang="en-US" sz="1600" dirty="0" err="1">
                <a:latin typeface="Times New Roman" panose="02020603050405020304" pitchFamily="18" charset="0"/>
                <a:cs typeface="Times New Roman" panose="02020603050405020304" pitchFamily="18" charset="0"/>
              </a:rPr>
              <a:t>Hogendorf</a:t>
            </a:r>
            <a:r>
              <a:rPr lang="en-US" sz="1600" dirty="0">
                <a:latin typeface="Times New Roman" panose="02020603050405020304" pitchFamily="18" charset="0"/>
                <a:cs typeface="Times New Roman" panose="02020603050405020304" pitchFamily="18" charset="0"/>
              </a:rPr>
              <a:t>, Aleksander </a:t>
            </a:r>
            <a:r>
              <a:rPr lang="en-US" sz="1600" dirty="0" err="1">
                <a:latin typeface="Times New Roman" panose="02020603050405020304" pitchFamily="18" charset="0"/>
                <a:cs typeface="Times New Roman" panose="02020603050405020304" pitchFamily="18" charset="0"/>
              </a:rPr>
              <a:t>Skulimowski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Michał</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Wlaźlak</a:t>
            </a:r>
            <a:r>
              <a:rPr lang="en-US" sz="1600" dirty="0">
                <a:latin typeface="Times New Roman" panose="02020603050405020304" pitchFamily="18" charset="0"/>
                <a:cs typeface="Times New Roman" panose="02020603050405020304" pitchFamily="18" charset="0"/>
              </a:rPr>
              <a:t>, Janusz </a:t>
            </a:r>
            <a:r>
              <a:rPr lang="en-US" sz="1600" dirty="0" err="1">
                <a:latin typeface="Times New Roman" panose="02020603050405020304" pitchFamily="18" charset="0"/>
                <a:cs typeface="Times New Roman" panose="02020603050405020304" pitchFamily="18" charset="0"/>
              </a:rPr>
              <a:t>Strzelczyk</a:t>
            </a:r>
            <a:r>
              <a:rPr lang="en-US" sz="1600" dirty="0">
                <a:latin typeface="Times New Roman" panose="02020603050405020304" pitchFamily="18" charset="0"/>
                <a:cs typeface="Times New Roman" panose="02020603050405020304" pitchFamily="18" charset="0"/>
              </a:rPr>
              <a:t>, Anna </a:t>
            </a:r>
            <a:r>
              <a:rPr lang="en-US" sz="1600" dirty="0" err="1">
                <a:latin typeface="Times New Roman" panose="02020603050405020304" pitchFamily="18" charset="0"/>
                <a:cs typeface="Times New Roman" panose="02020603050405020304" pitchFamily="18" charset="0"/>
              </a:rPr>
              <a:t>Grzegory</a:t>
            </a:r>
            <a:endParaRPr lang="en-US" sz="1600" dirty="0">
              <a:latin typeface="Times New Roman" panose="02020603050405020304" pitchFamily="18" charset="0"/>
              <a:cs typeface="Times New Roman" panose="02020603050405020304" pitchFamily="18" charset="0"/>
            </a:endParaRPr>
          </a:p>
          <a:p>
            <a:pPr algn="l">
              <a:lnSpc>
                <a:spcPct val="100000"/>
              </a:lnSpc>
            </a:pPr>
            <a:r>
              <a:rPr lang="en-US" sz="1600" b="1" dirty="0">
                <a:solidFill>
                  <a:srgbClr val="00B050"/>
                </a:solidFill>
                <a:latin typeface="Times New Roman" panose="02020603050405020304" pitchFamily="18" charset="0"/>
                <a:cs typeface="Times New Roman" panose="02020603050405020304" pitchFamily="18" charset="0"/>
              </a:rPr>
              <a:t>Published</a:t>
            </a:r>
            <a:r>
              <a:rPr lang="en-US" sz="1600" dirty="0">
                <a:latin typeface="Times New Roman" panose="02020603050405020304" pitchFamily="18" charset="0"/>
                <a:cs typeface="Times New Roman" panose="02020603050405020304" pitchFamily="18" charset="0"/>
              </a:rPr>
              <a:t> on 2023.10.20 in </a:t>
            </a:r>
            <a:r>
              <a:rPr lang="en-US" sz="1600" b="1" dirty="0">
                <a:solidFill>
                  <a:srgbClr val="7030A0"/>
                </a:solidFill>
                <a:latin typeface="Times New Roman" panose="02020603050405020304" pitchFamily="18" charset="0"/>
                <a:cs typeface="Times New Roman" panose="02020603050405020304" pitchFamily="18" charset="0"/>
              </a:rPr>
              <a:t>Military Physician (</a:t>
            </a:r>
            <a:r>
              <a:rPr lang="en-US" sz="1600" b="1" dirty="0" err="1">
                <a:solidFill>
                  <a:srgbClr val="7030A0"/>
                </a:solidFill>
                <a:latin typeface="Times New Roman" panose="02020603050405020304" pitchFamily="18" charset="0"/>
                <a:cs typeface="Times New Roman" panose="02020603050405020304" pitchFamily="18" charset="0"/>
              </a:rPr>
              <a:t>Lekarz</a:t>
            </a:r>
            <a:r>
              <a:rPr lang="en-US" sz="1600" b="1" dirty="0">
                <a:solidFill>
                  <a:srgbClr val="7030A0"/>
                </a:solidFill>
                <a:latin typeface="Times New Roman" panose="02020603050405020304" pitchFamily="18" charset="0"/>
                <a:cs typeface="Times New Roman" panose="02020603050405020304" pitchFamily="18" charset="0"/>
              </a:rPr>
              <a:t> </a:t>
            </a:r>
            <a:r>
              <a:rPr lang="en-US" sz="1600" b="1" dirty="0" err="1">
                <a:solidFill>
                  <a:srgbClr val="7030A0"/>
                </a:solidFill>
                <a:latin typeface="Times New Roman" panose="02020603050405020304" pitchFamily="18" charset="0"/>
                <a:cs typeface="Times New Roman" panose="02020603050405020304" pitchFamily="18" charset="0"/>
              </a:rPr>
              <a:t>Wojskowy</a:t>
            </a:r>
            <a:r>
              <a:rPr lang="en-US" sz="1600" b="1" dirty="0">
                <a:solidFill>
                  <a:srgbClr val="7030A0"/>
                </a:solidFill>
                <a:latin typeface="Times New Roman" panose="02020603050405020304" pitchFamily="18" charset="0"/>
                <a:cs typeface="Times New Roman" panose="02020603050405020304" pitchFamily="18" charset="0"/>
              </a:rPr>
              <a:t>)</a:t>
            </a:r>
          </a:p>
          <a:p>
            <a:pPr algn="l">
              <a:lnSpc>
                <a:spcPct val="100000"/>
              </a:lnSpc>
            </a:pPr>
            <a:r>
              <a:rPr lang="en-US" sz="1600" dirty="0">
                <a:latin typeface="Times New Roman" panose="02020603050405020304" pitchFamily="18" charset="0"/>
                <a:cs typeface="Times New Roman" panose="02020603050405020304" pitchFamily="18" charset="0"/>
              </a:rPr>
              <a:t>2)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Microbiota </a:t>
            </a:r>
            <a:r>
              <a:rPr lang="en-US" sz="1600" kern="100" dirty="0">
                <a:latin typeface="Times New Roman" panose="02020603050405020304" pitchFamily="18" charset="0"/>
                <a:ea typeface="Calibri" panose="020F0502020204030204" pitchFamily="34" charset="0"/>
                <a:cs typeface="Times New Roman" panose="02020603050405020304" pitchFamily="18" charset="0"/>
              </a:rPr>
              <a:t>of</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Pancreatic Fluid and Serum Tumor Markers in patients with Cystic Neoplasm of pancreas</a:t>
            </a:r>
          </a:p>
          <a:p>
            <a:pPr algn="l">
              <a:lnSpc>
                <a:spcPct val="100000"/>
              </a:lnSpc>
            </a:pP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Praveen Malik, Ewa Tyczkowska-</a:t>
            </a:r>
            <a:r>
              <a:rPr lang="pl-PL" sz="1600" dirty="0" err="1">
                <a:effectLst/>
                <a:latin typeface="Times New Roman" panose="02020603050405020304" pitchFamily="18" charset="0"/>
                <a:ea typeface="Calibri" panose="020F0502020204030204" pitchFamily="34" charset="0"/>
                <a:cs typeface="Times New Roman" panose="02020603050405020304" pitchFamily="18" charset="0"/>
              </a:rPr>
              <a:t>Sierón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Adam </a:t>
            </a:r>
            <a:r>
              <a:rPr lang="pl-PL" sz="1600" dirty="0" err="1">
                <a:effectLst/>
                <a:latin typeface="Times New Roman" panose="02020603050405020304" pitchFamily="18" charset="0"/>
                <a:ea typeface="Calibri" panose="020F0502020204030204" pitchFamily="34" charset="0"/>
                <a:cs typeface="Times New Roman" panose="02020603050405020304" pitchFamily="18" charset="0"/>
              </a:rPr>
              <a:t>Durczyński</a:t>
            </a: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 Piotr </a:t>
            </a:r>
            <a:r>
              <a:rPr lang="pl-PL" sz="1600" dirty="0" err="1">
                <a:effectLst/>
                <a:latin typeface="Times New Roman" panose="02020603050405020304" pitchFamily="18" charset="0"/>
                <a:ea typeface="Calibri" panose="020F0502020204030204" pitchFamily="34" charset="0"/>
                <a:cs typeface="Times New Roman" panose="02020603050405020304" pitchFamily="18" charset="0"/>
              </a:rPr>
              <a:t>Hogendorf</a:t>
            </a:r>
            <a:r>
              <a:rPr lang="pl-PL" sz="1600" dirty="0">
                <a:effectLst/>
                <a:latin typeface="Times New Roman" panose="02020603050405020304" pitchFamily="18" charset="0"/>
                <a:ea typeface="Calibri" panose="020F0502020204030204" pitchFamily="34" charset="0"/>
                <a:cs typeface="Times New Roman" panose="02020603050405020304" pitchFamily="18" charset="0"/>
              </a:rPr>
              <a:t>, Anna </a:t>
            </a:r>
            <a:r>
              <a:rPr lang="pl-PL" sz="1600" dirty="0" err="1">
                <a:effectLst/>
                <a:latin typeface="Times New Roman" panose="02020603050405020304" pitchFamily="18" charset="0"/>
                <a:ea typeface="Calibri" panose="020F0502020204030204" pitchFamily="34" charset="0"/>
                <a:cs typeface="Times New Roman" panose="02020603050405020304" pitchFamily="18" charset="0"/>
              </a:rPr>
              <a:t>Grzegory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Manuscript</a:t>
            </a:r>
            <a:r>
              <a:rPr lang="en-US" sz="1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submitted</a:t>
            </a:r>
            <a:r>
              <a:rPr lang="en-US" sz="1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to </a:t>
            </a:r>
            <a:r>
              <a:rPr lang="en-US" sz="16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Biomarkers</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journal and is currently </a:t>
            </a:r>
            <a:r>
              <a:rPr lang="en-US" sz="16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under review.</a:t>
            </a:r>
          </a:p>
          <a:p>
            <a:pPr algn="l">
              <a:lnSpc>
                <a:spcPct val="100000"/>
              </a:lnSpc>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1600" dirty="0">
                <a:effectLst/>
                <a:latin typeface="Times New Roman" panose="02020603050405020304" pitchFamily="18" charset="0"/>
                <a:ea typeface="Times New Roman" panose="02020603050405020304" pitchFamily="18" charset="0"/>
              </a:rPr>
              <a:t>Usefulness of magnetic resonance imaging (MRI) in the assessment of pancreaticojejunostomy after modified Puestow procedure</a:t>
            </a:r>
          </a:p>
          <a:p>
            <a:pPr algn="l">
              <a:lnSpc>
                <a:spcPct val="100000"/>
              </a:lnSpc>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1600" dirty="0">
                <a:effectLst/>
                <a:latin typeface="Times New Roman" panose="02020603050405020304" pitchFamily="18" charset="0"/>
                <a:ea typeface="Times New Roman" panose="02020603050405020304" pitchFamily="18" charset="0"/>
              </a:rPr>
              <a:t>Aneta </a:t>
            </a:r>
            <a:r>
              <a:rPr lang="pl-PL" sz="1600" dirty="0" err="1">
                <a:effectLst/>
                <a:latin typeface="Times New Roman" panose="02020603050405020304" pitchFamily="18" charset="0"/>
                <a:ea typeface="Times New Roman" panose="02020603050405020304" pitchFamily="18" charset="0"/>
              </a:rPr>
              <a:t>Szmiel</a:t>
            </a:r>
            <a:r>
              <a:rPr lang="pl-PL" sz="1600" dirty="0">
                <a:effectLst/>
                <a:latin typeface="Times New Roman" panose="02020603050405020304" pitchFamily="18" charset="0"/>
                <a:ea typeface="Times New Roman" panose="02020603050405020304" pitchFamily="18" charset="0"/>
              </a:rPr>
              <a:t>, Adam </a:t>
            </a:r>
            <a:r>
              <a:rPr lang="pl-PL" sz="1600" dirty="0" err="1">
                <a:effectLst/>
                <a:latin typeface="Times New Roman" panose="02020603050405020304" pitchFamily="18" charset="0"/>
                <a:ea typeface="Times New Roman" panose="02020603050405020304" pitchFamily="18" charset="0"/>
              </a:rPr>
              <a:t>Durczyński</a:t>
            </a:r>
            <a:r>
              <a:rPr lang="en-GB" sz="1600" dirty="0">
                <a:effectLst/>
                <a:latin typeface="Times New Roman" panose="02020603050405020304" pitchFamily="18" charset="0"/>
                <a:ea typeface="Times New Roman" panose="02020603050405020304" pitchFamily="18" charset="0"/>
              </a:rPr>
              <a:t>, </a:t>
            </a:r>
            <a:r>
              <a:rPr lang="pl-PL" sz="1600" dirty="0">
                <a:effectLst/>
                <a:latin typeface="Times New Roman" panose="02020603050405020304" pitchFamily="18" charset="0"/>
                <a:ea typeface="Times New Roman" panose="02020603050405020304" pitchFamily="18" charset="0"/>
              </a:rPr>
              <a:t>Praveen Malik et al. </a:t>
            </a:r>
            <a:endParaRPr lang="en-US" sz="1600" dirty="0">
              <a:effectLst/>
              <a:latin typeface="Times New Roman" panose="02020603050405020304" pitchFamily="18" charset="0"/>
              <a:ea typeface="Times New Roman" panose="02020603050405020304" pitchFamily="18" charset="0"/>
            </a:endParaRPr>
          </a:p>
          <a:p>
            <a:pPr algn="l">
              <a:lnSpc>
                <a:spcPct val="100000"/>
              </a:lnSpc>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Manuscript</a:t>
            </a:r>
            <a:r>
              <a:rPr lang="en-US" sz="1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submitted</a:t>
            </a:r>
            <a:r>
              <a:rPr lang="en-US" sz="16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to </a:t>
            </a:r>
            <a:r>
              <a:rPr lang="en-US" sz="16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Polski </a:t>
            </a:r>
            <a:r>
              <a:rPr lang="en-US" sz="16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Przegląd</a:t>
            </a:r>
            <a:r>
              <a:rPr lang="en-US" sz="1600" b="1" kern="1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kern="1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Chirurgiczny</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and is currently </a:t>
            </a:r>
            <a:r>
              <a:rPr lang="en-US" sz="16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under review.</a:t>
            </a:r>
            <a:endParaRPr lang="en-US" sz="1600" dirty="0">
              <a:effectLst/>
              <a:latin typeface="Times New Roman" panose="02020603050405020304" pitchFamily="18" charset="0"/>
              <a:ea typeface="Times New Roman" panose="02020603050405020304" pitchFamily="18" charset="0"/>
            </a:endParaRPr>
          </a:p>
          <a:p>
            <a:pPr algn="l">
              <a:lnSpc>
                <a:spcPct val="100000"/>
              </a:lnSpc>
            </a:pPr>
            <a:r>
              <a:rPr lang="en-US" sz="1600" kern="100" dirty="0">
                <a:latin typeface="Times New Roman" panose="02020603050405020304" pitchFamily="18" charset="0"/>
                <a:ea typeface="Calibri" panose="020F0502020204030204" pitchFamily="34" charset="0"/>
                <a:cs typeface="Times New Roman" panose="02020603050405020304" pitchFamily="18" charset="0"/>
              </a:rPr>
              <a:t>4)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Collection and organization of material and </a:t>
            </a:r>
            <a:r>
              <a:rPr lang="en-US" sz="1600" kern="100" dirty="0">
                <a:latin typeface="Times New Roman" panose="02020603050405020304" pitchFamily="18" charset="0"/>
                <a:ea typeface="Calibri" panose="020F0502020204030204" pitchFamily="34" charset="0"/>
                <a:cs typeface="Times New Roman" panose="02020603050405020304" pitchFamily="18" charset="0"/>
              </a:rPr>
              <a:t>references</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and commencement of writing introduction i.e. pancreatic cancer types, risk factors, diagnosis,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epidemology</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etc. for the </a:t>
            </a:r>
            <a:r>
              <a:rPr lang="en-US" sz="1600" kern="100" dirty="0">
                <a:latin typeface="Times New Roman" panose="02020603050405020304" pitchFamily="18" charset="0"/>
                <a:ea typeface="Calibri" panose="020F0502020204030204" pitchFamily="34" charset="0"/>
                <a:cs typeface="Times New Roman" panose="02020603050405020304" pitchFamily="18" charset="0"/>
              </a:rPr>
              <a:t>doctoral thesis</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A070B2A-71D3-9520-7DD0-2B1FA936424C}"/>
              </a:ext>
            </a:extLst>
          </p:cNvPr>
          <p:cNvSpPr txBox="1"/>
          <p:nvPr/>
        </p:nvSpPr>
        <p:spPr>
          <a:xfrm>
            <a:off x="1606731" y="583474"/>
            <a:ext cx="8630194" cy="400110"/>
          </a:xfrm>
          <a:prstGeom prst="rect">
            <a:avLst/>
          </a:prstGeom>
          <a:noFill/>
        </p:spPr>
        <p:txBody>
          <a:bodyPr wrap="square" rtlCol="0">
            <a:spAutoFit/>
          </a:bodyPr>
          <a:lstStyle/>
          <a:p>
            <a:pPr algn="ctr"/>
            <a:r>
              <a:rPr lang="en-US" sz="2000" b="1" dirty="0"/>
              <a:t>Published/Submitted Articles and Doctoral Thesis</a:t>
            </a:r>
          </a:p>
        </p:txBody>
      </p:sp>
      <p:pic>
        <p:nvPicPr>
          <p:cNvPr id="3" name="Obraz 16">
            <a:extLst>
              <a:ext uri="{FF2B5EF4-FFF2-40B4-BE49-F238E27FC236}">
                <a16:creationId xmlns:a16="http://schemas.microsoft.com/office/drawing/2014/main" id="{76FDEA01-2E15-0BAD-0F73-E22DA30B49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7013" y="169816"/>
            <a:ext cx="3339824" cy="853159"/>
          </a:xfrm>
          <a:prstGeom prst="rect">
            <a:avLst/>
          </a:prstGeom>
        </p:spPr>
      </p:pic>
    </p:spTree>
    <p:extLst>
      <p:ext uri="{BB962C8B-B14F-4D97-AF65-F5344CB8AC3E}">
        <p14:creationId xmlns:p14="http://schemas.microsoft.com/office/powerpoint/2010/main" val="3502438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7103A8-AEEA-50D3-BE61-CC85D24BDF23}"/>
              </a:ext>
            </a:extLst>
          </p:cNvPr>
          <p:cNvSpPr>
            <a:spLocks noGrp="1"/>
          </p:cNvSpPr>
          <p:nvPr>
            <p:ph type="title"/>
          </p:nvPr>
        </p:nvSpPr>
        <p:spPr>
          <a:xfrm>
            <a:off x="-680466" y="462459"/>
            <a:ext cx="3850387" cy="530352"/>
          </a:xfrm>
        </p:spPr>
        <p:txBody>
          <a:bodyPr/>
          <a:lstStyle/>
          <a:p>
            <a:r>
              <a:rPr lang="en-US" sz="2400" dirty="0"/>
              <a:t>References </a:t>
            </a:r>
            <a:br>
              <a:rPr lang="en-US" sz="2400" dirty="0"/>
            </a:br>
            <a:r>
              <a:rPr lang="en-US" sz="2400" dirty="0"/>
              <a:t>(part of it) </a:t>
            </a:r>
          </a:p>
        </p:txBody>
      </p:sp>
      <p:sp>
        <p:nvSpPr>
          <p:cNvPr id="2" name="Slide Number Placeholder 1">
            <a:extLst>
              <a:ext uri="{FF2B5EF4-FFF2-40B4-BE49-F238E27FC236}">
                <a16:creationId xmlns:a16="http://schemas.microsoft.com/office/drawing/2014/main" id="{1A978ADB-AD70-DE7C-4643-85C48AE12770}"/>
              </a:ext>
            </a:extLst>
          </p:cNvPr>
          <p:cNvSpPr>
            <a:spLocks noGrp="1"/>
          </p:cNvSpPr>
          <p:nvPr>
            <p:ph type="sldNum" sz="quarter" idx="10"/>
          </p:nvPr>
        </p:nvSpPr>
        <p:spPr/>
        <p:txBody>
          <a:bodyPr/>
          <a:lstStyle/>
          <a:p>
            <a:fld id="{75DF2D63-3FF5-D547-96B9-BE9CCD1ABA58}" type="slidenum">
              <a:rPr lang="en-US" smtClean="0"/>
              <a:pPr/>
              <a:t>16</a:t>
            </a:fld>
            <a:endParaRPr lang="en-US" dirty="0"/>
          </a:p>
        </p:txBody>
      </p:sp>
      <p:sp>
        <p:nvSpPr>
          <p:cNvPr id="4" name="Text Placeholder 3">
            <a:extLst>
              <a:ext uri="{FF2B5EF4-FFF2-40B4-BE49-F238E27FC236}">
                <a16:creationId xmlns:a16="http://schemas.microsoft.com/office/drawing/2014/main" id="{68003147-27BE-7492-36B6-F405F1156F31}"/>
              </a:ext>
            </a:extLst>
          </p:cNvPr>
          <p:cNvSpPr>
            <a:spLocks noGrp="1"/>
          </p:cNvSpPr>
          <p:nvPr>
            <p:ph type="body" sz="quarter" idx="12"/>
          </p:nvPr>
        </p:nvSpPr>
        <p:spPr>
          <a:xfrm>
            <a:off x="2573381" y="222068"/>
            <a:ext cx="8773887" cy="6274525"/>
          </a:xfrm>
        </p:spPr>
        <p:txBody>
          <a:bodyPr/>
          <a:lstStyle/>
          <a:p>
            <a:pPr marL="342900" lvl="0" indent="-342900" algn="just">
              <a:lnSpc>
                <a:spcPct val="150000"/>
              </a:lnSpc>
              <a:spcAft>
                <a:spcPts val="800"/>
              </a:spcAft>
              <a:buFont typeface="+mj-lt"/>
              <a:buAutoNum type="arabicParenR"/>
            </a:pPr>
            <a:r>
              <a:rPr lang="en-GB" sz="1400" dirty="0">
                <a:solidFill>
                  <a:srgbClr val="000000"/>
                </a:solidFill>
                <a:effectLst/>
                <a:latin typeface="Times New Roman" panose="02020603050405020304" pitchFamily="18" charset="0"/>
                <a:ea typeface="Times New Roman" panose="02020603050405020304" pitchFamily="18" charset="0"/>
              </a:rPr>
              <a:t>Perkins GL, Slater ED, Sanders GK, Prichard JG. Serum </a:t>
            </a:r>
            <a:r>
              <a:rPr lang="en-GB" sz="1400" dirty="0" err="1">
                <a:solidFill>
                  <a:srgbClr val="000000"/>
                </a:solidFill>
                <a:effectLst/>
                <a:latin typeface="Times New Roman" panose="02020603050405020304" pitchFamily="18" charset="0"/>
                <a:ea typeface="Times New Roman" panose="02020603050405020304" pitchFamily="18" charset="0"/>
              </a:rPr>
              <a:t>tumor</a:t>
            </a:r>
            <a:r>
              <a:rPr lang="en-GB" sz="1400" dirty="0">
                <a:solidFill>
                  <a:srgbClr val="000000"/>
                </a:solidFill>
                <a:effectLst/>
                <a:latin typeface="Times New Roman" panose="02020603050405020304" pitchFamily="18" charset="0"/>
                <a:ea typeface="Times New Roman" panose="02020603050405020304" pitchFamily="18" charset="0"/>
              </a:rPr>
              <a:t> markers. Am Fam Physician. 2003 Sep 15;68(6):1075-82. PMID: 14524394.</a:t>
            </a:r>
            <a:endParaRPr lang="en-US" sz="1400" dirty="0">
              <a:effectLst/>
              <a:latin typeface="Calibri" panose="020F0502020204030204" pitchFamily="34" charset="0"/>
              <a:ea typeface="Calibri" panose="020F0502020204030204" pitchFamily="34" charset="0"/>
            </a:endParaRPr>
          </a:p>
          <a:p>
            <a:pPr marL="342900" lvl="0" indent="-342900" algn="just">
              <a:lnSpc>
                <a:spcPct val="150000"/>
              </a:lnSpc>
              <a:spcAft>
                <a:spcPts val="800"/>
              </a:spcAft>
              <a:buFont typeface="+mj-lt"/>
              <a:buAutoNum type="arabicParenR"/>
            </a:pPr>
            <a:r>
              <a:rPr lang="en-GB" sz="1400" dirty="0">
                <a:solidFill>
                  <a:srgbClr val="000000"/>
                </a:solidFill>
                <a:effectLst/>
                <a:latin typeface="Times New Roman" panose="02020603050405020304" pitchFamily="18" charset="0"/>
                <a:ea typeface="Times New Roman" panose="02020603050405020304" pitchFamily="18" charset="0"/>
              </a:rPr>
              <a:t>Nagpal M, Singh S, Singh P, Chauhan P, Zaidi MA. </a:t>
            </a:r>
            <a:r>
              <a:rPr lang="en-GB" sz="1400" dirty="0" err="1">
                <a:solidFill>
                  <a:srgbClr val="000000"/>
                </a:solidFill>
                <a:effectLst/>
                <a:latin typeface="Times New Roman" panose="02020603050405020304" pitchFamily="18" charset="0"/>
                <a:ea typeface="Times New Roman" panose="02020603050405020304" pitchFamily="18" charset="0"/>
              </a:rPr>
              <a:t>Tumor</a:t>
            </a:r>
            <a:r>
              <a:rPr lang="en-GB" sz="1400" dirty="0">
                <a:solidFill>
                  <a:srgbClr val="000000"/>
                </a:solidFill>
                <a:effectLst/>
                <a:latin typeface="Times New Roman" panose="02020603050405020304" pitchFamily="18" charset="0"/>
                <a:ea typeface="Times New Roman" panose="02020603050405020304" pitchFamily="18" charset="0"/>
              </a:rPr>
              <a:t> markers: A diagnostic tool. Natl J </a:t>
            </a:r>
            <a:r>
              <a:rPr lang="en-GB" sz="1400" dirty="0" err="1">
                <a:solidFill>
                  <a:srgbClr val="000000"/>
                </a:solidFill>
                <a:effectLst/>
                <a:latin typeface="Times New Roman" panose="02020603050405020304" pitchFamily="18" charset="0"/>
                <a:ea typeface="Times New Roman" panose="02020603050405020304" pitchFamily="18" charset="0"/>
              </a:rPr>
              <a:t>Maxillofac</a:t>
            </a:r>
            <a:r>
              <a:rPr lang="en-GB" sz="1400" dirty="0">
                <a:solidFill>
                  <a:srgbClr val="000000"/>
                </a:solidFill>
                <a:effectLst/>
                <a:latin typeface="Times New Roman" panose="02020603050405020304" pitchFamily="18" charset="0"/>
                <a:ea typeface="Times New Roman" panose="02020603050405020304" pitchFamily="18" charset="0"/>
              </a:rPr>
              <a:t> Surg. 2016 Jan-Jun;7(1):17-20. </a:t>
            </a:r>
            <a:r>
              <a:rPr lang="en-GB" sz="1400" dirty="0" err="1">
                <a:solidFill>
                  <a:srgbClr val="000000"/>
                </a:solidFill>
                <a:effectLst/>
                <a:latin typeface="Times New Roman" panose="02020603050405020304" pitchFamily="18" charset="0"/>
                <a:ea typeface="Times New Roman" panose="02020603050405020304" pitchFamily="18" charset="0"/>
              </a:rPr>
              <a:t>doi</a:t>
            </a:r>
            <a:r>
              <a:rPr lang="en-GB" sz="1400" dirty="0">
                <a:solidFill>
                  <a:srgbClr val="000000"/>
                </a:solidFill>
                <a:effectLst/>
                <a:latin typeface="Times New Roman" panose="02020603050405020304" pitchFamily="18" charset="0"/>
                <a:ea typeface="Times New Roman" panose="02020603050405020304" pitchFamily="18" charset="0"/>
              </a:rPr>
              <a:t>: 10.4103/0975-5950.196135. PMID: 28163473; PMCID: PMC5242068.</a:t>
            </a:r>
            <a:endParaRPr lang="en-US" sz="1400" dirty="0">
              <a:effectLst/>
              <a:latin typeface="Calibri" panose="020F0502020204030204" pitchFamily="34" charset="0"/>
              <a:ea typeface="Calibri" panose="020F0502020204030204" pitchFamily="34" charset="0"/>
            </a:endParaRPr>
          </a:p>
          <a:p>
            <a:pPr marL="342900" lvl="0" indent="-342900" algn="just">
              <a:lnSpc>
                <a:spcPct val="150000"/>
              </a:lnSpc>
              <a:spcAft>
                <a:spcPts val="800"/>
              </a:spcAft>
              <a:buFont typeface="+mj-lt"/>
              <a:buAutoNum type="arabicParenR"/>
            </a:pPr>
            <a:r>
              <a:rPr lang="en-GB" sz="1400" dirty="0">
                <a:solidFill>
                  <a:srgbClr val="000000"/>
                </a:solidFill>
                <a:effectLst/>
                <a:latin typeface="Times New Roman" panose="02020603050405020304" pitchFamily="18" charset="0"/>
                <a:ea typeface="Times New Roman" panose="02020603050405020304" pitchFamily="18" charset="0"/>
              </a:rPr>
              <a:t>Li, J.J., Zhu, M., Kashyap, P.C. </a:t>
            </a:r>
            <a:r>
              <a:rPr lang="en-GB" sz="1400" i="1" dirty="0">
                <a:solidFill>
                  <a:srgbClr val="000000"/>
                </a:solidFill>
                <a:effectLst/>
                <a:latin typeface="Times New Roman" panose="02020603050405020304" pitchFamily="18" charset="0"/>
                <a:ea typeface="Times New Roman" panose="02020603050405020304" pitchFamily="18" charset="0"/>
              </a:rPr>
              <a:t>et al.</a:t>
            </a:r>
            <a:r>
              <a:rPr lang="en-GB" sz="1400" dirty="0">
                <a:solidFill>
                  <a:srgbClr val="000000"/>
                </a:solidFill>
                <a:effectLst/>
                <a:latin typeface="Times New Roman" panose="02020603050405020304" pitchFamily="18" charset="0"/>
                <a:ea typeface="Times New Roman" panose="02020603050405020304" pitchFamily="18" charset="0"/>
              </a:rPr>
              <a:t> The role of microbiome in pancreatic cancer. </a:t>
            </a:r>
            <a:r>
              <a:rPr lang="en-GB" sz="1400" i="1" dirty="0">
                <a:solidFill>
                  <a:srgbClr val="000000"/>
                </a:solidFill>
                <a:effectLst/>
                <a:latin typeface="Times New Roman" panose="02020603050405020304" pitchFamily="18" charset="0"/>
                <a:ea typeface="Times New Roman" panose="02020603050405020304" pitchFamily="18" charset="0"/>
              </a:rPr>
              <a:t>Cancer Metastasis Rev</a:t>
            </a:r>
            <a:r>
              <a:rPr lang="en-GB" sz="1400" dirty="0">
                <a:solidFill>
                  <a:srgbClr val="000000"/>
                </a:solidFill>
                <a:effectLst/>
                <a:latin typeface="Times New Roman" panose="02020603050405020304" pitchFamily="18" charset="0"/>
                <a:ea typeface="Times New Roman" panose="02020603050405020304" pitchFamily="18" charset="0"/>
              </a:rPr>
              <a:t> </a:t>
            </a:r>
            <a:r>
              <a:rPr lang="en-GB" sz="1400" b="1" dirty="0">
                <a:solidFill>
                  <a:srgbClr val="000000"/>
                </a:solidFill>
                <a:effectLst/>
                <a:latin typeface="Times New Roman" panose="02020603050405020304" pitchFamily="18" charset="0"/>
                <a:ea typeface="Times New Roman" panose="02020603050405020304" pitchFamily="18" charset="0"/>
              </a:rPr>
              <a:t>40</a:t>
            </a:r>
            <a:r>
              <a:rPr lang="en-GB" sz="1400" dirty="0">
                <a:solidFill>
                  <a:srgbClr val="000000"/>
                </a:solidFill>
                <a:effectLst/>
                <a:latin typeface="Times New Roman" panose="02020603050405020304" pitchFamily="18" charset="0"/>
                <a:ea typeface="Times New Roman" panose="02020603050405020304" pitchFamily="18" charset="0"/>
              </a:rPr>
              <a:t>, 777–789 (2021). </a:t>
            </a:r>
            <a:r>
              <a:rPr lang="en-GB" sz="1400" u="sng" dirty="0">
                <a:solidFill>
                  <a:srgbClr val="0000FF"/>
                </a:solidFill>
                <a:effectLst/>
                <a:latin typeface="Times New Roman" panose="02020603050405020304" pitchFamily="18" charset="0"/>
                <a:ea typeface="Times New Roman" panose="02020603050405020304" pitchFamily="18" charset="0"/>
                <a:hlinkClick r:id="rId2"/>
              </a:rPr>
              <a:t>https://doi.org/10.1007/s10555-021-09982-2</a:t>
            </a:r>
            <a:endParaRPr lang="en-US" sz="1400" dirty="0">
              <a:effectLst/>
              <a:latin typeface="Calibri" panose="020F0502020204030204" pitchFamily="34" charset="0"/>
              <a:ea typeface="Calibri" panose="020F0502020204030204" pitchFamily="34" charset="0"/>
            </a:endParaRPr>
          </a:p>
          <a:p>
            <a:pPr marL="342900" lvl="0" indent="-342900" algn="just">
              <a:lnSpc>
                <a:spcPct val="150000"/>
              </a:lnSpc>
              <a:spcAft>
                <a:spcPts val="800"/>
              </a:spcAft>
              <a:buFont typeface="+mj-lt"/>
              <a:buAutoNum type="arabicParenR"/>
            </a:pPr>
            <a:r>
              <a:rPr lang="en-GB" sz="1400" dirty="0">
                <a:solidFill>
                  <a:srgbClr val="000000"/>
                </a:solidFill>
                <a:effectLst/>
                <a:latin typeface="Times New Roman" panose="02020603050405020304" pitchFamily="18" charset="0"/>
                <a:ea typeface="Times New Roman" panose="02020603050405020304" pitchFamily="18" charset="0"/>
              </a:rPr>
              <a:t>Wei, MY., Shi, S., Liang, C. </a:t>
            </a:r>
            <a:r>
              <a:rPr lang="en-GB" sz="1400" i="1" dirty="0">
                <a:solidFill>
                  <a:srgbClr val="000000"/>
                </a:solidFill>
                <a:effectLst/>
                <a:latin typeface="Times New Roman" panose="02020603050405020304" pitchFamily="18" charset="0"/>
                <a:ea typeface="Times New Roman" panose="02020603050405020304" pitchFamily="18" charset="0"/>
              </a:rPr>
              <a:t>et al.</a:t>
            </a:r>
            <a:r>
              <a:rPr lang="en-GB" sz="1400" dirty="0">
                <a:solidFill>
                  <a:srgbClr val="000000"/>
                </a:solidFill>
                <a:effectLst/>
                <a:latin typeface="Times New Roman" panose="02020603050405020304" pitchFamily="18" charset="0"/>
                <a:ea typeface="Times New Roman" panose="02020603050405020304" pitchFamily="18" charset="0"/>
              </a:rPr>
              <a:t> The microbiota and microbiome in pancreatic cancer: more influential than expected. </a:t>
            </a:r>
            <a:r>
              <a:rPr lang="en-GB" sz="1400" i="1" dirty="0">
                <a:solidFill>
                  <a:srgbClr val="000000"/>
                </a:solidFill>
                <a:effectLst/>
                <a:latin typeface="Times New Roman" panose="02020603050405020304" pitchFamily="18" charset="0"/>
                <a:ea typeface="Times New Roman" panose="02020603050405020304" pitchFamily="18" charset="0"/>
              </a:rPr>
              <a:t>Mol Cancer</a:t>
            </a:r>
            <a:r>
              <a:rPr lang="en-GB" sz="1400" dirty="0">
                <a:solidFill>
                  <a:srgbClr val="000000"/>
                </a:solidFill>
                <a:effectLst/>
                <a:latin typeface="Times New Roman" panose="02020603050405020304" pitchFamily="18" charset="0"/>
                <a:ea typeface="Times New Roman" panose="02020603050405020304" pitchFamily="18" charset="0"/>
              </a:rPr>
              <a:t> </a:t>
            </a:r>
            <a:r>
              <a:rPr lang="en-GB" sz="1400" b="1" dirty="0">
                <a:solidFill>
                  <a:srgbClr val="000000"/>
                </a:solidFill>
                <a:effectLst/>
                <a:latin typeface="Times New Roman" panose="02020603050405020304" pitchFamily="18" charset="0"/>
                <a:ea typeface="Times New Roman" panose="02020603050405020304" pitchFamily="18" charset="0"/>
              </a:rPr>
              <a:t>18</a:t>
            </a:r>
            <a:r>
              <a:rPr lang="en-GB" sz="1400" dirty="0">
                <a:solidFill>
                  <a:srgbClr val="000000"/>
                </a:solidFill>
                <a:effectLst/>
                <a:latin typeface="Times New Roman" panose="02020603050405020304" pitchFamily="18" charset="0"/>
                <a:ea typeface="Times New Roman" panose="02020603050405020304" pitchFamily="18" charset="0"/>
              </a:rPr>
              <a:t>, 97 (2019). </a:t>
            </a:r>
            <a:r>
              <a:rPr lang="en-GB" sz="1400" u="sng" dirty="0">
                <a:solidFill>
                  <a:srgbClr val="0000FF"/>
                </a:solidFill>
                <a:effectLst/>
                <a:latin typeface="Times New Roman" panose="02020603050405020304" pitchFamily="18" charset="0"/>
                <a:ea typeface="Times New Roman" panose="02020603050405020304" pitchFamily="18" charset="0"/>
                <a:hlinkClick r:id="rId3"/>
              </a:rPr>
              <a:t>https://doi.org/10.1186/s12943-019-1008-0</a:t>
            </a:r>
            <a:endParaRPr lang="en-US" sz="1400" dirty="0">
              <a:effectLst/>
              <a:latin typeface="Calibri" panose="020F0502020204030204" pitchFamily="34" charset="0"/>
              <a:ea typeface="Calibri" panose="020F0502020204030204" pitchFamily="34" charset="0"/>
            </a:endParaRPr>
          </a:p>
          <a:p>
            <a:pPr marL="342900" lvl="0" indent="-342900" algn="just">
              <a:lnSpc>
                <a:spcPct val="150000"/>
              </a:lnSpc>
              <a:spcAft>
                <a:spcPts val="800"/>
              </a:spcAft>
              <a:buFont typeface="+mj-lt"/>
              <a:buAutoNum type="arabicParenR"/>
            </a:pPr>
            <a:r>
              <a:rPr lang="en-GB" sz="1400" dirty="0" err="1">
                <a:solidFill>
                  <a:srgbClr val="000000"/>
                </a:solidFill>
                <a:effectLst/>
                <a:latin typeface="Times New Roman" panose="02020603050405020304" pitchFamily="18" charset="0"/>
                <a:ea typeface="Times New Roman" panose="02020603050405020304" pitchFamily="18" charset="0"/>
              </a:rPr>
              <a:t>Helmink</a:t>
            </a:r>
            <a:r>
              <a:rPr lang="en-GB" sz="1400" dirty="0">
                <a:solidFill>
                  <a:srgbClr val="000000"/>
                </a:solidFill>
                <a:effectLst/>
                <a:latin typeface="Times New Roman" panose="02020603050405020304" pitchFamily="18" charset="0"/>
                <a:ea typeface="Times New Roman" panose="02020603050405020304" pitchFamily="18" charset="0"/>
              </a:rPr>
              <a:t>, B. A., Khan, M. A. W., Hermann, A., Gopalakrishnan, V., &amp; </a:t>
            </a:r>
            <a:r>
              <a:rPr lang="en-GB" sz="1400" dirty="0" err="1">
                <a:solidFill>
                  <a:srgbClr val="000000"/>
                </a:solidFill>
                <a:effectLst/>
                <a:latin typeface="Times New Roman" panose="02020603050405020304" pitchFamily="18" charset="0"/>
                <a:ea typeface="Times New Roman" panose="02020603050405020304" pitchFamily="18" charset="0"/>
              </a:rPr>
              <a:t>Wargo</a:t>
            </a:r>
            <a:r>
              <a:rPr lang="en-GB" sz="1400" dirty="0">
                <a:solidFill>
                  <a:srgbClr val="000000"/>
                </a:solidFill>
                <a:effectLst/>
                <a:latin typeface="Times New Roman" panose="02020603050405020304" pitchFamily="18" charset="0"/>
                <a:ea typeface="Times New Roman" panose="02020603050405020304" pitchFamily="18" charset="0"/>
              </a:rPr>
              <a:t>, J. A. (2019). The microbiome, cancer, and cancer therapy. </a:t>
            </a:r>
            <a:r>
              <a:rPr lang="en-GB" sz="1400" i="1" dirty="0">
                <a:solidFill>
                  <a:srgbClr val="000000"/>
                </a:solidFill>
                <a:effectLst/>
                <a:latin typeface="Times New Roman" panose="02020603050405020304" pitchFamily="18" charset="0"/>
                <a:ea typeface="Times New Roman" panose="02020603050405020304" pitchFamily="18" charset="0"/>
              </a:rPr>
              <a:t>Nature Medicine, 25</a:t>
            </a:r>
            <a:r>
              <a:rPr lang="en-GB" sz="1400" dirty="0">
                <a:solidFill>
                  <a:srgbClr val="000000"/>
                </a:solidFill>
                <a:effectLst/>
                <a:latin typeface="Times New Roman" panose="02020603050405020304" pitchFamily="18" charset="0"/>
                <a:ea typeface="Times New Roman" panose="02020603050405020304" pitchFamily="18" charset="0"/>
              </a:rPr>
              <a:t>(3), 377–388. </a:t>
            </a:r>
            <a:r>
              <a:rPr lang="en-GB" sz="1400" u="sng" dirty="0">
                <a:solidFill>
                  <a:srgbClr val="0000FF"/>
                </a:solidFill>
                <a:effectLst/>
                <a:latin typeface="Times New Roman" panose="02020603050405020304" pitchFamily="18" charset="0"/>
                <a:ea typeface="Times New Roman" panose="02020603050405020304" pitchFamily="18" charset="0"/>
                <a:hlinkClick r:id="rId4"/>
              </a:rPr>
              <a:t>https://doi.org/10.1038/s41591-019-0377-7</a:t>
            </a:r>
            <a:endParaRPr lang="en-US" sz="1400" dirty="0">
              <a:effectLst/>
              <a:latin typeface="Calibri" panose="020F0502020204030204" pitchFamily="34" charset="0"/>
              <a:ea typeface="Calibri" panose="020F0502020204030204" pitchFamily="34" charset="0"/>
            </a:endParaRPr>
          </a:p>
          <a:p>
            <a:pPr marL="342900" lvl="0" indent="-342900" algn="just">
              <a:lnSpc>
                <a:spcPct val="150000"/>
              </a:lnSpc>
              <a:spcAft>
                <a:spcPts val="800"/>
              </a:spcAft>
              <a:buFont typeface="+mj-lt"/>
              <a:buAutoNum type="arabicParenR"/>
            </a:pPr>
            <a:r>
              <a:rPr lang="en-GB" sz="1400" dirty="0" err="1">
                <a:solidFill>
                  <a:srgbClr val="000000"/>
                </a:solidFill>
                <a:effectLst/>
                <a:latin typeface="Times New Roman" panose="02020603050405020304" pitchFamily="18" charset="0"/>
                <a:ea typeface="Times New Roman" panose="02020603050405020304" pitchFamily="18" charset="0"/>
              </a:rPr>
              <a:t>Viaud</a:t>
            </a:r>
            <a:r>
              <a:rPr lang="en-GB" sz="1400" dirty="0">
                <a:solidFill>
                  <a:srgbClr val="000000"/>
                </a:solidFill>
                <a:effectLst/>
                <a:latin typeface="Times New Roman" panose="02020603050405020304" pitchFamily="18" charset="0"/>
                <a:ea typeface="Times New Roman" panose="02020603050405020304" pitchFamily="18" charset="0"/>
              </a:rPr>
              <a:t>, S., </a:t>
            </a:r>
            <a:r>
              <a:rPr lang="en-GB" sz="1400" dirty="0" err="1">
                <a:solidFill>
                  <a:srgbClr val="000000"/>
                </a:solidFill>
                <a:effectLst/>
                <a:latin typeface="Times New Roman" panose="02020603050405020304" pitchFamily="18" charset="0"/>
                <a:ea typeface="Times New Roman" panose="02020603050405020304" pitchFamily="18" charset="0"/>
              </a:rPr>
              <a:t>Saccheri</a:t>
            </a:r>
            <a:r>
              <a:rPr lang="en-GB" sz="1400" dirty="0">
                <a:solidFill>
                  <a:srgbClr val="000000"/>
                </a:solidFill>
                <a:effectLst/>
                <a:latin typeface="Times New Roman" panose="02020603050405020304" pitchFamily="18" charset="0"/>
                <a:ea typeface="Times New Roman" panose="02020603050405020304" pitchFamily="18" charset="0"/>
              </a:rPr>
              <a:t>, F., </a:t>
            </a:r>
            <a:r>
              <a:rPr lang="en-GB" sz="1400" dirty="0" err="1">
                <a:solidFill>
                  <a:srgbClr val="000000"/>
                </a:solidFill>
                <a:effectLst/>
                <a:latin typeface="Times New Roman" panose="02020603050405020304" pitchFamily="18" charset="0"/>
                <a:ea typeface="Times New Roman" panose="02020603050405020304" pitchFamily="18" charset="0"/>
              </a:rPr>
              <a:t>Mignot</a:t>
            </a:r>
            <a:r>
              <a:rPr lang="en-GB" sz="1400" dirty="0">
                <a:solidFill>
                  <a:srgbClr val="000000"/>
                </a:solidFill>
                <a:effectLst/>
                <a:latin typeface="Times New Roman" panose="02020603050405020304" pitchFamily="18" charset="0"/>
                <a:ea typeface="Times New Roman" panose="02020603050405020304" pitchFamily="18" charset="0"/>
              </a:rPr>
              <a:t>, G., Yamazaki, T., </a:t>
            </a:r>
            <a:r>
              <a:rPr lang="en-GB" sz="1400" dirty="0" err="1">
                <a:solidFill>
                  <a:srgbClr val="000000"/>
                </a:solidFill>
                <a:effectLst/>
                <a:latin typeface="Times New Roman" panose="02020603050405020304" pitchFamily="18" charset="0"/>
                <a:ea typeface="Times New Roman" panose="02020603050405020304" pitchFamily="18" charset="0"/>
              </a:rPr>
              <a:t>Daillère</a:t>
            </a:r>
            <a:r>
              <a:rPr lang="en-GB" sz="1400" dirty="0">
                <a:solidFill>
                  <a:srgbClr val="000000"/>
                </a:solidFill>
                <a:effectLst/>
                <a:latin typeface="Times New Roman" panose="02020603050405020304" pitchFamily="18" charset="0"/>
                <a:ea typeface="Times New Roman" panose="02020603050405020304" pitchFamily="18" charset="0"/>
              </a:rPr>
              <a:t>, R., </a:t>
            </a:r>
            <a:r>
              <a:rPr lang="en-GB" sz="1400" dirty="0" err="1">
                <a:solidFill>
                  <a:srgbClr val="000000"/>
                </a:solidFill>
                <a:effectLst/>
                <a:latin typeface="Times New Roman" panose="02020603050405020304" pitchFamily="18" charset="0"/>
                <a:ea typeface="Times New Roman" panose="02020603050405020304" pitchFamily="18" charset="0"/>
              </a:rPr>
              <a:t>Hannani</a:t>
            </a:r>
            <a:r>
              <a:rPr lang="en-GB" sz="1400" dirty="0">
                <a:solidFill>
                  <a:srgbClr val="000000"/>
                </a:solidFill>
                <a:effectLst/>
                <a:latin typeface="Times New Roman" panose="02020603050405020304" pitchFamily="18" charset="0"/>
                <a:ea typeface="Times New Roman" panose="02020603050405020304" pitchFamily="18" charset="0"/>
              </a:rPr>
              <a:t>, D., et al. (2013). The intestinal microbiota modulates the anticancer immune effects of cyclophosphamide. </a:t>
            </a:r>
            <a:r>
              <a:rPr lang="en-GB" sz="1400" i="1" dirty="0">
                <a:solidFill>
                  <a:srgbClr val="000000"/>
                </a:solidFill>
                <a:effectLst/>
                <a:latin typeface="Times New Roman" panose="02020603050405020304" pitchFamily="18" charset="0"/>
                <a:ea typeface="Times New Roman" panose="02020603050405020304" pitchFamily="18" charset="0"/>
              </a:rPr>
              <a:t>Science, 342</a:t>
            </a:r>
            <a:r>
              <a:rPr lang="en-GB" sz="1400" dirty="0">
                <a:solidFill>
                  <a:srgbClr val="000000"/>
                </a:solidFill>
                <a:effectLst/>
                <a:latin typeface="Times New Roman" panose="02020603050405020304" pitchFamily="18" charset="0"/>
                <a:ea typeface="Times New Roman" panose="02020603050405020304" pitchFamily="18" charset="0"/>
              </a:rPr>
              <a:t>(6161), 971 LP–971976. </a:t>
            </a:r>
            <a:r>
              <a:rPr lang="en-GB" sz="1400" u="sng" dirty="0">
                <a:solidFill>
                  <a:srgbClr val="0000FF"/>
                </a:solidFill>
                <a:effectLst/>
                <a:latin typeface="Times New Roman" panose="02020603050405020304" pitchFamily="18" charset="0"/>
                <a:ea typeface="Times New Roman" panose="02020603050405020304" pitchFamily="18" charset="0"/>
                <a:hlinkClick r:id="rId5"/>
              </a:rPr>
              <a:t>https://doi.org/10.1126/science.1240537</a:t>
            </a:r>
            <a:endParaRPr lang="en-US" sz="1400" dirty="0">
              <a:effectLst/>
              <a:latin typeface="Calibri" panose="020F0502020204030204" pitchFamily="34" charset="0"/>
              <a:ea typeface="Calibri" panose="020F0502020204030204" pitchFamily="34" charset="0"/>
            </a:endParaRPr>
          </a:p>
          <a:p>
            <a:pPr algn="l"/>
            <a:endParaRPr lang="en-US" sz="1000" spc="0" dirty="0">
              <a:ea typeface="+mn-lt"/>
              <a:cs typeface="+mn-lt"/>
            </a:endParaRPr>
          </a:p>
        </p:txBody>
      </p:sp>
    </p:spTree>
    <p:extLst>
      <p:ext uri="{BB962C8B-B14F-4D97-AF65-F5344CB8AC3E}">
        <p14:creationId xmlns:p14="http://schemas.microsoft.com/office/powerpoint/2010/main" val="409420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White DNA structure">
            <a:extLst>
              <a:ext uri="{FF2B5EF4-FFF2-40B4-BE49-F238E27FC236}">
                <a16:creationId xmlns:a16="http://schemas.microsoft.com/office/drawing/2014/main" id="{6D8705D1-EA1F-3113-ABE0-EC474D1F18DA}"/>
              </a:ext>
            </a:extLst>
          </p:cNvPr>
          <p:cNvPicPr>
            <a:picLocks noGrp="1" noChangeAspect="1"/>
          </p:cNvPicPr>
          <p:nvPr>
            <p:ph type="pic" sz="quarter" idx="12"/>
          </p:nvPr>
        </p:nvPicPr>
        <p:blipFill rotWithShape="1">
          <a:blip r:embed="rId2">
            <a:alphaModFix amt="50000"/>
            <a:extLst>
              <a:ext uri="{28A0092B-C50C-407E-A947-70E740481C1C}">
                <a14:useLocalDpi xmlns:a14="http://schemas.microsoft.com/office/drawing/2010/main" val="0"/>
              </a:ext>
            </a:extLst>
          </a:blip>
          <a:srcRect/>
          <a:stretch/>
        </p:blipFill>
        <p:spPr/>
      </p:pic>
      <p:sp>
        <p:nvSpPr>
          <p:cNvPr id="19" name="Title 18">
            <a:extLst>
              <a:ext uri="{FF2B5EF4-FFF2-40B4-BE49-F238E27FC236}">
                <a16:creationId xmlns:a16="http://schemas.microsoft.com/office/drawing/2014/main" id="{1130D679-D78E-1F15-EC3D-4BED6D69B35F}"/>
              </a:ext>
            </a:extLst>
          </p:cNvPr>
          <p:cNvSpPr>
            <a:spLocks noGrp="1"/>
          </p:cNvSpPr>
          <p:nvPr>
            <p:ph type="title"/>
          </p:nvPr>
        </p:nvSpPr>
        <p:spPr/>
        <p:txBody>
          <a:bodyPr/>
          <a:lstStyle/>
          <a:p>
            <a:r>
              <a:rPr lang="en-US" dirty="0"/>
              <a:t>Thank you </a:t>
            </a:r>
          </a:p>
        </p:txBody>
      </p:sp>
      <p:pic>
        <p:nvPicPr>
          <p:cNvPr id="22" name="Picture Placeholder 25" descr="Bacteria cultured in a petri dish for a laboratory or a scientific investigation">
            <a:extLst>
              <a:ext uri="{FF2B5EF4-FFF2-40B4-BE49-F238E27FC236}">
                <a16:creationId xmlns:a16="http://schemas.microsoft.com/office/drawing/2014/main" id="{862BA3D8-52E1-692C-F244-F7882DAD2287}"/>
              </a:ext>
            </a:extLst>
          </p:cNvPr>
          <p:cNvPicPr>
            <a:picLocks noGrp="1" noChangeAspect="1"/>
          </p:cNvPicPr>
          <p:nvPr>
            <p:ph type="pic" sz="quarter" idx="13"/>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333412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D6DE2E-F5E3-8CAF-A5C3-E67C03F538DF}"/>
              </a:ext>
            </a:extLst>
          </p:cNvPr>
          <p:cNvSpPr>
            <a:spLocks noGrp="1"/>
          </p:cNvSpPr>
          <p:nvPr>
            <p:ph type="sldNum" sz="quarter" idx="11"/>
          </p:nvPr>
        </p:nvSpPr>
        <p:spPr/>
        <p:txBody>
          <a:bodyPr/>
          <a:lstStyle/>
          <a:p>
            <a:fld id="{75DF2D63-3FF5-D547-96B9-BE9CCD1ABA58}" type="slidenum">
              <a:rPr lang="en-US" smtClean="0"/>
              <a:pPr/>
              <a:t>2</a:t>
            </a:fld>
            <a:endParaRPr lang="en-US" dirty="0"/>
          </a:p>
        </p:txBody>
      </p:sp>
      <p:sp>
        <p:nvSpPr>
          <p:cNvPr id="3" name="Content Placeholder 2">
            <a:extLst>
              <a:ext uri="{FF2B5EF4-FFF2-40B4-BE49-F238E27FC236}">
                <a16:creationId xmlns:a16="http://schemas.microsoft.com/office/drawing/2014/main" id="{4D038CD2-9585-7E51-5359-D52935A77DF0}"/>
              </a:ext>
            </a:extLst>
          </p:cNvPr>
          <p:cNvSpPr>
            <a:spLocks noGrp="1"/>
          </p:cNvSpPr>
          <p:nvPr>
            <p:ph idx="1"/>
          </p:nvPr>
        </p:nvSpPr>
        <p:spPr>
          <a:xfrm>
            <a:off x="1190897" y="2232878"/>
            <a:ext cx="3602736" cy="3364992"/>
          </a:xfrm>
        </p:spPr>
        <p:txBody>
          <a:bodyPr/>
          <a:lstStyle/>
          <a:p>
            <a:r>
              <a:rPr lang="en-US" dirty="0"/>
              <a:t>Introduction</a:t>
            </a:r>
          </a:p>
          <a:p>
            <a:r>
              <a:rPr lang="en-US" dirty="0" err="1"/>
              <a:t>ObjectiveS</a:t>
            </a:r>
            <a:r>
              <a:rPr lang="en-US" dirty="0"/>
              <a:t>, Materials &amp; Methods</a:t>
            </a:r>
          </a:p>
          <a:p>
            <a:r>
              <a:rPr lang="en-US" dirty="0"/>
              <a:t>Results</a:t>
            </a:r>
          </a:p>
          <a:p>
            <a:r>
              <a:rPr lang="en-US" dirty="0"/>
              <a:t>Conclusions</a:t>
            </a:r>
          </a:p>
          <a:p>
            <a:r>
              <a:rPr lang="en-US" dirty="0"/>
              <a:t>Activities</a:t>
            </a:r>
          </a:p>
          <a:p>
            <a:r>
              <a:rPr lang="en-US" dirty="0"/>
              <a:t>Bibliography</a:t>
            </a:r>
          </a:p>
          <a:p>
            <a:endParaRPr lang="en-US" dirty="0"/>
          </a:p>
          <a:p>
            <a:endParaRPr lang="en-US" dirty="0"/>
          </a:p>
          <a:p>
            <a:endParaRPr lang="en-US" dirty="0"/>
          </a:p>
        </p:txBody>
      </p:sp>
      <p:pic>
        <p:nvPicPr>
          <p:cNvPr id="8" name="Picture Placeholder 7" descr="Pipette diffusing dyes in flasks">
            <a:extLst>
              <a:ext uri="{FF2B5EF4-FFF2-40B4-BE49-F238E27FC236}">
                <a16:creationId xmlns:a16="http://schemas.microsoft.com/office/drawing/2014/main" id="{9DA934D8-2609-4227-78DF-CF8F07A2F9C7}"/>
              </a:ext>
            </a:extLst>
          </p:cNvPr>
          <p:cNvPicPr>
            <a:picLocks noGrp="1" noChangeAspect="1"/>
          </p:cNvPicPr>
          <p:nvPr>
            <p:ph type="pic" sz="quarter" idx="13"/>
          </p:nvPr>
        </p:nvPicPr>
        <p:blipFill rotWithShape="1">
          <a:blip r:embed="rId2">
            <a:alphaModFix/>
            <a:extLst>
              <a:ext uri="{28A0092B-C50C-407E-A947-70E740481C1C}">
                <a14:useLocalDpi xmlns:a14="http://schemas.microsoft.com/office/drawing/2010/main" val="0"/>
              </a:ext>
            </a:extLst>
          </a:blip>
          <a:srcRect t="79" b="79"/>
          <a:stretch/>
        </p:blipFill>
        <p:spPr/>
      </p:pic>
      <p:pic>
        <p:nvPicPr>
          <p:cNvPr id="2" name="Obraz 16">
            <a:extLst>
              <a:ext uri="{FF2B5EF4-FFF2-40B4-BE49-F238E27FC236}">
                <a16:creationId xmlns:a16="http://schemas.microsoft.com/office/drawing/2014/main" id="{B0F72A5D-EFAE-E087-2BCF-5CB87DC3B1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6983" y="326417"/>
            <a:ext cx="3339824" cy="853159"/>
          </a:xfrm>
          <a:prstGeom prst="rect">
            <a:avLst/>
          </a:prstGeom>
        </p:spPr>
      </p:pic>
    </p:spTree>
    <p:extLst>
      <p:ext uri="{BB962C8B-B14F-4D97-AF65-F5344CB8AC3E}">
        <p14:creationId xmlns:p14="http://schemas.microsoft.com/office/powerpoint/2010/main" val="291086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4788-646A-CF90-D67D-14752A71745D}"/>
              </a:ext>
            </a:extLst>
          </p:cNvPr>
          <p:cNvSpPr>
            <a:spLocks noGrp="1"/>
          </p:cNvSpPr>
          <p:nvPr>
            <p:ph type="title"/>
          </p:nvPr>
        </p:nvSpPr>
        <p:spPr>
          <a:xfrm>
            <a:off x="5327904" y="1273411"/>
            <a:ext cx="6045490" cy="548640"/>
          </a:xfrm>
        </p:spPr>
        <p:txBody>
          <a:bodyPr/>
          <a:lstStyle/>
          <a:p>
            <a:pPr algn="ctr"/>
            <a:r>
              <a:rPr lang="en-US" sz="3200" dirty="0"/>
              <a:t>Introduction</a:t>
            </a:r>
          </a:p>
        </p:txBody>
      </p:sp>
      <p:sp>
        <p:nvSpPr>
          <p:cNvPr id="4" name="Slide Number Placeholder 3">
            <a:extLst>
              <a:ext uri="{FF2B5EF4-FFF2-40B4-BE49-F238E27FC236}">
                <a16:creationId xmlns:a16="http://schemas.microsoft.com/office/drawing/2014/main" id="{B6586F16-C3E1-6E51-D140-EF50382CA456}"/>
              </a:ext>
            </a:extLst>
          </p:cNvPr>
          <p:cNvSpPr>
            <a:spLocks noGrp="1"/>
          </p:cNvSpPr>
          <p:nvPr>
            <p:ph type="sldNum" sz="quarter" idx="11"/>
          </p:nvPr>
        </p:nvSpPr>
        <p:spPr/>
        <p:txBody>
          <a:bodyPr/>
          <a:lstStyle/>
          <a:p>
            <a:fld id="{75DF2D63-3FF5-D547-96B9-BE9CCD1ABA58}" type="slidenum">
              <a:rPr lang="en-US" smtClean="0"/>
              <a:pPr/>
              <a:t>3</a:t>
            </a:fld>
            <a:endParaRPr lang="en-US" dirty="0"/>
          </a:p>
        </p:txBody>
      </p:sp>
      <p:pic>
        <p:nvPicPr>
          <p:cNvPr id="7" name="Picture Placeholder 6" descr="Pipette over three glass jars">
            <a:extLst>
              <a:ext uri="{FF2B5EF4-FFF2-40B4-BE49-F238E27FC236}">
                <a16:creationId xmlns:a16="http://schemas.microsoft.com/office/drawing/2014/main" id="{7FFC92DA-E590-4A49-8738-10A5D4DBBE6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1298575" y="1828800"/>
            <a:ext cx="3200400" cy="3200400"/>
          </a:xfrm>
          <a:custGeom>
            <a:avLst/>
            <a:gdLst>
              <a:gd name="connsiteX0" fmla="*/ 1600200 w 3200400"/>
              <a:gd name="connsiteY0" fmla="*/ 0 h 3200400"/>
              <a:gd name="connsiteX1" fmla="*/ 3200400 w 3200400"/>
              <a:gd name="connsiteY1" fmla="*/ 1600200 h 3200400"/>
              <a:gd name="connsiteX2" fmla="*/ 1600200 w 3200400"/>
              <a:gd name="connsiteY2" fmla="*/ 3200400 h 3200400"/>
              <a:gd name="connsiteX3" fmla="*/ 0 w 3200400"/>
              <a:gd name="connsiteY3" fmla="*/ 1600200 h 3200400"/>
              <a:gd name="connsiteX4" fmla="*/ 1600200 w 3200400"/>
              <a:gd name="connsiteY4" fmla="*/ 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3200400">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p:spPr>
      </p:pic>
      <p:sp>
        <p:nvSpPr>
          <p:cNvPr id="3" name="Content Placeholder 2">
            <a:extLst>
              <a:ext uri="{FF2B5EF4-FFF2-40B4-BE49-F238E27FC236}">
                <a16:creationId xmlns:a16="http://schemas.microsoft.com/office/drawing/2014/main" id="{77C9C890-ADC6-0AA7-BBC0-05E856AA7C3C}"/>
              </a:ext>
            </a:extLst>
          </p:cNvPr>
          <p:cNvSpPr>
            <a:spLocks noGrp="1"/>
          </p:cNvSpPr>
          <p:nvPr>
            <p:ph idx="1"/>
          </p:nvPr>
        </p:nvSpPr>
        <p:spPr>
          <a:xfrm>
            <a:off x="4798423" y="2464526"/>
            <a:ext cx="6635931" cy="3744250"/>
          </a:xfrm>
        </p:spPr>
        <p:txBody>
          <a:bodyPr/>
          <a:lstStyle/>
          <a:p>
            <a:pPr>
              <a:lnSpc>
                <a:spcPct val="107000"/>
              </a:lnSpc>
              <a:spcAft>
                <a:spcPts val="800"/>
              </a:spcAft>
            </a:pPr>
            <a:r>
              <a:rPr lang="en-US" sz="2400" kern="100" dirty="0">
                <a:latin typeface="Calibri" panose="020F0502020204030204" pitchFamily="34" charset="0"/>
                <a:ea typeface="Calibri" panose="020F0502020204030204" pitchFamily="34" charset="0"/>
                <a:cs typeface="Times New Roman" panose="02020603050405020304" pitchFamily="18" charset="0"/>
              </a:rPr>
              <a:t>There were two studies done since 2021</a:t>
            </a:r>
          </a:p>
          <a:p>
            <a:pPr>
              <a:lnSpc>
                <a:spcPct val="107000"/>
              </a:lnSpc>
              <a:spcAft>
                <a:spcPts val="800"/>
              </a:spcAft>
            </a:pPr>
            <a:r>
              <a:rPr lang="en-US" sz="2400" kern="100" dirty="0">
                <a:latin typeface="Calibri" panose="020F0502020204030204" pitchFamily="34" charset="0"/>
                <a:ea typeface="Calibri" panose="020F0502020204030204" pitchFamily="34" charset="0"/>
                <a:cs typeface="Times New Roman" panose="02020603050405020304" pitchFamily="18" charset="0"/>
              </a:rPr>
              <a:t>1) </a:t>
            </a:r>
            <a:r>
              <a:rPr lang="en-US" sz="2400" kern="1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M</a:t>
            </a:r>
            <a:r>
              <a:rPr lang="en-US" sz="24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icrobiome in pancreatic fluid – preliminary analysis of pancreatic cystic lesion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(article published) </a:t>
            </a:r>
          </a:p>
          <a:p>
            <a:pPr>
              <a:lnSpc>
                <a:spcPct val="107000"/>
              </a:lnSpc>
              <a:spcAft>
                <a:spcPts val="800"/>
              </a:spcAf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2) </a:t>
            </a:r>
            <a:r>
              <a:rPr lang="en-GB" sz="2400"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Microbiota and serum tumour markers in patients with pancreatic cystic neoplasm </a:t>
            </a: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(article submitted)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1600" spc="0" dirty="0">
              <a:solidFill>
                <a:schemeClr val="accent1">
                  <a:lumMod val="50000"/>
                </a:schemeClr>
              </a:solidFill>
              <a:latin typeface="Lato" panose="020F0502020204030203" pitchFamily="34" charset="0"/>
              <a:cs typeface="Lato" panose="020F0502020204030203" pitchFamily="34" charset="0"/>
            </a:endParaRPr>
          </a:p>
        </p:txBody>
      </p:sp>
      <p:pic>
        <p:nvPicPr>
          <p:cNvPr id="5" name="Obraz 16">
            <a:extLst>
              <a:ext uri="{FF2B5EF4-FFF2-40B4-BE49-F238E27FC236}">
                <a16:creationId xmlns:a16="http://schemas.microsoft.com/office/drawing/2014/main" id="{2A720185-F1DE-2B36-924F-DA5661ADA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6983" y="326417"/>
            <a:ext cx="3339824" cy="853159"/>
          </a:xfrm>
          <a:prstGeom prst="rect">
            <a:avLst/>
          </a:prstGeom>
        </p:spPr>
      </p:pic>
    </p:spTree>
    <p:extLst>
      <p:ext uri="{BB962C8B-B14F-4D97-AF65-F5344CB8AC3E}">
        <p14:creationId xmlns:p14="http://schemas.microsoft.com/office/powerpoint/2010/main" val="2810133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25" descr="Microscopic view of a suspended bubble-like material with water in it">
            <a:extLst>
              <a:ext uri="{FF2B5EF4-FFF2-40B4-BE49-F238E27FC236}">
                <a16:creationId xmlns:a16="http://schemas.microsoft.com/office/drawing/2014/main" id="{B083ED63-584D-2579-2721-B716F3BC8F6B}"/>
              </a:ext>
            </a:extLst>
          </p:cNvPr>
          <p:cNvPicPr>
            <a:picLocks noGrp="1" noChangeAspect="1"/>
          </p:cNvPicPr>
          <p:nvPr>
            <p:ph type="pic" sz="quarter" idx="30"/>
          </p:nvPr>
        </p:nvPicPr>
        <p:blipFill>
          <a:blip r:embed="rId2">
            <a:alphaModFix amt="70000"/>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0" y="5175250"/>
            <a:ext cx="12188825" cy="1682750"/>
          </a:xfrm>
          <a:custGeom>
            <a:avLst/>
            <a:gdLst>
              <a:gd name="connsiteX0" fmla="*/ 0 w 12192000"/>
              <a:gd name="connsiteY0" fmla="*/ 0 h 1588010"/>
              <a:gd name="connsiteX1" fmla="*/ 12192000 w 12192000"/>
              <a:gd name="connsiteY1" fmla="*/ 0 h 1588010"/>
              <a:gd name="connsiteX2" fmla="*/ 12192000 w 12192000"/>
              <a:gd name="connsiteY2" fmla="*/ 1588010 h 1588010"/>
              <a:gd name="connsiteX3" fmla="*/ 0 w 12192000"/>
              <a:gd name="connsiteY3" fmla="*/ 1588010 h 1588010"/>
            </a:gdLst>
            <a:ahLst/>
            <a:cxnLst>
              <a:cxn ang="0">
                <a:pos x="connsiteX0" y="connsiteY0"/>
              </a:cxn>
              <a:cxn ang="0">
                <a:pos x="connsiteX1" y="connsiteY1"/>
              </a:cxn>
              <a:cxn ang="0">
                <a:pos x="connsiteX2" y="connsiteY2"/>
              </a:cxn>
              <a:cxn ang="0">
                <a:pos x="connsiteX3" y="connsiteY3"/>
              </a:cxn>
            </a:cxnLst>
            <a:rect l="l" t="t" r="r" b="b"/>
            <a:pathLst>
              <a:path w="12192000" h="1588010">
                <a:moveTo>
                  <a:pt x="0" y="0"/>
                </a:moveTo>
                <a:lnTo>
                  <a:pt x="12192000" y="0"/>
                </a:lnTo>
                <a:lnTo>
                  <a:pt x="12192000" y="1588010"/>
                </a:lnTo>
                <a:lnTo>
                  <a:pt x="0" y="1588010"/>
                </a:lnTo>
                <a:close/>
              </a:path>
            </a:pathLst>
          </a:custGeom>
          <a:solidFill>
            <a:schemeClr val="accent2"/>
          </a:solidFill>
        </p:spPr>
      </p:pic>
      <p:cxnSp>
        <p:nvCxnSpPr>
          <p:cNvPr id="17" name="Straight Connector 16">
            <a:extLst>
              <a:ext uri="{FF2B5EF4-FFF2-40B4-BE49-F238E27FC236}">
                <a16:creationId xmlns:a16="http://schemas.microsoft.com/office/drawing/2014/main" id="{8488A0F8-E720-D31B-750D-634FA849B5A9}"/>
              </a:ext>
              <a:ext uri="{C183D7F6-B498-43B3-948B-1728B52AA6E4}">
                <adec:decorative xmlns:adec="http://schemas.microsoft.com/office/drawing/2017/decorative" val="1"/>
              </a:ext>
            </a:extLst>
          </p:cNvPr>
          <p:cNvCxnSpPr>
            <a:cxnSpLocks/>
          </p:cNvCxnSpPr>
          <p:nvPr/>
        </p:nvCxnSpPr>
        <p:spPr>
          <a:xfrm>
            <a:off x="649224" y="5172458"/>
            <a:ext cx="0" cy="6187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63EE887-A172-F01E-98D1-8781769CBEDE}"/>
              </a:ext>
            </a:extLst>
          </p:cNvPr>
          <p:cNvSpPr>
            <a:spLocks noGrp="1"/>
          </p:cNvSpPr>
          <p:nvPr>
            <p:ph type="sldNum" sz="quarter" idx="10"/>
          </p:nvPr>
        </p:nvSpPr>
        <p:spPr/>
        <p:txBody>
          <a:bodyPr/>
          <a:lstStyle/>
          <a:p>
            <a:fld id="{75DF2D63-3FF5-D547-96B9-BE9CCD1ABA58}" type="slidenum">
              <a:rPr lang="en-US" smtClean="0"/>
              <a:pPr/>
              <a:t>4</a:t>
            </a:fld>
            <a:endParaRPr lang="en-US" dirty="0"/>
          </a:p>
        </p:txBody>
      </p:sp>
      <p:pic>
        <p:nvPicPr>
          <p:cNvPr id="11" name="Picture 10">
            <a:extLst>
              <a:ext uri="{FF2B5EF4-FFF2-40B4-BE49-F238E27FC236}">
                <a16:creationId xmlns:a16="http://schemas.microsoft.com/office/drawing/2014/main" id="{CCC11322-E684-E2FB-E8EB-3E9AB0C44E2C}"/>
              </a:ext>
            </a:extLst>
          </p:cNvPr>
          <p:cNvPicPr>
            <a:picLocks noChangeAspect="1"/>
          </p:cNvPicPr>
          <p:nvPr/>
        </p:nvPicPr>
        <p:blipFill>
          <a:blip r:embed="rId3"/>
          <a:stretch>
            <a:fillRect/>
          </a:stretch>
        </p:blipFill>
        <p:spPr>
          <a:xfrm>
            <a:off x="1563001" y="534532"/>
            <a:ext cx="8808906" cy="4639322"/>
          </a:xfrm>
          <a:prstGeom prst="rect">
            <a:avLst/>
          </a:prstGeom>
        </p:spPr>
      </p:pic>
      <p:sp>
        <p:nvSpPr>
          <p:cNvPr id="12" name="TextBox 11">
            <a:extLst>
              <a:ext uri="{FF2B5EF4-FFF2-40B4-BE49-F238E27FC236}">
                <a16:creationId xmlns:a16="http://schemas.microsoft.com/office/drawing/2014/main" id="{CB4BE47D-BAA3-7C73-45CD-52F69E1172B1}"/>
              </a:ext>
            </a:extLst>
          </p:cNvPr>
          <p:cNvSpPr txBox="1"/>
          <p:nvPr/>
        </p:nvSpPr>
        <p:spPr>
          <a:xfrm>
            <a:off x="7689669" y="3988525"/>
            <a:ext cx="2483372" cy="1200329"/>
          </a:xfrm>
          <a:prstGeom prst="rect">
            <a:avLst/>
          </a:prstGeom>
          <a:noFill/>
        </p:spPr>
        <p:txBody>
          <a:bodyPr wrap="none" rtlCol="0">
            <a:spAutoFit/>
          </a:bodyPr>
          <a:lstStyle/>
          <a:p>
            <a:pPr algn="l"/>
            <a:r>
              <a:rPr lang="en-US" dirty="0"/>
              <a:t>Published in </a:t>
            </a:r>
          </a:p>
          <a:p>
            <a:pPr algn="l"/>
            <a:r>
              <a:rPr lang="en-US" sz="1800" b="0" i="0" u="none" strike="noStrike" baseline="0" dirty="0">
                <a:latin typeface="Lato-Light"/>
              </a:rPr>
              <a:t>LEKARZ WOJSKOWY</a:t>
            </a:r>
          </a:p>
          <a:p>
            <a:pPr algn="l"/>
            <a:r>
              <a:rPr lang="en-US" sz="1800" b="0" i="0" u="none" strike="noStrike" baseline="0" dirty="0">
                <a:latin typeface="Lato-Light"/>
              </a:rPr>
              <a:t>MILITARY PHYSICIAN</a:t>
            </a:r>
          </a:p>
          <a:p>
            <a:pPr algn="l"/>
            <a:r>
              <a:rPr lang="en-US" sz="1800" b="0" i="0" u="none" strike="noStrike" baseline="0" dirty="0">
                <a:latin typeface="Lato-Regular"/>
              </a:rPr>
              <a:t>2023.10.20</a:t>
            </a:r>
            <a:endParaRPr lang="en-US" dirty="0"/>
          </a:p>
        </p:txBody>
      </p:sp>
      <p:sp>
        <p:nvSpPr>
          <p:cNvPr id="2" name="TextBox 1">
            <a:extLst>
              <a:ext uri="{FF2B5EF4-FFF2-40B4-BE49-F238E27FC236}">
                <a16:creationId xmlns:a16="http://schemas.microsoft.com/office/drawing/2014/main" id="{AACFFF09-A3BA-8E6C-33F4-7C4887F99BFF}"/>
              </a:ext>
            </a:extLst>
          </p:cNvPr>
          <p:cNvSpPr txBox="1"/>
          <p:nvPr/>
        </p:nvSpPr>
        <p:spPr>
          <a:xfrm>
            <a:off x="7689669" y="5791200"/>
            <a:ext cx="4081703" cy="707886"/>
          </a:xfrm>
          <a:prstGeom prst="rect">
            <a:avLst/>
          </a:prstGeom>
          <a:noFill/>
        </p:spPr>
        <p:txBody>
          <a:bodyPr wrap="square" rtlCol="0">
            <a:spAutoFit/>
          </a:bodyPr>
          <a:lstStyle/>
          <a:p>
            <a:r>
              <a:rPr lang="en-US" sz="4000" b="1" dirty="0"/>
              <a:t>Preliminary Analysis</a:t>
            </a:r>
          </a:p>
        </p:txBody>
      </p:sp>
      <p:pic>
        <p:nvPicPr>
          <p:cNvPr id="3" name="Obraz 16">
            <a:extLst>
              <a:ext uri="{FF2B5EF4-FFF2-40B4-BE49-F238E27FC236}">
                <a16:creationId xmlns:a16="http://schemas.microsoft.com/office/drawing/2014/main" id="{B03D00B2-7113-68E6-3A6D-B454C3B223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1995" y="0"/>
            <a:ext cx="3339824" cy="853159"/>
          </a:xfrm>
          <a:prstGeom prst="rect">
            <a:avLst/>
          </a:prstGeom>
        </p:spPr>
      </p:pic>
    </p:spTree>
    <p:extLst>
      <p:ext uri="{BB962C8B-B14F-4D97-AF65-F5344CB8AC3E}">
        <p14:creationId xmlns:p14="http://schemas.microsoft.com/office/powerpoint/2010/main" val="198323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25" descr="Microscopic view of a suspended bubble-like material with water in it">
            <a:extLst>
              <a:ext uri="{FF2B5EF4-FFF2-40B4-BE49-F238E27FC236}">
                <a16:creationId xmlns:a16="http://schemas.microsoft.com/office/drawing/2014/main" id="{B083ED63-584D-2579-2721-B716F3BC8F6B}"/>
              </a:ext>
            </a:extLst>
          </p:cNvPr>
          <p:cNvPicPr>
            <a:picLocks noGrp="1" noChangeAspect="1"/>
          </p:cNvPicPr>
          <p:nvPr>
            <p:ph type="pic" sz="quarter" idx="30"/>
          </p:nvPr>
        </p:nvPicPr>
        <p:blipFill>
          <a:blip r:embed="rId2">
            <a:alphaModFix amt="70000"/>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0" y="5175250"/>
            <a:ext cx="12188825" cy="1682750"/>
          </a:xfrm>
          <a:custGeom>
            <a:avLst/>
            <a:gdLst>
              <a:gd name="connsiteX0" fmla="*/ 0 w 12192000"/>
              <a:gd name="connsiteY0" fmla="*/ 0 h 1588010"/>
              <a:gd name="connsiteX1" fmla="*/ 12192000 w 12192000"/>
              <a:gd name="connsiteY1" fmla="*/ 0 h 1588010"/>
              <a:gd name="connsiteX2" fmla="*/ 12192000 w 12192000"/>
              <a:gd name="connsiteY2" fmla="*/ 1588010 h 1588010"/>
              <a:gd name="connsiteX3" fmla="*/ 0 w 12192000"/>
              <a:gd name="connsiteY3" fmla="*/ 1588010 h 1588010"/>
            </a:gdLst>
            <a:ahLst/>
            <a:cxnLst>
              <a:cxn ang="0">
                <a:pos x="connsiteX0" y="connsiteY0"/>
              </a:cxn>
              <a:cxn ang="0">
                <a:pos x="connsiteX1" y="connsiteY1"/>
              </a:cxn>
              <a:cxn ang="0">
                <a:pos x="connsiteX2" y="connsiteY2"/>
              </a:cxn>
              <a:cxn ang="0">
                <a:pos x="connsiteX3" y="connsiteY3"/>
              </a:cxn>
            </a:cxnLst>
            <a:rect l="l" t="t" r="r" b="b"/>
            <a:pathLst>
              <a:path w="12192000" h="1588010">
                <a:moveTo>
                  <a:pt x="0" y="0"/>
                </a:moveTo>
                <a:lnTo>
                  <a:pt x="12192000" y="0"/>
                </a:lnTo>
                <a:lnTo>
                  <a:pt x="12192000" y="1588010"/>
                </a:lnTo>
                <a:lnTo>
                  <a:pt x="0" y="1588010"/>
                </a:lnTo>
                <a:close/>
              </a:path>
            </a:pathLst>
          </a:custGeom>
          <a:solidFill>
            <a:schemeClr val="accent2"/>
          </a:solidFill>
        </p:spPr>
      </p:pic>
      <p:cxnSp>
        <p:nvCxnSpPr>
          <p:cNvPr id="17" name="Straight Connector 16">
            <a:extLst>
              <a:ext uri="{FF2B5EF4-FFF2-40B4-BE49-F238E27FC236}">
                <a16:creationId xmlns:a16="http://schemas.microsoft.com/office/drawing/2014/main" id="{8488A0F8-E720-D31B-750D-634FA849B5A9}"/>
              </a:ext>
              <a:ext uri="{C183D7F6-B498-43B3-948B-1728B52AA6E4}">
                <adec:decorative xmlns:adec="http://schemas.microsoft.com/office/drawing/2017/decorative" val="1"/>
              </a:ext>
            </a:extLst>
          </p:cNvPr>
          <p:cNvCxnSpPr>
            <a:cxnSpLocks/>
          </p:cNvCxnSpPr>
          <p:nvPr/>
        </p:nvCxnSpPr>
        <p:spPr>
          <a:xfrm>
            <a:off x="649224" y="5172458"/>
            <a:ext cx="0" cy="6187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63EE887-A172-F01E-98D1-8781769CBEDE}"/>
              </a:ext>
            </a:extLst>
          </p:cNvPr>
          <p:cNvSpPr>
            <a:spLocks noGrp="1"/>
          </p:cNvSpPr>
          <p:nvPr>
            <p:ph type="sldNum" sz="quarter" idx="10"/>
          </p:nvPr>
        </p:nvSpPr>
        <p:spPr/>
        <p:txBody>
          <a:bodyPr/>
          <a:lstStyle/>
          <a:p>
            <a:fld id="{75DF2D63-3FF5-D547-96B9-BE9CCD1ABA58}" type="slidenum">
              <a:rPr lang="en-US" smtClean="0"/>
              <a:pPr/>
              <a:t>5</a:t>
            </a:fld>
            <a:endParaRPr lang="en-US" dirty="0"/>
          </a:p>
        </p:txBody>
      </p:sp>
      <p:sp>
        <p:nvSpPr>
          <p:cNvPr id="5" name="TextBox 4">
            <a:extLst>
              <a:ext uri="{FF2B5EF4-FFF2-40B4-BE49-F238E27FC236}">
                <a16:creationId xmlns:a16="http://schemas.microsoft.com/office/drawing/2014/main" id="{93A67B39-722E-F5C8-146B-2D9C61583100}"/>
              </a:ext>
            </a:extLst>
          </p:cNvPr>
          <p:cNvSpPr txBox="1"/>
          <p:nvPr/>
        </p:nvSpPr>
        <p:spPr>
          <a:xfrm>
            <a:off x="649224" y="1524815"/>
            <a:ext cx="10197232" cy="4380686"/>
          </a:xfrm>
          <a:prstGeom prst="rect">
            <a:avLst/>
          </a:prstGeom>
          <a:noFill/>
        </p:spPr>
        <p:txBody>
          <a:bodyPr wrap="square">
            <a:spAutoFit/>
          </a:bodyPr>
          <a:lstStyle/>
          <a:p>
            <a:pPr algn="just">
              <a:spcAft>
                <a:spcPts val="800"/>
              </a:spcAft>
            </a:pPr>
            <a:r>
              <a:rPr lang="en-US" sz="1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30 patients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with pancreatic cysts undergoing surgery in 2022-2023 at the Department of General and Transplant Surgery, Medical University of Lodz, were enrolled in the study. Preoperative biochemical parameters blood levels were analyzed. Bacterial culture results were taken from the nasal vestibule, the skin of the groin, and from cyst fluid and bile (in case of cholecystectomy) and histopathological reports were analyzed.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Results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Mean age was 58.77 ±13.56 years. 10 patients (33.3%) had malignant lesions. Nine patients (30%) had positive cultures from the cyst fluid. 6 of them had malignant conditions. In the malignant group, patients were statistically significantly older (68.40±5.70 y vs. 53.95±13.86 y, p=0,004), tumour diameters were smaller (4.00±2.00 cm vs. 8.50±5.77 cm, p=0,003) and Ca 19-9 level were higher (100.22±186.46 ng/ml vs. 12.35±16.08 ng/ml, p=0,045) than in a benign group.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Conclusion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The occurrence of specific types of bacteria in patients with malignant pancreatic cysts appears to be of significant clinical importance. Further studies are needed.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B04CC99-F2F9-FE72-18BF-37C85CEA5DB4}"/>
              </a:ext>
            </a:extLst>
          </p:cNvPr>
          <p:cNvSpPr txBox="1"/>
          <p:nvPr/>
        </p:nvSpPr>
        <p:spPr>
          <a:xfrm>
            <a:off x="3152503" y="469383"/>
            <a:ext cx="6096000" cy="369332"/>
          </a:xfrm>
          <a:prstGeom prst="rect">
            <a:avLst/>
          </a:prstGeom>
          <a:noFill/>
        </p:spPr>
        <p:txBody>
          <a:bodyPr wrap="square">
            <a:spAutoFit/>
          </a:bodyPr>
          <a:lstStyle/>
          <a:p>
            <a:pPr algn="ctr"/>
            <a:r>
              <a:rPr lang="en-US" sz="1800" dirty="0">
                <a:latin typeface="Lato-Regular"/>
              </a:rPr>
              <a:t>Summary (first study)</a:t>
            </a:r>
            <a:endParaRPr lang="en-US" sz="1800" dirty="0"/>
          </a:p>
        </p:txBody>
      </p:sp>
      <p:pic>
        <p:nvPicPr>
          <p:cNvPr id="2" name="Obraz 16">
            <a:extLst>
              <a:ext uri="{FF2B5EF4-FFF2-40B4-BE49-F238E27FC236}">
                <a16:creationId xmlns:a16="http://schemas.microsoft.com/office/drawing/2014/main" id="{585FCEF7-446A-479A-8366-75133F7BBB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817" y="326417"/>
            <a:ext cx="3339824" cy="853159"/>
          </a:xfrm>
          <a:prstGeom prst="rect">
            <a:avLst/>
          </a:prstGeom>
        </p:spPr>
      </p:pic>
    </p:spTree>
    <p:extLst>
      <p:ext uri="{BB962C8B-B14F-4D97-AF65-F5344CB8AC3E}">
        <p14:creationId xmlns:p14="http://schemas.microsoft.com/office/powerpoint/2010/main" val="2365870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White DNA structure">
            <a:extLst>
              <a:ext uri="{FF2B5EF4-FFF2-40B4-BE49-F238E27FC236}">
                <a16:creationId xmlns:a16="http://schemas.microsoft.com/office/drawing/2014/main" id="{7F21F877-E428-8BB2-045F-D9FA57744C27}"/>
              </a:ext>
            </a:extLst>
          </p:cNvPr>
          <p:cNvPicPr>
            <a:picLocks noGrp="1" noChangeAspect="1"/>
          </p:cNvPicPr>
          <p:nvPr>
            <p:ph type="pic" sz="quarter" idx="10"/>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
        <p:nvSpPr>
          <p:cNvPr id="6" name="TextBox 5">
            <a:extLst>
              <a:ext uri="{FF2B5EF4-FFF2-40B4-BE49-F238E27FC236}">
                <a16:creationId xmlns:a16="http://schemas.microsoft.com/office/drawing/2014/main" id="{D705CE36-CF2A-A397-B2B7-C25E5F6C47C9}"/>
              </a:ext>
            </a:extLst>
          </p:cNvPr>
          <p:cNvSpPr txBox="1"/>
          <p:nvPr/>
        </p:nvSpPr>
        <p:spPr>
          <a:xfrm>
            <a:off x="1680754" y="1530736"/>
            <a:ext cx="8534400" cy="3787383"/>
          </a:xfrm>
          <a:prstGeom prst="rect">
            <a:avLst/>
          </a:prstGeom>
          <a:noFill/>
        </p:spPr>
        <p:txBody>
          <a:bodyPr wrap="square" rtlCol="0">
            <a:spAutoFit/>
          </a:bodyPr>
          <a:lstStyle/>
          <a:p>
            <a:pPr algn="just">
              <a:lnSpc>
                <a:spcPct val="150000"/>
              </a:lnSpc>
              <a:spcAft>
                <a:spcPts val="800"/>
              </a:spcAft>
            </a:pPr>
            <a:r>
              <a:rPr lang="en-GB" sz="1800" dirty="0">
                <a:solidFill>
                  <a:srgbClr val="000000"/>
                </a:solidFill>
                <a:effectLst/>
                <a:latin typeface="Times New Roman" panose="02020603050405020304" pitchFamily="18" charset="0"/>
                <a:ea typeface="Times New Roman" panose="02020603050405020304" pitchFamily="18" charset="0"/>
              </a:rPr>
              <a:t>One of the main precursory lesions for pancreatic carcinoma are pancreatic cystic neoplasms (PCN). Differentiation between the various types of cysts is a clinical challenge. The aim of the study was the assessment of serum tumour markers compared with microbiological status, biochemical parameters and histopathological results in patients with PCN. We confirmed in population of </a:t>
            </a:r>
            <a:r>
              <a:rPr lang="en-GB" sz="1800" b="1" dirty="0">
                <a:solidFill>
                  <a:srgbClr val="FF0000"/>
                </a:solidFill>
                <a:effectLst/>
                <a:latin typeface="Times New Roman" panose="02020603050405020304" pitchFamily="18" charset="0"/>
                <a:ea typeface="Times New Roman" panose="02020603050405020304" pitchFamily="18" charset="0"/>
              </a:rPr>
              <a:t>59 PCN patients  </a:t>
            </a:r>
            <a:r>
              <a:rPr lang="en-GB" sz="1800" dirty="0">
                <a:solidFill>
                  <a:srgbClr val="000000"/>
                </a:solidFill>
                <a:effectLst/>
                <a:latin typeface="Times New Roman" panose="02020603050405020304" pitchFamily="18" charset="0"/>
                <a:ea typeface="Times New Roman" panose="02020603050405020304" pitchFamily="18" charset="0"/>
              </a:rPr>
              <a:t>the association between microbiological and histopathological status and serum inflammatory and tumour markers. Patients with positive cultures had tendency to higher incidence of cancers, increased c-reactive protein levels and longer hospitalization period.  C-reactive protein level had a correlation with tumour markers levels.  </a:t>
            </a:r>
            <a:endParaRPr lang="en-US" sz="1800"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D7A50C60-0B7E-4439-B16A-535074ED3F53}"/>
              </a:ext>
            </a:extLst>
          </p:cNvPr>
          <p:cNvSpPr txBox="1"/>
          <p:nvPr/>
        </p:nvSpPr>
        <p:spPr>
          <a:xfrm>
            <a:off x="2856412" y="827315"/>
            <a:ext cx="6052457" cy="461665"/>
          </a:xfrm>
          <a:prstGeom prst="rect">
            <a:avLst/>
          </a:prstGeom>
          <a:noFill/>
        </p:spPr>
        <p:txBody>
          <a:bodyPr wrap="square" rtlCol="0">
            <a:spAutoFit/>
          </a:bodyPr>
          <a:lstStyle/>
          <a:p>
            <a:pPr algn="ctr"/>
            <a:r>
              <a:rPr lang="en-US" sz="2400" dirty="0">
                <a:latin typeface="Lato-Regular"/>
              </a:rPr>
              <a:t>Summary (Second Study)</a:t>
            </a:r>
            <a:endParaRPr lang="en-US" sz="2400" dirty="0"/>
          </a:p>
        </p:txBody>
      </p:sp>
      <p:pic>
        <p:nvPicPr>
          <p:cNvPr id="2" name="Obraz 16">
            <a:extLst>
              <a:ext uri="{FF2B5EF4-FFF2-40B4-BE49-F238E27FC236}">
                <a16:creationId xmlns:a16="http://schemas.microsoft.com/office/drawing/2014/main" id="{5A1402AB-D036-3320-6307-0A3788DFAB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6983" y="326417"/>
            <a:ext cx="3339824" cy="853159"/>
          </a:xfrm>
          <a:prstGeom prst="rect">
            <a:avLst/>
          </a:prstGeom>
        </p:spPr>
      </p:pic>
    </p:spTree>
    <p:extLst>
      <p:ext uri="{BB962C8B-B14F-4D97-AF65-F5344CB8AC3E}">
        <p14:creationId xmlns:p14="http://schemas.microsoft.com/office/powerpoint/2010/main" val="594299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White DNA structure">
            <a:extLst>
              <a:ext uri="{FF2B5EF4-FFF2-40B4-BE49-F238E27FC236}">
                <a16:creationId xmlns:a16="http://schemas.microsoft.com/office/drawing/2014/main" id="{7F21F877-E428-8BB2-045F-D9FA57744C27}"/>
              </a:ext>
            </a:extLst>
          </p:cNvPr>
          <p:cNvPicPr>
            <a:picLocks noGrp="1" noChangeAspect="1"/>
          </p:cNvPicPr>
          <p:nvPr>
            <p:ph type="pic" sz="quarter" idx="10"/>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
        <p:nvSpPr>
          <p:cNvPr id="6" name="TextBox 5">
            <a:extLst>
              <a:ext uri="{FF2B5EF4-FFF2-40B4-BE49-F238E27FC236}">
                <a16:creationId xmlns:a16="http://schemas.microsoft.com/office/drawing/2014/main" id="{D705CE36-CF2A-A397-B2B7-C25E5F6C47C9}"/>
              </a:ext>
            </a:extLst>
          </p:cNvPr>
          <p:cNvSpPr txBox="1"/>
          <p:nvPr/>
        </p:nvSpPr>
        <p:spPr>
          <a:xfrm>
            <a:off x="1924594" y="2151016"/>
            <a:ext cx="8534400" cy="2585323"/>
          </a:xfrm>
          <a:prstGeom prst="rect">
            <a:avLst/>
          </a:prstGeom>
          <a:noFill/>
        </p:spPr>
        <p:txBody>
          <a:bodyPr wrap="square" rtlCol="0">
            <a:spAutoFit/>
          </a:bodyPr>
          <a:lstStyle/>
          <a:p>
            <a:pPr algn="just"/>
            <a:r>
              <a:rPr lang="en-GB" sz="1800" b="1" dirty="0">
                <a:solidFill>
                  <a:srgbClr val="000000"/>
                </a:solidFill>
                <a:effectLst/>
                <a:latin typeface="Times New Roman" panose="02020603050405020304" pitchFamily="18" charset="0"/>
                <a:ea typeface="Times New Roman" panose="02020603050405020304" pitchFamily="18" charset="0"/>
              </a:rPr>
              <a:t>Objective:</a:t>
            </a:r>
            <a:r>
              <a:rPr lang="en-GB" sz="1800" dirty="0">
                <a:solidFill>
                  <a:srgbClr val="000000"/>
                </a:solidFill>
                <a:effectLst/>
                <a:latin typeface="Times New Roman" panose="02020603050405020304" pitchFamily="18" charset="0"/>
                <a:ea typeface="Times New Roman" panose="02020603050405020304" pitchFamily="18" charset="0"/>
              </a:rPr>
              <a:t> To assess microbiological status and the serum tumour markers compared with biochemical parameters and histopathological results in patients with PCN.</a:t>
            </a:r>
            <a:endParaRPr lang="en-US" sz="1800" dirty="0">
              <a:effectLst/>
              <a:latin typeface="Calibri" panose="020F0502020204030204" pitchFamily="34" charset="0"/>
              <a:ea typeface="Calibri" panose="020F0502020204030204" pitchFamily="34" charset="0"/>
            </a:endParaRPr>
          </a:p>
          <a:p>
            <a:pPr algn="just"/>
            <a:endParaRPr lang="en-GB" sz="1800" b="1" dirty="0">
              <a:solidFill>
                <a:srgbClr val="000000"/>
              </a:solidFill>
              <a:effectLst/>
              <a:latin typeface="Times New Roman" panose="02020603050405020304" pitchFamily="18" charset="0"/>
              <a:ea typeface="Times New Roman" panose="02020603050405020304" pitchFamily="18" charset="0"/>
            </a:endParaRPr>
          </a:p>
          <a:p>
            <a:r>
              <a:rPr lang="en-US" sz="1800" b="1" i="0" u="none" strike="noStrike" baseline="0" dirty="0">
                <a:latin typeface="Times New Roman" panose="02020603050405020304" pitchFamily="18" charset="0"/>
                <a:cs typeface="Times New Roman" panose="02020603050405020304" pitchFamily="18" charset="0"/>
              </a:rPr>
              <a:t>Material and Methods:</a:t>
            </a:r>
            <a:r>
              <a:rPr lang="en-GB" b="1" i="0" u="none" strike="noStrike" baseline="0" dirty="0">
                <a:solidFill>
                  <a:srgbClr val="000000"/>
                </a:solidFill>
                <a:latin typeface="Times New Roman" panose="02020603050405020304" pitchFamily="18" charset="0"/>
                <a:cs typeface="Times New Roman" panose="02020603050405020304" pitchFamily="18" charset="0"/>
              </a:rPr>
              <a:t> </a:t>
            </a:r>
            <a:r>
              <a:rPr lang="en-GB" sz="1800" dirty="0">
                <a:solidFill>
                  <a:srgbClr val="000000"/>
                </a:solidFill>
                <a:effectLst/>
                <a:latin typeface="Times New Roman" panose="02020603050405020304" pitchFamily="18" charset="0"/>
                <a:ea typeface="Times New Roman" panose="02020603050405020304" pitchFamily="18" charset="0"/>
              </a:rPr>
              <a:t>59 patients with pancreatic cysts treated in 2022-2023 were enrolled in the study. Preoperative serum inflammatory and tumour markers were measured. Bacterial culture results were taken from the nasal vestibule, the skin of the groin, and from cyst fluid and bile (in case of cholecystectomy) and histopathological</a:t>
            </a:r>
            <a:br>
              <a:rPr lang="en-GB" sz="1800" dirty="0">
                <a:solidFill>
                  <a:srgbClr val="000000"/>
                </a:solidFill>
                <a:effectLst/>
                <a:latin typeface="Times New Roman" panose="02020603050405020304" pitchFamily="18" charset="0"/>
                <a:ea typeface="Times New Roman" panose="02020603050405020304" pitchFamily="18" charset="0"/>
              </a:rPr>
            </a:br>
            <a:r>
              <a:rPr lang="en-GB" sz="1800" dirty="0">
                <a:solidFill>
                  <a:srgbClr val="000000"/>
                </a:solidFill>
                <a:effectLst/>
                <a:latin typeface="Times New Roman" panose="02020603050405020304" pitchFamily="18" charset="0"/>
                <a:ea typeface="Times New Roman" panose="02020603050405020304" pitchFamily="18" charset="0"/>
              </a:rPr>
              <a:t>reports were </a:t>
            </a:r>
            <a:r>
              <a:rPr lang="en-GB" sz="1800" dirty="0" err="1">
                <a:solidFill>
                  <a:srgbClr val="000000"/>
                </a:solidFill>
                <a:effectLst/>
                <a:latin typeface="Times New Roman" panose="02020603050405020304" pitchFamily="18" charset="0"/>
                <a:ea typeface="Times New Roman" panose="02020603050405020304" pitchFamily="18" charset="0"/>
              </a:rPr>
              <a:t>analyzed</a:t>
            </a:r>
            <a:r>
              <a:rPr lang="en-GB" sz="1800" dirty="0">
                <a:solidFill>
                  <a:srgbClr val="000000"/>
                </a:solidFill>
                <a:effectLst/>
                <a:latin typeface="Times New Roman" panose="02020603050405020304" pitchFamily="18" charset="0"/>
                <a:ea typeface="Times New Roman" panose="02020603050405020304" pitchFamily="18" charset="0"/>
              </a:rPr>
              <a:t>.</a:t>
            </a:r>
            <a:br>
              <a:rPr lang="en-GB" sz="1800" dirty="0">
                <a:solidFill>
                  <a:srgbClr val="000000"/>
                </a:solidFill>
                <a:effectLst/>
                <a:latin typeface="Times New Roman" panose="02020603050405020304" pitchFamily="18" charset="0"/>
                <a:ea typeface="Times New Roman" panose="02020603050405020304" pitchFamily="18" charset="0"/>
              </a:rPr>
            </a:br>
            <a:endParaRPr lang="en-US" dirty="0"/>
          </a:p>
        </p:txBody>
      </p:sp>
      <p:sp>
        <p:nvSpPr>
          <p:cNvPr id="7" name="TextBox 6">
            <a:extLst>
              <a:ext uri="{FF2B5EF4-FFF2-40B4-BE49-F238E27FC236}">
                <a16:creationId xmlns:a16="http://schemas.microsoft.com/office/drawing/2014/main" id="{D7A50C60-0B7E-4439-B16A-535074ED3F53}"/>
              </a:ext>
            </a:extLst>
          </p:cNvPr>
          <p:cNvSpPr txBox="1"/>
          <p:nvPr/>
        </p:nvSpPr>
        <p:spPr>
          <a:xfrm>
            <a:off x="2830286" y="836023"/>
            <a:ext cx="6052457" cy="461665"/>
          </a:xfrm>
          <a:prstGeom prst="rect">
            <a:avLst/>
          </a:prstGeom>
          <a:noFill/>
        </p:spPr>
        <p:txBody>
          <a:bodyPr wrap="square" rtlCol="0">
            <a:spAutoFit/>
          </a:bodyPr>
          <a:lstStyle/>
          <a:p>
            <a:pPr algn="ctr"/>
            <a:r>
              <a:rPr lang="en-US" sz="2400" b="0" i="0" u="none" strike="noStrike" baseline="0" dirty="0">
                <a:latin typeface="Lato-Regular"/>
              </a:rPr>
              <a:t>Objective, Material and Methods</a:t>
            </a:r>
            <a:endParaRPr lang="en-US" sz="2400" dirty="0"/>
          </a:p>
        </p:txBody>
      </p:sp>
      <p:pic>
        <p:nvPicPr>
          <p:cNvPr id="2" name="Obraz 16">
            <a:extLst>
              <a:ext uri="{FF2B5EF4-FFF2-40B4-BE49-F238E27FC236}">
                <a16:creationId xmlns:a16="http://schemas.microsoft.com/office/drawing/2014/main" id="{A7DCC28E-1653-6585-225E-3C7D296A6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817" y="326417"/>
            <a:ext cx="3339824" cy="853159"/>
          </a:xfrm>
          <a:prstGeom prst="rect">
            <a:avLst/>
          </a:prstGeom>
        </p:spPr>
      </p:pic>
    </p:spTree>
    <p:extLst>
      <p:ext uri="{BB962C8B-B14F-4D97-AF65-F5344CB8AC3E}">
        <p14:creationId xmlns:p14="http://schemas.microsoft.com/office/powerpoint/2010/main" val="1884782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Test tubes with one test tube in orange with drops">
            <a:extLst>
              <a:ext uri="{FF2B5EF4-FFF2-40B4-BE49-F238E27FC236}">
                <a16:creationId xmlns:a16="http://schemas.microsoft.com/office/drawing/2014/main" id="{B085A606-2989-65E2-7F4F-7E3355B7763A}"/>
              </a:ext>
            </a:extLst>
          </p:cNvPr>
          <p:cNvPicPr>
            <a:picLocks noGrp="1" noChangeAspect="1"/>
          </p:cNvPicPr>
          <p:nvPr>
            <p:ph type="pic" sz="quarter" idx="10"/>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id="{CD3927EA-A6AD-97BC-1ADB-6D8D1A4FCEBA}"/>
              </a:ext>
            </a:extLst>
          </p:cNvPr>
          <p:cNvSpPr>
            <a:spLocks noGrp="1"/>
          </p:cNvSpPr>
          <p:nvPr>
            <p:ph type="title"/>
          </p:nvPr>
        </p:nvSpPr>
        <p:spPr>
          <a:xfrm>
            <a:off x="1967702" y="735439"/>
            <a:ext cx="2856847" cy="631807"/>
          </a:xfrm>
        </p:spPr>
        <p:txBody>
          <a:bodyPr/>
          <a:lstStyle/>
          <a:p>
            <a:r>
              <a:rPr lang="en-US" dirty="0"/>
              <a:t>Results</a:t>
            </a:r>
          </a:p>
        </p:txBody>
      </p:sp>
      <p:sp>
        <p:nvSpPr>
          <p:cNvPr id="3" name="Slide Number Placeholder 2">
            <a:extLst>
              <a:ext uri="{FF2B5EF4-FFF2-40B4-BE49-F238E27FC236}">
                <a16:creationId xmlns:a16="http://schemas.microsoft.com/office/drawing/2014/main" id="{3153FD9C-E800-BC25-A5D0-315AB602F483}"/>
              </a:ext>
            </a:extLst>
          </p:cNvPr>
          <p:cNvSpPr>
            <a:spLocks noGrp="1"/>
          </p:cNvSpPr>
          <p:nvPr>
            <p:ph type="sldNum" sz="quarter" idx="11"/>
          </p:nvPr>
        </p:nvSpPr>
        <p:spPr/>
        <p:txBody>
          <a:bodyPr/>
          <a:lstStyle/>
          <a:p>
            <a:fld id="{75DF2D63-3FF5-D547-96B9-BE9CCD1ABA58}" type="slidenum">
              <a:rPr lang="en-US" smtClean="0"/>
              <a:pPr/>
              <a:t>8</a:t>
            </a:fld>
            <a:endParaRPr lang="en-US" dirty="0"/>
          </a:p>
        </p:txBody>
      </p:sp>
      <p:sp>
        <p:nvSpPr>
          <p:cNvPr id="7" name="TextBox 6">
            <a:extLst>
              <a:ext uri="{FF2B5EF4-FFF2-40B4-BE49-F238E27FC236}">
                <a16:creationId xmlns:a16="http://schemas.microsoft.com/office/drawing/2014/main" id="{34818F24-6652-EA5C-8694-E09FA054CF0B}"/>
              </a:ext>
            </a:extLst>
          </p:cNvPr>
          <p:cNvSpPr txBox="1"/>
          <p:nvPr/>
        </p:nvSpPr>
        <p:spPr>
          <a:xfrm>
            <a:off x="1863633" y="1367246"/>
            <a:ext cx="8647613" cy="2308324"/>
          </a:xfrm>
          <a:prstGeom prst="rect">
            <a:avLst/>
          </a:prstGeom>
          <a:noFill/>
        </p:spPr>
        <p:txBody>
          <a:bodyPr wrap="square" rtlCol="0">
            <a:spAutoFit/>
          </a:bodyPr>
          <a:lstStyle/>
          <a:p>
            <a:pPr algn="l"/>
            <a:r>
              <a:rPr lang="en-GB" sz="1800" dirty="0">
                <a:solidFill>
                  <a:srgbClr val="000000"/>
                </a:solidFill>
                <a:effectLst/>
                <a:latin typeface="Times New Roman" panose="02020603050405020304" pitchFamily="18" charset="0"/>
                <a:ea typeface="Times New Roman" panose="02020603050405020304" pitchFamily="18" charset="0"/>
              </a:rPr>
              <a:t>Seven (41.18%) patients with positive culture had cancer compared with 12 (28.57%) negative patients (p=0.35). In cystic pancreatic cancer group CA19-9 level was higher (190.43±427.80 ng/ml) than among benign lesions (100.16±506.22 ng/ml) (p=0.02). Among patients with positive culture CRP level was higher (31.84±70.91 mg/l vs 10.94±28.75 mg/l; p=0.03). Serum AFP levels were lower in patients with positive culture (2.34±1.13 vs. 4.08±2.44 ng/ml, respectively; p=0.04). Furthermore, CRP level was positively correlated with CA19-9, CA 125 level and negatively correlated with AFP level and hospitalization period</a:t>
            </a:r>
            <a:endParaRPr lang="en-US" dirty="0"/>
          </a:p>
        </p:txBody>
      </p:sp>
      <p:pic>
        <p:nvPicPr>
          <p:cNvPr id="5" name="Picture 4">
            <a:extLst>
              <a:ext uri="{FF2B5EF4-FFF2-40B4-BE49-F238E27FC236}">
                <a16:creationId xmlns:a16="http://schemas.microsoft.com/office/drawing/2014/main" id="{64D3C3CE-973E-6F52-E6AE-FB338D28B051}"/>
              </a:ext>
            </a:extLst>
          </p:cNvPr>
          <p:cNvPicPr>
            <a:picLocks noChangeAspect="1"/>
          </p:cNvPicPr>
          <p:nvPr/>
        </p:nvPicPr>
        <p:blipFill>
          <a:blip r:embed="rId3"/>
          <a:stretch>
            <a:fillRect/>
          </a:stretch>
        </p:blipFill>
        <p:spPr>
          <a:xfrm>
            <a:off x="3314973" y="3519214"/>
            <a:ext cx="5962650" cy="3076575"/>
          </a:xfrm>
          <a:prstGeom prst="rect">
            <a:avLst/>
          </a:prstGeom>
        </p:spPr>
      </p:pic>
      <p:pic>
        <p:nvPicPr>
          <p:cNvPr id="4" name="Obraz 16">
            <a:extLst>
              <a:ext uri="{FF2B5EF4-FFF2-40B4-BE49-F238E27FC236}">
                <a16:creationId xmlns:a16="http://schemas.microsoft.com/office/drawing/2014/main" id="{E4AC1F06-E2E2-78C3-3BB8-7C871BAC82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6983" y="326417"/>
            <a:ext cx="3339824" cy="853159"/>
          </a:xfrm>
          <a:prstGeom prst="rect">
            <a:avLst/>
          </a:prstGeom>
        </p:spPr>
      </p:pic>
    </p:spTree>
    <p:extLst>
      <p:ext uri="{BB962C8B-B14F-4D97-AF65-F5344CB8AC3E}">
        <p14:creationId xmlns:p14="http://schemas.microsoft.com/office/powerpoint/2010/main" val="2590855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Test tubes with one test tube in orange with drops">
            <a:extLst>
              <a:ext uri="{FF2B5EF4-FFF2-40B4-BE49-F238E27FC236}">
                <a16:creationId xmlns:a16="http://schemas.microsoft.com/office/drawing/2014/main" id="{B085A606-2989-65E2-7F4F-7E3355B7763A}"/>
              </a:ext>
            </a:extLst>
          </p:cNvPr>
          <p:cNvPicPr>
            <a:picLocks noGrp="1" noChangeAspect="1"/>
          </p:cNvPicPr>
          <p:nvPr>
            <p:ph type="pic" sz="quarter" idx="10"/>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id="{CD3927EA-A6AD-97BC-1ADB-6D8D1A4FCEBA}"/>
              </a:ext>
            </a:extLst>
          </p:cNvPr>
          <p:cNvSpPr>
            <a:spLocks noGrp="1"/>
          </p:cNvSpPr>
          <p:nvPr>
            <p:ph type="title"/>
          </p:nvPr>
        </p:nvSpPr>
        <p:spPr>
          <a:xfrm>
            <a:off x="1967702" y="735439"/>
            <a:ext cx="2856847" cy="631807"/>
          </a:xfrm>
        </p:spPr>
        <p:txBody>
          <a:bodyPr/>
          <a:lstStyle/>
          <a:p>
            <a:r>
              <a:rPr lang="en-US" dirty="0"/>
              <a:t>Results</a:t>
            </a:r>
          </a:p>
        </p:txBody>
      </p:sp>
      <p:sp>
        <p:nvSpPr>
          <p:cNvPr id="3" name="Slide Number Placeholder 2">
            <a:extLst>
              <a:ext uri="{FF2B5EF4-FFF2-40B4-BE49-F238E27FC236}">
                <a16:creationId xmlns:a16="http://schemas.microsoft.com/office/drawing/2014/main" id="{3153FD9C-E800-BC25-A5D0-315AB602F483}"/>
              </a:ext>
            </a:extLst>
          </p:cNvPr>
          <p:cNvSpPr>
            <a:spLocks noGrp="1"/>
          </p:cNvSpPr>
          <p:nvPr>
            <p:ph type="sldNum" sz="quarter" idx="11"/>
          </p:nvPr>
        </p:nvSpPr>
        <p:spPr/>
        <p:txBody>
          <a:bodyPr/>
          <a:lstStyle/>
          <a:p>
            <a:fld id="{75DF2D63-3FF5-D547-96B9-BE9CCD1ABA58}" type="slidenum">
              <a:rPr lang="en-US" smtClean="0"/>
              <a:pPr/>
              <a:t>9</a:t>
            </a:fld>
            <a:endParaRPr lang="en-US" dirty="0"/>
          </a:p>
        </p:txBody>
      </p:sp>
      <p:pic>
        <p:nvPicPr>
          <p:cNvPr id="6" name="Picture 5">
            <a:extLst>
              <a:ext uri="{FF2B5EF4-FFF2-40B4-BE49-F238E27FC236}">
                <a16:creationId xmlns:a16="http://schemas.microsoft.com/office/drawing/2014/main" id="{4DC7D74E-C3F0-6658-F47D-68F142CBC523}"/>
              </a:ext>
            </a:extLst>
          </p:cNvPr>
          <p:cNvPicPr>
            <a:picLocks noChangeAspect="1"/>
          </p:cNvPicPr>
          <p:nvPr/>
        </p:nvPicPr>
        <p:blipFill>
          <a:blip r:embed="rId3"/>
          <a:stretch>
            <a:fillRect/>
          </a:stretch>
        </p:blipFill>
        <p:spPr>
          <a:xfrm>
            <a:off x="3683725" y="380440"/>
            <a:ext cx="5568981" cy="5902794"/>
          </a:xfrm>
          <a:prstGeom prst="rect">
            <a:avLst/>
          </a:prstGeom>
        </p:spPr>
      </p:pic>
    </p:spTree>
    <p:extLst>
      <p:ext uri="{BB962C8B-B14F-4D97-AF65-F5344CB8AC3E}">
        <p14:creationId xmlns:p14="http://schemas.microsoft.com/office/powerpoint/2010/main" val="229618868"/>
      </p:ext>
    </p:extLst>
  </p:cSld>
  <p:clrMapOvr>
    <a:masterClrMapping/>
  </p:clrMapOvr>
</p:sld>
</file>

<file path=ppt/theme/theme1.xml><?xml version="1.0" encoding="utf-8"?>
<a:theme xmlns:a="http://schemas.openxmlformats.org/drawingml/2006/main" name="Office Theme">
  <a:themeElements>
    <a:clrScheme name="Scientific Discovery">
      <a:dk1>
        <a:srgbClr val="000000"/>
      </a:dk1>
      <a:lt1>
        <a:srgbClr val="FFFFFF"/>
      </a:lt1>
      <a:dk2>
        <a:srgbClr val="44546A"/>
      </a:dk2>
      <a:lt2>
        <a:srgbClr val="E7E6E6"/>
      </a:lt2>
      <a:accent1>
        <a:srgbClr val="96D3ED"/>
      </a:accent1>
      <a:accent2>
        <a:srgbClr val="C7DBE1"/>
      </a:accent2>
      <a:accent3>
        <a:srgbClr val="688EBD"/>
      </a:accent3>
      <a:accent4>
        <a:srgbClr val="BCE5DD"/>
      </a:accent4>
      <a:accent5>
        <a:srgbClr val="66DDCC"/>
      </a:accent5>
      <a:accent6>
        <a:srgbClr val="E0CE61"/>
      </a:accent6>
      <a:hlink>
        <a:srgbClr val="0563C1"/>
      </a:hlink>
      <a:folHlink>
        <a:srgbClr val="954F72"/>
      </a:folHlink>
    </a:clrScheme>
    <a:fontScheme name="Custom 36">
      <a:majorFont>
        <a:latin typeface="Posterama"/>
        <a:ea typeface=""/>
        <a:cs typeface=""/>
      </a:majorFont>
      <a:minorFont>
        <a:latin typeface="Daytona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entific-Discovery_Win32_EF_v4" id="{D94798B6-E450-4518-8015-6EE17CD1412B}" vid="{16A04E6B-C80A-471C-86D6-D49E9EAD76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2EB2FABB-45EC-440E-B647-8CA57BA45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8B3377-22F1-4153-96F0-CC2E4BE41C57}">
  <ds:schemaRefs>
    <ds:schemaRef ds:uri="http://schemas.microsoft.com/sharepoint/v3/contenttype/forms"/>
  </ds:schemaRefs>
</ds:datastoreItem>
</file>

<file path=customXml/itemProps3.xml><?xml version="1.0" encoding="utf-8"?>
<ds:datastoreItem xmlns:ds="http://schemas.openxmlformats.org/officeDocument/2006/customXml" ds:itemID="{99746342-5E84-430E-9251-61001F208E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{76769DFB-D629-4C40-B3C3-BFA5BD333D96}tf67061901_win32</Template>
  <TotalTime>357</TotalTime>
  <Words>1321</Words>
  <Application>Microsoft Office PowerPoint</Application>
  <PresentationFormat>Widescreen</PresentationFormat>
  <Paragraphs>89</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Daytona Condensed Light</vt:lpstr>
      <vt:lpstr>Lato</vt:lpstr>
      <vt:lpstr>Lato-Bold</vt:lpstr>
      <vt:lpstr>Lato-Light</vt:lpstr>
      <vt:lpstr>Lato-Regular</vt:lpstr>
      <vt:lpstr>Posterama</vt:lpstr>
      <vt:lpstr>Times New Roman</vt:lpstr>
      <vt:lpstr>Office Theme</vt:lpstr>
      <vt:lpstr>Analysis  of  Pancreatic Cyst  microbiome</vt:lpstr>
      <vt:lpstr>PowerPoint Presentation</vt:lpstr>
      <vt:lpstr>Introduction</vt:lpstr>
      <vt:lpstr>PowerPoint Presentation</vt:lpstr>
      <vt:lpstr>PowerPoint Presentation</vt:lpstr>
      <vt:lpstr>PowerPoint Presentation</vt:lpstr>
      <vt:lpstr>PowerPoint Presentation</vt:lpstr>
      <vt:lpstr>Results</vt:lpstr>
      <vt:lpstr>Results</vt:lpstr>
      <vt:lpstr>Conclusions</vt:lpstr>
      <vt:lpstr>PowerPoint Presentation</vt:lpstr>
      <vt:lpstr>PowerPoint Presentation</vt:lpstr>
      <vt:lpstr>PowerPoint Presentation</vt:lpstr>
      <vt:lpstr>PowerPoint Presentation</vt:lpstr>
      <vt:lpstr>PowerPoint Presentation</vt:lpstr>
      <vt:lpstr>References  (part of it)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MICROBIOME IN PANCREATIC FLUID</dc:title>
  <dc:creator>i3-12100f</dc:creator>
  <cp:lastModifiedBy>i3-12100f</cp:lastModifiedBy>
  <cp:revision>21</cp:revision>
  <dcterms:created xsi:type="dcterms:W3CDTF">2024-03-28T17:53:56Z</dcterms:created>
  <dcterms:modified xsi:type="dcterms:W3CDTF">2024-06-03T08:54:47Z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