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72" r:id="rId3"/>
    <p:sldId id="273" r:id="rId4"/>
    <p:sldId id="299" r:id="rId5"/>
    <p:sldId id="258" r:id="rId6"/>
    <p:sldId id="259" r:id="rId7"/>
    <p:sldId id="266" r:id="rId8"/>
    <p:sldId id="293" r:id="rId9"/>
    <p:sldId id="282" r:id="rId10"/>
    <p:sldId id="291" r:id="rId11"/>
    <p:sldId id="278" r:id="rId12"/>
    <p:sldId id="268" r:id="rId13"/>
    <p:sldId id="263" r:id="rId14"/>
    <p:sldId id="295" r:id="rId15"/>
    <p:sldId id="277" r:id="rId16"/>
    <p:sldId id="271" r:id="rId17"/>
    <p:sldId id="294" r:id="rId18"/>
    <p:sldId id="292" r:id="rId19"/>
    <p:sldId id="300" r:id="rId20"/>
    <p:sldId id="262" r:id="rId21"/>
    <p:sldId id="274" r:id="rId22"/>
    <p:sldId id="289" r:id="rId23"/>
    <p:sldId id="284" r:id="rId24"/>
    <p:sldId id="286" r:id="rId25"/>
    <p:sldId id="279" r:id="rId26"/>
    <p:sldId id="280" r:id="rId27"/>
    <p:sldId id="288" r:id="rId28"/>
    <p:sldId id="298" r:id="rId29"/>
    <p:sldId id="296" r:id="rId30"/>
    <p:sldId id="297" r:id="rId31"/>
    <p:sldId id="283" r:id="rId32"/>
    <p:sldId id="26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9B"/>
    <a:srgbClr val="12A1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8A2989-AAC0-43DB-8C98-DE3A441ADBD2}" v="144" dt="2024-05-15T17:35:15.1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Styl pośredni 4 — Ak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yl pośredni 2 — Ak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Styl jasny 2 — Ak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864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A5F68F-535A-48B5-869F-548DDDE76882}" type="datetimeFigureOut">
              <a:rPr lang="pl-PL" smtClean="0"/>
              <a:t>16.05.2024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C3329B-A561-4EB0-8ACA-CAEA546A33C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3641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819A2-835A-4146-A92B-B59E08707E1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09365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819A2-835A-4146-A92B-B59E08707E1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3807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819A2-835A-4146-A92B-B59E08707E1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63708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C3329B-A561-4EB0-8ACA-CAEA546A33C0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03449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C3329B-A561-4EB0-8ACA-CAEA546A33C0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39366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C3329B-A561-4EB0-8ACA-CAEA546A33C0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90241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819A2-835A-4146-A92B-B59E08707E1B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792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819A2-835A-4146-A92B-B59E08707E1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990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819A2-835A-4146-A92B-B59E08707E1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0688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819A2-835A-4146-A92B-B59E08707E1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6698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819A2-835A-4146-A92B-B59E08707E1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7599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819A2-835A-4146-A92B-B59E08707E1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282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819A2-835A-4146-A92B-B59E08707E1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413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819A2-835A-4146-A92B-B59E08707E1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7127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819A2-835A-4146-A92B-B59E08707E1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2005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4B2BA-36C1-4C2F-A197-2A6782C583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188A60-C235-47FB-B780-0267FEE44F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95D8F-EDA1-482D-86FA-E45DBA00C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ABFA4-6F2C-42D2-88CA-D25F5691F8B4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71A9AF-5636-4951-AD03-324615FE2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CBB37-340E-4DAB-A255-E7694560F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2A1C7-56AD-4290-B9D7-7489481D1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710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CA522-34FB-40D3-9BA7-73CD705B4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10AC6B-8652-41F8-88A7-ADD59FE3B0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1C734D-2588-4235-9BEE-4F639AB02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ABFA4-6F2C-42D2-88CA-D25F5691F8B4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87E6B-A982-4685-AF76-28333ABD6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0B1D4E-1974-425D-B7CD-4B3F2E32C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2A1C7-56AD-4290-B9D7-7489481D1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479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E9D8AE-9F0F-4AA8-A41B-2720590AD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016275-90EE-497D-8257-B37A58DF64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71405C-7DDA-4520-9B1E-B8366E193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ABFA4-6F2C-42D2-88CA-D25F5691F8B4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84650-9FFE-41FB-9979-82E8DB7AE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1F31D-022A-4076-BB8D-63E132F9F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2A1C7-56AD-4290-B9D7-7489481D1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02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9E302-AC61-4C7B-AC92-DACD7432F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8FAF6-4087-47A3-9F55-1A22EB412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03DB7-1966-4A5C-BEE6-537C1AACE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ABFA4-6F2C-42D2-88CA-D25F5691F8B4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BE429-765C-4FC4-8B9A-E8C95BAEC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5F511-B6BE-467B-8B5A-5A878BF13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2A1C7-56AD-4290-B9D7-7489481D1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43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0B33D-FE63-4E23-8A1E-B7021576F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9B3FE-46AA-4B39-B7C4-467A0F025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FF5FDB-6F2E-422E-8473-0BBA942B8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ABFA4-6F2C-42D2-88CA-D25F5691F8B4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10CA16-B3A2-47D6-A694-DACA6FC4F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00286D-DE92-4F29-9084-BAAC633EB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2A1C7-56AD-4290-B9D7-7489481D1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187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AEDE0-4546-49A4-9526-51AADD8D3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A68D8-4DD4-4DA5-8DAB-D0702AC79C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9F31D7-8936-493F-9CF0-A80191DD3D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133098-AD9B-4AA3-8CD9-4A673ABFE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ABFA4-6F2C-42D2-88CA-D25F5691F8B4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CEFCEF-8C1A-467C-A571-A5B355C25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810191-B457-4E27-A870-A9CD7881F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2A1C7-56AD-4290-B9D7-7489481D1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772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B0535-BBFA-4A16-8EB1-E58B58BD0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DDC499-913B-4A80-90A3-30004F454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16ECA8-B7F0-4ED2-B1AE-51FD3CD3C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89D63-E0A0-4441-BCFA-0AA683209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C05F7E-5EC7-46DE-B148-52EC2410C0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0CA57D-C5ED-40D5-88C1-BDD98D340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ABFA4-6F2C-42D2-88CA-D25F5691F8B4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21FABB-7AB3-4377-80B4-F55B4FDD5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A44C3B-E783-4E46-BD9C-507691F8B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2A1C7-56AD-4290-B9D7-7489481D1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993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5179F-9664-4354-800B-E93600B8A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9BA157-E541-46F3-808A-495015B6B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ABFA4-6F2C-42D2-88CA-D25F5691F8B4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92B055-BA8D-4634-9FF4-579A0982A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6A8A82-E156-43EC-8121-D1D232C90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2A1C7-56AD-4290-B9D7-7489481D1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569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2B3664-288E-4E4B-B151-444B235FC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ABFA4-6F2C-42D2-88CA-D25F5691F8B4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FC48F1-E6CB-4CE4-A658-97F59B45D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43967-671C-4B4C-B92E-D34C5C6B9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2A1C7-56AD-4290-B9D7-7489481D1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96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F0C10-4032-4E88-8B41-4DDFC7D34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45048-9120-46C8-90CD-1FF547981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C07F75-935F-4F11-8D1B-A8FDD02CAE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E82D7A-858B-4D0E-A8D9-112E8EB61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ABFA4-6F2C-42D2-88CA-D25F5691F8B4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F885B1-ECB5-43B4-A8CA-84D600C74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8E3762-672D-4AF0-8850-EE882C3FB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2A1C7-56AD-4290-B9D7-7489481D1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224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16EC7-AC47-43FC-9034-478AA1AC5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4D4A9A-C96F-4CD0-B3A1-0D0B1947F3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DA565-FC8C-4665-9671-1EA7F26AD6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1C6CB6-C282-41BC-A69C-507509B9F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ABFA4-6F2C-42D2-88CA-D25F5691F8B4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941E1-FCA4-4C04-95E5-F695797E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5F9418-6EEE-488D-80DF-DB88E090B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2A1C7-56AD-4290-B9D7-7489481D1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77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FA3864-D0B8-4185-9FD7-0CB72515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006B5D-DEF0-4904-9189-22CB123EB7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7803D9-79BD-442B-BA7D-7568954C28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ABFA4-6F2C-42D2-88CA-D25F5691F8B4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B5BF60-1C84-4C51-84DE-52650972B0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FF206-DD74-4D1E-A8D3-265DAB2AE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2A1C7-56AD-4290-B9D7-7489481D1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967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3.xml"/><Relationship Id="rId7" Type="http://schemas.openxmlformats.org/officeDocument/2006/relationships/image" Target="../media/image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71D3423-A706-471A-80B6-E15C34CDCB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46"/>
          <a:stretch/>
        </p:blipFill>
        <p:spPr>
          <a:xfrm>
            <a:off x="0" y="4961466"/>
            <a:ext cx="12187076" cy="18965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AA7DC8-7FE5-4F03-916E-E65DF8BB02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1538" y="736600"/>
            <a:ext cx="9144000" cy="3090333"/>
          </a:xfrm>
        </p:spPr>
        <p:txBody>
          <a:bodyPr anchor="ctr">
            <a:noAutofit/>
          </a:bodyPr>
          <a:lstStyle/>
          <a:p>
            <a:r>
              <a:rPr lang="pl-PL" sz="2800" b="1" dirty="0">
                <a:solidFill>
                  <a:srgbClr val="00689B"/>
                </a:solidFill>
                <a:latin typeface="Arial Narrow" panose="020B0606020202030204" pitchFamily="34" charset="0"/>
              </a:rPr>
              <a:t>PUBLIC SCIENTIFIC REVIEW SESSION 2023/2024</a:t>
            </a:r>
            <a:br>
              <a:rPr lang="pl-PL" sz="2800" dirty="0">
                <a:latin typeface="Arial Narrow" panose="020B0606020202030204" pitchFamily="34" charset="0"/>
              </a:rPr>
            </a:br>
            <a:br>
              <a:rPr lang="pl-PL" sz="2800" dirty="0">
                <a:latin typeface="Arial Narrow" panose="020B0606020202030204" pitchFamily="34" charset="0"/>
              </a:rPr>
            </a:br>
            <a:r>
              <a:rPr lang="en-US" sz="2800" b="1" dirty="0">
                <a:solidFill>
                  <a:srgbClr val="00689B"/>
                </a:solidFill>
                <a:latin typeface="Arial Narrow" panose="020B0606020202030204" pitchFamily="34" charset="0"/>
              </a:rPr>
              <a:t>The effectiveness of treating psoriasis using biological drugs depends on laboratory parameters, disease activity </a:t>
            </a:r>
            <a:r>
              <a:rPr lang="pl-PL" sz="2800" b="1" dirty="0" err="1">
                <a:solidFill>
                  <a:srgbClr val="00689B"/>
                </a:solidFill>
                <a:latin typeface="Arial Narrow" panose="020B0606020202030204" pitchFamily="34" charset="0"/>
              </a:rPr>
              <a:t>scores</a:t>
            </a:r>
            <a:r>
              <a:rPr lang="en-US" sz="2800" b="1" dirty="0">
                <a:solidFill>
                  <a:srgbClr val="00689B"/>
                </a:solidFill>
                <a:latin typeface="Arial Narrow" panose="020B0606020202030204" pitchFamily="34" charset="0"/>
              </a:rPr>
              <a:t>, </a:t>
            </a:r>
            <a:br>
              <a:rPr lang="pl-PL" sz="2800" b="1" dirty="0">
                <a:solidFill>
                  <a:srgbClr val="00689B"/>
                </a:solidFill>
                <a:latin typeface="Arial Narrow" panose="020B0606020202030204" pitchFamily="34" charset="0"/>
              </a:rPr>
            </a:br>
            <a:r>
              <a:rPr lang="en-US" sz="2800" b="1" dirty="0">
                <a:solidFill>
                  <a:srgbClr val="00689B"/>
                </a:solidFill>
                <a:latin typeface="Arial Narrow" panose="020B0606020202030204" pitchFamily="34" charset="0"/>
              </a:rPr>
              <a:t>and environmental factors</a:t>
            </a:r>
            <a:br>
              <a:rPr lang="pl-PL" sz="2800" dirty="0">
                <a:latin typeface="Arial Narrow" panose="020B0606020202030204" pitchFamily="34" charset="0"/>
              </a:rPr>
            </a:br>
            <a:br>
              <a:rPr lang="pl-PL" sz="2800" dirty="0">
                <a:latin typeface="Arial Narrow" panose="020B0606020202030204" pitchFamily="34" charset="0"/>
              </a:rPr>
            </a:br>
            <a:r>
              <a:rPr lang="pl-PL" sz="1800" b="1" dirty="0">
                <a:latin typeface="Arial Narrow" panose="020B0606020202030204" pitchFamily="34" charset="0"/>
              </a:rPr>
              <a:t>Michał Niedźwiedź</a:t>
            </a:r>
            <a:r>
              <a:rPr lang="pl-PL" sz="1800" baseline="30000" dirty="0">
                <a:highlight>
                  <a:srgbClr val="FFFFFF"/>
                </a:highlight>
                <a:latin typeface="Arial Narrow" panose="020B0606020202030204" pitchFamily="34" charset="0"/>
                <a:ea typeface="+mn-ea"/>
                <a:cs typeface="+mn-cs"/>
              </a:rPr>
              <a:t>1,2</a:t>
            </a:r>
            <a:r>
              <a:rPr lang="pl-PL" sz="1800" dirty="0">
                <a:latin typeface="Arial Narrow" panose="020B0606020202030204" pitchFamily="34" charset="0"/>
              </a:rPr>
              <a:t>, Agnieszka Czerwińska</a:t>
            </a:r>
            <a:r>
              <a:rPr lang="pl-PL" sz="1800" baseline="30000" dirty="0">
                <a:highlight>
                  <a:srgbClr val="FFFFFF"/>
                </a:highlight>
                <a:latin typeface="Arial Narrow" panose="020B0606020202030204" pitchFamily="34" charset="0"/>
                <a:ea typeface="+mn-ea"/>
                <a:cs typeface="+mn-cs"/>
              </a:rPr>
              <a:t>3</a:t>
            </a:r>
            <a:r>
              <a:rPr lang="pl-PL" sz="1800" dirty="0">
                <a:latin typeface="Arial Narrow" panose="020B0606020202030204" pitchFamily="34" charset="0"/>
              </a:rPr>
              <a:t>, Aleksandra Lesiak</a:t>
            </a:r>
            <a:r>
              <a:rPr lang="pl-PL" sz="1800" baseline="30000" dirty="0">
                <a:highlight>
                  <a:srgbClr val="FFFFFF"/>
                </a:highlight>
                <a:latin typeface="Arial Narrow" panose="020B0606020202030204" pitchFamily="34" charset="0"/>
                <a:ea typeface="+mn-ea"/>
                <a:cs typeface="+mn-cs"/>
              </a:rPr>
              <a:t>1,4</a:t>
            </a:r>
            <a:endParaRPr lang="en-US" sz="1400" baseline="30000" dirty="0">
              <a:highlight>
                <a:srgbClr val="FFFFFF"/>
              </a:highlight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60B9E9-8B85-4E25-BB4C-00160D5BCD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1538" y="3937000"/>
            <a:ext cx="9144000" cy="914398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3200" baseline="30000" dirty="0">
                <a:highlight>
                  <a:srgbClr val="FFFFFF"/>
                </a:highlight>
                <a:latin typeface="Arial Narrow" panose="020B0606020202030204" pitchFamily="34" charset="0"/>
              </a:rPr>
              <a:t>1</a:t>
            </a:r>
            <a:r>
              <a:rPr lang="en-US" sz="3200" b="0" i="0" dirty="0">
                <a:effectLst/>
                <a:highlight>
                  <a:srgbClr val="FFFFFF"/>
                </a:highlight>
                <a:latin typeface="Arial Narrow" panose="020B0606020202030204" pitchFamily="34" charset="0"/>
              </a:rPr>
              <a:t>Department of Dermatology, Paediatric Dermatology and Oncology, Medical University of Lodz, Lodz, Poland.</a:t>
            </a:r>
          </a:p>
          <a:p>
            <a:pPr>
              <a:lnSpc>
                <a:spcPct val="120000"/>
              </a:lnSpc>
            </a:pPr>
            <a:r>
              <a:rPr lang="en-US" sz="3200" b="0" i="0" baseline="30000" dirty="0">
                <a:effectLst/>
                <a:highlight>
                  <a:srgbClr val="FFFFFF"/>
                </a:highlight>
                <a:latin typeface="Arial Narrow" panose="020B0606020202030204" pitchFamily="34" charset="0"/>
              </a:rPr>
              <a:t>2</a:t>
            </a:r>
            <a:r>
              <a:rPr lang="en-US" sz="3200" b="0" i="0" dirty="0">
                <a:effectLst/>
                <a:highlight>
                  <a:srgbClr val="FFFFFF"/>
                </a:highlight>
                <a:latin typeface="Arial Narrow" panose="020B0606020202030204" pitchFamily="34" charset="0"/>
              </a:rPr>
              <a:t>International Doctoral School, Medical University of Lodz, Lodz, Poland.</a:t>
            </a:r>
            <a:endParaRPr lang="pl-PL" sz="3200" b="0" i="0" dirty="0">
              <a:effectLst/>
              <a:highlight>
                <a:srgbClr val="FFFFFF"/>
              </a:highlight>
              <a:latin typeface="Arial Narrow" panose="020B060602020203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3200" b="0" i="0" baseline="30000" dirty="0">
                <a:effectLst/>
                <a:highlight>
                  <a:srgbClr val="FFFFFF"/>
                </a:highlight>
                <a:latin typeface="Arial Narrow" panose="020B0606020202030204" pitchFamily="34" charset="0"/>
              </a:rPr>
              <a:t>3</a:t>
            </a:r>
            <a:r>
              <a:rPr lang="en-US" sz="3200" b="0" i="0" dirty="0">
                <a:effectLst/>
                <a:highlight>
                  <a:srgbClr val="FFFFFF"/>
                </a:highlight>
                <a:latin typeface="Arial Narrow" panose="020B0606020202030204" pitchFamily="34" charset="0"/>
              </a:rPr>
              <a:t>Laboratory of Autoinflammatory, Genetic and Rare Skin Disorders, Medical University of Lodz, Lodz, Poland.</a:t>
            </a:r>
          </a:p>
          <a:p>
            <a:pPr>
              <a:lnSpc>
                <a:spcPct val="120000"/>
              </a:lnSpc>
            </a:pPr>
            <a:r>
              <a:rPr lang="en-US" sz="3200" b="0" i="0" baseline="30000" dirty="0">
                <a:effectLst/>
                <a:highlight>
                  <a:srgbClr val="FFFFFF"/>
                </a:highlight>
                <a:latin typeface="Arial Narrow" panose="020B0606020202030204" pitchFamily="34" charset="0"/>
              </a:rPr>
              <a:t>4</a:t>
            </a:r>
            <a:r>
              <a:rPr lang="en-US" sz="3200" b="0" i="0" dirty="0">
                <a:effectLst/>
                <a:highlight>
                  <a:srgbClr val="FFFFFF"/>
                </a:highlight>
                <a:latin typeface="Arial Narrow" panose="020B0606020202030204" pitchFamily="34" charset="0"/>
              </a:rPr>
              <a:t>Institute of Geophysics, Polish Academy of Sciences, Warsaw, Poland.</a:t>
            </a:r>
          </a:p>
          <a:p>
            <a:endParaRPr lang="en-US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580D1362-BE01-816A-ABFB-748C9E74A54E}"/>
              </a:ext>
            </a:extLst>
          </p:cNvPr>
          <p:cNvSpPr/>
          <p:nvPr/>
        </p:nvSpPr>
        <p:spPr>
          <a:xfrm>
            <a:off x="0" y="0"/>
            <a:ext cx="12187076" cy="853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7" name="Obraz 6" descr="Obraz zawierający tekst, Czcionka, Grafika, biały&#10;&#10;Opis wygenerowany automatycznie">
            <a:extLst>
              <a:ext uri="{FF2B5EF4-FFF2-40B4-BE49-F238E27FC236}">
                <a16:creationId xmlns:a16="http://schemas.microsoft.com/office/drawing/2014/main" id="{ACA7ADF6-5832-4A76-74FF-3A3CB0C93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467" y="80434"/>
            <a:ext cx="3342142" cy="85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371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5E2073-D30B-E9BC-F9C1-38B47AAA3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r>
              <a:rPr lang="pl-PL" sz="3600" b="1" dirty="0" err="1">
                <a:solidFill>
                  <a:srgbClr val="00689B"/>
                </a:solidFill>
                <a:latin typeface="Arial Narrow" panose="020B0606020202030204" pitchFamily="34" charset="0"/>
              </a:rPr>
              <a:t>Bioethics</a:t>
            </a:r>
            <a:r>
              <a:rPr lang="pl-PL" sz="3600" b="1" dirty="0">
                <a:solidFill>
                  <a:srgbClr val="00689B"/>
                </a:solidFill>
                <a:latin typeface="Arial Narrow" panose="020B0606020202030204" pitchFamily="34" charset="0"/>
              </a:rPr>
              <a:t> </a:t>
            </a:r>
            <a:r>
              <a:rPr lang="pl-PL" sz="3600" b="1" dirty="0" err="1">
                <a:solidFill>
                  <a:srgbClr val="00689B"/>
                </a:solidFill>
                <a:latin typeface="Arial Narrow" panose="020B0606020202030204" pitchFamily="34" charset="0"/>
              </a:rPr>
              <a:t>Committee</a:t>
            </a:r>
            <a:r>
              <a:rPr lang="pl-PL" sz="3600" b="1" dirty="0">
                <a:solidFill>
                  <a:srgbClr val="00689B"/>
                </a:solidFill>
                <a:latin typeface="Arial Narrow" panose="020B0606020202030204" pitchFamily="34" charset="0"/>
              </a:rPr>
              <a:t> </a:t>
            </a:r>
            <a:r>
              <a:rPr lang="pl-PL" sz="3600" b="1" dirty="0" err="1">
                <a:solidFill>
                  <a:srgbClr val="00689B"/>
                </a:solidFill>
                <a:latin typeface="Arial Narrow" panose="020B0606020202030204" pitchFamily="34" charset="0"/>
              </a:rPr>
              <a:t>approval</a:t>
            </a:r>
            <a:endParaRPr lang="pl-PL" sz="3600" b="1" dirty="0">
              <a:solidFill>
                <a:srgbClr val="00689B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Symbol zastępczy zawartości 5" descr="Obraz zawierający tekst, papier, list, Czcionka&#10;&#10;Opis wygenerowany automatycznie">
            <a:extLst>
              <a:ext uri="{FF2B5EF4-FFF2-40B4-BE49-F238E27FC236}">
                <a16:creationId xmlns:a16="http://schemas.microsoft.com/office/drawing/2014/main" id="{4FB00035-C722-A01B-D116-567D5A4C34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440392"/>
            <a:ext cx="3263503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3892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E1372E9-9913-9475-7171-41116311B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654"/>
            <a:ext cx="10515600" cy="1325563"/>
          </a:xfrm>
        </p:spPr>
        <p:txBody>
          <a:bodyPr>
            <a:normAutofit/>
          </a:bodyPr>
          <a:lstStyle/>
          <a:p>
            <a:r>
              <a:rPr lang="pl-PL" sz="3600" b="1" dirty="0">
                <a:solidFill>
                  <a:srgbClr val="00689B"/>
                </a:solidFill>
                <a:latin typeface="Arial Narrow" panose="020B0606020202030204" pitchFamily="34" charset="0"/>
              </a:rPr>
              <a:t>Preliminary </a:t>
            </a:r>
            <a:r>
              <a:rPr lang="pl-PL" sz="3600" b="1" dirty="0" err="1">
                <a:solidFill>
                  <a:srgbClr val="00689B"/>
                </a:solidFill>
                <a:latin typeface="Arial Narrow" panose="020B0606020202030204" pitchFamily="34" charset="0"/>
              </a:rPr>
              <a:t>study</a:t>
            </a:r>
            <a:endParaRPr lang="pl-PL" sz="3600" b="1" dirty="0">
              <a:solidFill>
                <a:srgbClr val="00689B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941FB65-62D2-4B64-078C-952D405C1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99592"/>
            <a:ext cx="2897525" cy="4086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Owal 5">
            <a:extLst>
              <a:ext uri="{FF2B5EF4-FFF2-40B4-BE49-F238E27FC236}">
                <a16:creationId xmlns:a16="http://schemas.microsoft.com/office/drawing/2014/main" id="{BEB8B0D1-E634-4226-FBC5-D47469D989DA}"/>
              </a:ext>
            </a:extLst>
          </p:cNvPr>
          <p:cNvSpPr/>
          <p:nvPr/>
        </p:nvSpPr>
        <p:spPr>
          <a:xfrm>
            <a:off x="3643603" y="1399592"/>
            <a:ext cx="1629401" cy="1497563"/>
          </a:xfrm>
          <a:prstGeom prst="ellipse">
            <a:avLst/>
          </a:prstGeom>
          <a:solidFill>
            <a:srgbClr val="00689B"/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/>
              <a:t>IF: 1.4</a:t>
            </a:r>
          </a:p>
          <a:p>
            <a:pPr algn="ctr"/>
            <a:r>
              <a:rPr lang="pl-PL" sz="2000" dirty="0"/>
              <a:t>MEiN: 70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91B7B6EE-78C6-2A1B-03D7-66D2B8B4A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6066" y="107576"/>
            <a:ext cx="1744879" cy="2494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11FB037A-79D2-4D63-FF89-FBC6E3589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7624" y="107576"/>
            <a:ext cx="1750744" cy="2494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98C0E8C9-001F-E907-9A65-4DE950723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5739" y="102654"/>
            <a:ext cx="1750745" cy="2487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7980377D-7F9F-EF3E-2C7A-8AF080C636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7049" y="2963425"/>
            <a:ext cx="1745759" cy="2494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F1985660-280C-8B02-4822-C0ADFA7086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7623" y="2963426"/>
            <a:ext cx="1750743" cy="2489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7A20C988-5E8A-BBFD-6507-C7DAF03D4F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0165" y="2963425"/>
            <a:ext cx="1755730" cy="2494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6235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094C68D-E1BC-44ED-928A-50CB106F4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err="1">
                <a:solidFill>
                  <a:srgbClr val="00689B"/>
                </a:solidFill>
                <a:latin typeface="Arial Narrow" panose="020B0606020202030204" pitchFamily="34" charset="0"/>
              </a:rPr>
              <a:t>Results</a:t>
            </a:r>
            <a:r>
              <a:rPr lang="pl-PL" sz="3600" b="1" dirty="0">
                <a:solidFill>
                  <a:srgbClr val="00689B"/>
                </a:solidFill>
                <a:latin typeface="Arial Narrow" panose="020B0606020202030204" pitchFamily="34" charset="0"/>
              </a:rPr>
              <a:t> of a </a:t>
            </a:r>
            <a:r>
              <a:rPr lang="pl-PL" sz="3600" b="1" dirty="0" err="1">
                <a:solidFill>
                  <a:srgbClr val="00689B"/>
                </a:solidFill>
                <a:latin typeface="Arial Narrow" panose="020B0606020202030204" pitchFamily="34" charset="0"/>
              </a:rPr>
              <a:t>preliminary</a:t>
            </a:r>
            <a:r>
              <a:rPr lang="pl-PL" sz="3600" b="1" dirty="0">
                <a:solidFill>
                  <a:srgbClr val="00689B"/>
                </a:solidFill>
                <a:latin typeface="Arial Narrow" panose="020B0606020202030204" pitchFamily="34" charset="0"/>
              </a:rPr>
              <a:t> </a:t>
            </a:r>
            <a:r>
              <a:rPr lang="pl-PL" sz="3600" b="1" dirty="0" err="1">
                <a:solidFill>
                  <a:srgbClr val="00689B"/>
                </a:solidFill>
                <a:latin typeface="Arial Narrow" panose="020B0606020202030204" pitchFamily="34" charset="0"/>
              </a:rPr>
              <a:t>study</a:t>
            </a:r>
            <a:endParaRPr lang="en-US" sz="3600" b="1" dirty="0">
              <a:solidFill>
                <a:srgbClr val="00689B"/>
              </a:solidFill>
              <a:latin typeface="Arial Narrow" panose="020B0606020202030204" pitchFamily="34" charset="0"/>
            </a:endParaRPr>
          </a:p>
        </p:txBody>
      </p:sp>
      <p:pic>
        <p:nvPicPr>
          <p:cNvPr id="8" name="Obraz 7" descr="Obraz zawierający diagram, tekst, Plan, Rysunek techniczny&#10;&#10;Opis wygenerowany automatycznie">
            <a:extLst>
              <a:ext uri="{FF2B5EF4-FFF2-40B4-BE49-F238E27FC236}">
                <a16:creationId xmlns:a16="http://schemas.microsoft.com/office/drawing/2014/main" id="{EDE650DD-5022-0DD4-A00A-84A963A10C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0" t="6006" r="8303" b="9761"/>
          <a:stretch/>
        </p:blipFill>
        <p:spPr>
          <a:xfrm>
            <a:off x="9171992" y="35216"/>
            <a:ext cx="2554221" cy="1787458"/>
          </a:xfrm>
          <a:prstGeom prst="rect">
            <a:avLst/>
          </a:prstGeom>
        </p:spPr>
      </p:pic>
      <p:pic>
        <p:nvPicPr>
          <p:cNvPr id="18" name="Obraz 17" descr="Obraz zawierający tekst, diagram, Rysunek techniczny, Plan&#10;&#10;Opis wygenerowany automatycznie">
            <a:extLst>
              <a:ext uri="{FF2B5EF4-FFF2-40B4-BE49-F238E27FC236}">
                <a16:creationId xmlns:a16="http://schemas.microsoft.com/office/drawing/2014/main" id="{5F99B642-375B-A542-3CE5-02473B531B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5" r="1292"/>
          <a:stretch/>
        </p:blipFill>
        <p:spPr>
          <a:xfrm>
            <a:off x="9171992" y="1802592"/>
            <a:ext cx="2554221" cy="1816586"/>
          </a:xfrm>
          <a:prstGeom prst="rect">
            <a:avLst/>
          </a:prstGeom>
        </p:spPr>
      </p:pic>
      <p:pic>
        <p:nvPicPr>
          <p:cNvPr id="31" name="Obraz 30" descr="Obraz zawierający diagram, tekst, Rysunek techniczny, Plan&#10;&#10;Opis wygenerowany automatycznie">
            <a:extLst>
              <a:ext uri="{FF2B5EF4-FFF2-40B4-BE49-F238E27FC236}">
                <a16:creationId xmlns:a16="http://schemas.microsoft.com/office/drawing/2014/main" id="{D3F071FA-B399-88ED-0345-02472A338D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992" y="3619179"/>
            <a:ext cx="2554221" cy="1805130"/>
          </a:xfrm>
          <a:prstGeom prst="rect">
            <a:avLst/>
          </a:prstGeom>
        </p:spPr>
      </p:pic>
      <p:sp>
        <p:nvSpPr>
          <p:cNvPr id="42" name="pole tekstowe 41">
            <a:extLst>
              <a:ext uri="{FF2B5EF4-FFF2-40B4-BE49-F238E27FC236}">
                <a16:creationId xmlns:a16="http://schemas.microsoft.com/office/drawing/2014/main" id="{F27A306D-71BA-3F1E-976B-47CC249C5D61}"/>
              </a:ext>
            </a:extLst>
          </p:cNvPr>
          <p:cNvSpPr txBox="1"/>
          <p:nvPr/>
        </p:nvSpPr>
        <p:spPr>
          <a:xfrm>
            <a:off x="8920066" y="5424309"/>
            <a:ext cx="32120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dirty="0">
                <a:latin typeface="Arial Narrow" panose="020B0606020202030204" pitchFamily="34" charset="0"/>
                <a:ea typeface="Calibri" panose="020F0502020204030204" pitchFamily="34" charset="0"/>
              </a:rPr>
              <a:t>R</a:t>
            </a:r>
            <a:r>
              <a:rPr lang="en-GB" sz="14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esults</a:t>
            </a:r>
            <a:r>
              <a:rPr lang="en-GB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for the </a:t>
            </a:r>
            <a:r>
              <a:rPr lang="pl-PL" sz="14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cold</a:t>
            </a:r>
            <a:r>
              <a:rPr lang="pl-PL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(</a:t>
            </a:r>
            <a:r>
              <a:rPr lang="pl-PL" sz="14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white</a:t>
            </a:r>
            <a:r>
              <a:rPr lang="pl-PL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) </a:t>
            </a:r>
            <a:r>
              <a:rPr lang="en-GB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and </a:t>
            </a:r>
            <a:r>
              <a:rPr lang="pl-PL" sz="14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warm</a:t>
            </a:r>
            <a:r>
              <a:rPr lang="en-GB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pl-PL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(</a:t>
            </a:r>
            <a:r>
              <a:rPr lang="pl-PL" sz="14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grey</a:t>
            </a:r>
            <a:r>
              <a:rPr lang="pl-PL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) </a:t>
            </a:r>
            <a:r>
              <a:rPr lang="en-GB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group of the psoriatic patients</a:t>
            </a:r>
            <a:endParaRPr lang="en-US" sz="1400" dirty="0">
              <a:latin typeface="Arial Narrow" panose="020B060602020203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1529B33-DCE1-2FAF-009A-E40DA3467053}"/>
              </a:ext>
            </a:extLst>
          </p:cNvPr>
          <p:cNvSpPr txBox="1"/>
          <p:nvPr/>
        </p:nvSpPr>
        <p:spPr>
          <a:xfrm>
            <a:off x="838199" y="1405882"/>
            <a:ext cx="761533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2400" dirty="0">
                <a:latin typeface="Arial Narrow" panose="020B0606020202030204" pitchFamily="34" charset="0"/>
                <a:ea typeface="Times New Roman" panose="02020603050405020304" pitchFamily="18" charset="0"/>
              </a:rPr>
              <a:t>p</a:t>
            </a:r>
            <a:r>
              <a:rPr lang="en-GB" sz="2400" dirty="0" err="1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atients</a:t>
            </a:r>
            <a:r>
              <a:rPr lang="en-GB" sz="24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starting </a:t>
            </a:r>
            <a:r>
              <a:rPr lang="pl-PL" sz="2400" dirty="0" err="1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biologics</a:t>
            </a:r>
            <a:r>
              <a:rPr lang="en-GB" sz="24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in </a:t>
            </a:r>
            <a:r>
              <a:rPr lang="pl-PL" sz="2400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warmer</a:t>
            </a:r>
            <a:r>
              <a:rPr lang="en-GB" sz="24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months improved significantly faster in PASI, BSA and DLQI scores when compared to the </a:t>
            </a:r>
            <a:r>
              <a:rPr lang="pl-PL" sz="2400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winter</a:t>
            </a:r>
            <a:r>
              <a:rPr lang="pl-PL" sz="24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n-GB" sz="24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group</a:t>
            </a:r>
            <a:endParaRPr lang="pl-PL" sz="2400" dirty="0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2400" dirty="0">
                <a:latin typeface="Arial Narrow" panose="020B0606020202030204" pitchFamily="34" charset="0"/>
              </a:rPr>
              <a:t>d</a:t>
            </a:r>
            <a:r>
              <a:rPr lang="en-US" sz="2400" dirty="0" err="1">
                <a:latin typeface="Arial Narrow" panose="020B0606020202030204" pitchFamily="34" charset="0"/>
              </a:rPr>
              <a:t>ifference</a:t>
            </a:r>
            <a:r>
              <a:rPr lang="pl-PL" sz="2400" dirty="0">
                <a:latin typeface="Arial Narrow" panose="020B0606020202030204" pitchFamily="34" charset="0"/>
              </a:rPr>
              <a:t>s</a:t>
            </a:r>
            <a:r>
              <a:rPr lang="en-US" sz="2400" dirty="0">
                <a:latin typeface="Arial Narrow" panose="020B0606020202030204" pitchFamily="34" charset="0"/>
              </a:rPr>
              <a:t> in results between cold and warm periods groups </a:t>
            </a:r>
            <a:r>
              <a:rPr lang="pl-PL" sz="2400" dirty="0" err="1">
                <a:latin typeface="Arial Narrow" panose="020B0606020202030204" pitchFamily="34" charset="0"/>
              </a:rPr>
              <a:t>became</a:t>
            </a:r>
            <a:r>
              <a:rPr lang="pl-PL" sz="2400" dirty="0">
                <a:latin typeface="Arial Narrow" panose="020B0606020202030204" pitchFamily="34" charset="0"/>
              </a:rPr>
              <a:t> </a:t>
            </a:r>
            <a:r>
              <a:rPr lang="pl-PL" sz="2400" dirty="0" err="1">
                <a:latin typeface="Arial Narrow" panose="020B0606020202030204" pitchFamily="34" charset="0"/>
              </a:rPr>
              <a:t>statistically</a:t>
            </a:r>
            <a:r>
              <a:rPr lang="pl-PL" sz="2400" dirty="0">
                <a:latin typeface="Arial Narrow" panose="020B0606020202030204" pitchFamily="34" charset="0"/>
              </a:rPr>
              <a:t> </a:t>
            </a:r>
            <a:r>
              <a:rPr lang="pl-PL" sz="2400" dirty="0" err="1">
                <a:latin typeface="Arial Narrow" panose="020B0606020202030204" pitchFamily="34" charset="0"/>
              </a:rPr>
              <a:t>insignificant</a:t>
            </a:r>
            <a:r>
              <a:rPr lang="en-US" sz="2400" dirty="0">
                <a:latin typeface="Arial Narrow" panose="020B0606020202030204" pitchFamily="34" charset="0"/>
              </a:rPr>
              <a:t> in </a:t>
            </a:r>
            <a:r>
              <a:rPr lang="pl-PL" sz="2400" dirty="0">
                <a:latin typeface="Arial Narrow" panose="020B0606020202030204" pitchFamily="34" charset="0"/>
              </a:rPr>
              <a:t>the </a:t>
            </a:r>
            <a:r>
              <a:rPr lang="en-US" sz="2400" dirty="0">
                <a:latin typeface="Arial Narrow" panose="020B0606020202030204" pitchFamily="34" charset="0"/>
              </a:rPr>
              <a:t>7</a:t>
            </a:r>
            <a:r>
              <a:rPr lang="en-US" sz="2400" baseline="30000" dirty="0">
                <a:latin typeface="Arial Narrow" panose="020B0606020202030204" pitchFamily="34" charset="0"/>
              </a:rPr>
              <a:t>th</a:t>
            </a:r>
            <a:r>
              <a:rPr lang="en-US" sz="2400" dirty="0">
                <a:latin typeface="Arial Narrow" panose="020B0606020202030204" pitchFamily="34" charset="0"/>
              </a:rPr>
              <a:t> month of treatment</a:t>
            </a:r>
            <a:r>
              <a:rPr lang="pl-PL" sz="2400" dirty="0">
                <a:latin typeface="Arial Narrow" panose="020B0606020202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0369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B4A18D2-4C47-4A08-8911-D618A7A55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err="1">
                <a:solidFill>
                  <a:srgbClr val="00689B"/>
                </a:solidFill>
                <a:latin typeface="Arial Narrow" panose="020B0606020202030204" pitchFamily="34" charset="0"/>
              </a:rPr>
              <a:t>Results</a:t>
            </a:r>
            <a:r>
              <a:rPr lang="pl-PL" sz="3600" b="1" dirty="0">
                <a:solidFill>
                  <a:srgbClr val="00689B"/>
                </a:solidFill>
                <a:latin typeface="Arial Narrow" panose="020B0606020202030204" pitchFamily="34" charset="0"/>
              </a:rPr>
              <a:t> of a </a:t>
            </a:r>
            <a:r>
              <a:rPr lang="pl-PL" sz="3600" b="1" dirty="0" err="1">
                <a:solidFill>
                  <a:srgbClr val="00689B"/>
                </a:solidFill>
                <a:latin typeface="Arial Narrow" panose="020B0606020202030204" pitchFamily="34" charset="0"/>
              </a:rPr>
              <a:t>preliminary</a:t>
            </a:r>
            <a:r>
              <a:rPr lang="pl-PL" sz="3600" b="1" dirty="0">
                <a:solidFill>
                  <a:srgbClr val="00689B"/>
                </a:solidFill>
                <a:latin typeface="Arial Narrow" panose="020B0606020202030204" pitchFamily="34" charset="0"/>
              </a:rPr>
              <a:t> </a:t>
            </a:r>
            <a:r>
              <a:rPr lang="pl-PL" sz="3600" b="1" dirty="0" err="1">
                <a:solidFill>
                  <a:srgbClr val="00689B"/>
                </a:solidFill>
                <a:latin typeface="Arial Narrow" panose="020B0606020202030204" pitchFamily="34" charset="0"/>
              </a:rPr>
              <a:t>study</a:t>
            </a:r>
            <a:endParaRPr lang="en-US" sz="3600" b="1" dirty="0">
              <a:solidFill>
                <a:srgbClr val="00689B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167A089-1A32-485C-BE34-539AC8755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5170"/>
            <a:ext cx="10515600" cy="3226770"/>
          </a:xfrm>
        </p:spPr>
        <p:txBody>
          <a:bodyPr>
            <a:normAutofit/>
          </a:bodyPr>
          <a:lstStyle/>
          <a:p>
            <a:pPr algn="just"/>
            <a:r>
              <a:rPr lang="pl-PL" dirty="0">
                <a:latin typeface="Arial Narrow" panose="020B0606020202030204" pitchFamily="34" charset="0"/>
                <a:ea typeface="Times New Roman" panose="02020603050405020304" pitchFamily="18" charset="0"/>
              </a:rPr>
              <a:t>a</a:t>
            </a:r>
            <a:r>
              <a:rPr lang="en-US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clear sign of seasonality in the effectiveness of IL12/23 and IL17 inhibitors therapy </a:t>
            </a:r>
            <a:r>
              <a:rPr lang="pl-PL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-</a:t>
            </a:r>
            <a:r>
              <a:rPr lang="en-US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better results starting therapy </a:t>
            </a:r>
            <a:r>
              <a:rPr lang="pl-PL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in the warm period of the year </a:t>
            </a:r>
            <a:br>
              <a:rPr lang="pl-PL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</a:br>
            <a:r>
              <a:rPr lang="en-US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(May-September). </a:t>
            </a:r>
            <a:endParaRPr lang="pl-PL" dirty="0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pl-PL" dirty="0">
                <a:latin typeface="Arial Narrow" panose="020B0606020202030204" pitchFamily="34" charset="0"/>
                <a:ea typeface="Times New Roman" panose="02020603050405020304" pitchFamily="18" charset="0"/>
              </a:rPr>
              <a:t>no </a:t>
            </a:r>
            <a:r>
              <a:rPr lang="pl-PL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seasonality</a:t>
            </a:r>
            <a:r>
              <a:rPr lang="pl-PL" dirty="0">
                <a:latin typeface="Arial Narrow" panose="020B0606020202030204" pitchFamily="34" charset="0"/>
                <a:ea typeface="Times New Roman" panose="02020603050405020304" pitchFamily="18" charset="0"/>
              </a:rPr>
              <a:t> in TNF-</a:t>
            </a:r>
            <a:r>
              <a:rPr lang="el-GR" dirty="0">
                <a:latin typeface="Arial Narrow" panose="020B0606020202030204" pitchFamily="34" charset="0"/>
                <a:ea typeface="Times New Roman" panose="02020603050405020304" pitchFamily="18" charset="0"/>
              </a:rPr>
              <a:t>α</a:t>
            </a:r>
            <a:r>
              <a:rPr lang="pl-PL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pl-PL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inhibitors</a:t>
            </a:r>
            <a:r>
              <a:rPr lang="pl-PL" dirty="0"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pl-PL" dirty="0" err="1">
                <a:latin typeface="Arial Narrow" panose="020B0606020202030204" pitchFamily="34" charset="0"/>
                <a:ea typeface="Times New Roman" panose="02020603050405020304" pitchFamily="18" charset="0"/>
              </a:rPr>
              <a:t>observed</a:t>
            </a:r>
            <a:endParaRPr lang="pl-PL" dirty="0"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F213D0D-0E63-E7FA-FA8A-960955556A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828"/>
          <a:stretch/>
        </p:blipFill>
        <p:spPr>
          <a:xfrm>
            <a:off x="5996837" y="4376993"/>
            <a:ext cx="5549978" cy="145464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B564F71-D34F-F25B-4393-C9DB775FFB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828"/>
          <a:stretch/>
        </p:blipFill>
        <p:spPr>
          <a:xfrm>
            <a:off x="446859" y="4335005"/>
            <a:ext cx="5549978" cy="145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49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93AD9E-D3A0-562D-8594-E3F66A4AE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err="1">
                <a:solidFill>
                  <a:srgbClr val="00689B"/>
                </a:solidFill>
                <a:latin typeface="Arial Narrow" panose="020B0606020202030204" pitchFamily="34" charset="0"/>
              </a:rPr>
              <a:t>Remaining</a:t>
            </a:r>
            <a:r>
              <a:rPr lang="pl-PL" b="1" dirty="0">
                <a:solidFill>
                  <a:srgbClr val="00689B"/>
                </a:solidFill>
                <a:latin typeface="Arial Narrow" panose="020B0606020202030204" pitchFamily="34" charset="0"/>
              </a:rPr>
              <a:t> </a:t>
            </a:r>
            <a:r>
              <a:rPr lang="pl-PL" b="1" dirty="0" err="1">
                <a:solidFill>
                  <a:srgbClr val="00689B"/>
                </a:solidFill>
                <a:latin typeface="Arial Narrow" panose="020B0606020202030204" pitchFamily="34" charset="0"/>
              </a:rPr>
              <a:t>questions</a:t>
            </a:r>
            <a:endParaRPr lang="pl-PL" b="1" dirty="0">
              <a:solidFill>
                <a:srgbClr val="00689B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721B69-BF0D-E23B-4A36-A6E7CC78B8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l-PL" sz="2800" dirty="0" err="1">
                <a:latin typeface="Arial Narrow" panose="020B0606020202030204" pitchFamily="34" charset="0"/>
              </a:rPr>
              <a:t>Improvement</a:t>
            </a:r>
            <a:r>
              <a:rPr lang="pl-PL" sz="2800" dirty="0">
                <a:latin typeface="Arial Narrow" panose="020B0606020202030204" pitchFamily="34" charset="0"/>
              </a:rPr>
              <a:t> </a:t>
            </a:r>
            <a:r>
              <a:rPr lang="pl-PL" sz="2800" dirty="0" err="1">
                <a:latin typeface="Arial Narrow" panose="020B0606020202030204" pitchFamily="34" charset="0"/>
              </a:rPr>
              <a:t>related</a:t>
            </a:r>
            <a:r>
              <a:rPr lang="pl-PL" sz="2800" dirty="0">
                <a:latin typeface="Arial Narrow" panose="020B0606020202030204" pitchFamily="34" charset="0"/>
              </a:rPr>
              <a:t> to the </a:t>
            </a:r>
            <a:r>
              <a:rPr lang="pl-PL" sz="2800" dirty="0" err="1">
                <a:latin typeface="Arial Narrow" panose="020B0606020202030204" pitchFamily="34" charset="0"/>
              </a:rPr>
              <a:t>chronobiology</a:t>
            </a:r>
            <a:r>
              <a:rPr lang="pl-PL" sz="2800" dirty="0">
                <a:latin typeface="Arial Narrow" panose="020B0606020202030204" pitchFamily="34" charset="0"/>
              </a:rPr>
              <a:t> of </a:t>
            </a:r>
            <a:r>
              <a:rPr lang="pl-PL" sz="2800" dirty="0" err="1">
                <a:latin typeface="Arial Narrow" panose="020B0606020202030204" pitchFamily="34" charset="0"/>
              </a:rPr>
              <a:t>psoriasis</a:t>
            </a:r>
            <a:r>
              <a:rPr lang="pl-PL" sz="2800" dirty="0">
                <a:latin typeface="Arial Narrow" panose="020B0606020202030204" pitchFamily="34" charset="0"/>
              </a:rPr>
              <a:t> – </a:t>
            </a:r>
            <a:r>
              <a:rPr lang="pl-PL" sz="2800" dirty="0" err="1">
                <a:latin typeface="Arial Narrow" panose="020B0606020202030204" pitchFamily="34" charset="0"/>
              </a:rPr>
              <a:t>mechanism</a:t>
            </a:r>
            <a:r>
              <a:rPr lang="pl-PL" sz="2800" dirty="0">
                <a:latin typeface="Arial Narrow" panose="020B0606020202030204" pitchFamily="34" charset="0"/>
              </a:rPr>
              <a:t>?</a:t>
            </a:r>
          </a:p>
          <a:p>
            <a:pPr marL="0" indent="0" algn="just">
              <a:buNone/>
            </a:pPr>
            <a:endParaRPr lang="pl-PL" sz="2800" dirty="0">
              <a:latin typeface="Arial Narrow" panose="020B0606020202030204" pitchFamily="34" charset="0"/>
            </a:endParaRPr>
          </a:p>
          <a:p>
            <a:pPr algn="just"/>
            <a:r>
              <a:rPr lang="pl-PL" sz="2800" dirty="0">
                <a:latin typeface="Arial Narrow" panose="020B0606020202030204" pitchFamily="34" charset="0"/>
              </a:rPr>
              <a:t>How </a:t>
            </a:r>
            <a:r>
              <a:rPr lang="pl-PL" sz="2800" dirty="0" err="1">
                <a:latin typeface="Arial Narrow" panose="020B0606020202030204" pitchFamily="34" charset="0"/>
              </a:rPr>
              <a:t>can</a:t>
            </a:r>
            <a:r>
              <a:rPr lang="pl-PL" sz="2800" dirty="0">
                <a:latin typeface="Arial Narrow" panose="020B0606020202030204" pitchFamily="34" charset="0"/>
              </a:rPr>
              <a:t> we </a:t>
            </a:r>
            <a:r>
              <a:rPr lang="pl-PL" sz="2800" dirty="0" err="1">
                <a:latin typeface="Arial Narrow" panose="020B0606020202030204" pitchFamily="34" charset="0"/>
              </a:rPr>
              <a:t>use</a:t>
            </a:r>
            <a:r>
              <a:rPr lang="pl-PL" sz="2800" dirty="0">
                <a:latin typeface="Arial Narrow" panose="020B0606020202030204" pitchFamily="34" charset="0"/>
              </a:rPr>
              <a:t> </a:t>
            </a:r>
            <a:r>
              <a:rPr lang="pl-PL" sz="2800" dirty="0" err="1">
                <a:latin typeface="Arial Narrow" panose="020B0606020202030204" pitchFamily="34" charset="0"/>
              </a:rPr>
              <a:t>this</a:t>
            </a:r>
            <a:r>
              <a:rPr lang="pl-PL" sz="2800" dirty="0">
                <a:latin typeface="Arial Narrow" panose="020B0606020202030204" pitchFamily="34" charset="0"/>
              </a:rPr>
              <a:t> </a:t>
            </a:r>
            <a:r>
              <a:rPr lang="pl-PL" sz="2800" dirty="0" err="1">
                <a:latin typeface="Arial Narrow" panose="020B0606020202030204" pitchFamily="34" charset="0"/>
              </a:rPr>
              <a:t>phenomenon</a:t>
            </a:r>
            <a:r>
              <a:rPr lang="pl-PL" sz="2800" dirty="0">
                <a:latin typeface="Arial Narrow" panose="020B0606020202030204" pitchFamily="34" charset="0"/>
              </a:rPr>
              <a:t> for </a:t>
            </a:r>
            <a:r>
              <a:rPr lang="pl-PL" sz="2800" dirty="0" err="1">
                <a:latin typeface="Arial Narrow" panose="020B0606020202030204" pitchFamily="34" charset="0"/>
              </a:rPr>
              <a:t>our</a:t>
            </a:r>
            <a:r>
              <a:rPr lang="pl-PL" sz="2800" dirty="0">
                <a:latin typeface="Arial Narrow" panose="020B0606020202030204" pitchFamily="34" charset="0"/>
              </a:rPr>
              <a:t> </a:t>
            </a:r>
            <a:r>
              <a:rPr lang="pl-PL" sz="2800" dirty="0" err="1">
                <a:latin typeface="Arial Narrow" panose="020B0606020202030204" pitchFamily="34" charset="0"/>
              </a:rPr>
              <a:t>patients</a:t>
            </a:r>
            <a:r>
              <a:rPr lang="pl-PL" sz="2800" dirty="0">
                <a:latin typeface="Arial Narrow" panose="020B0606020202030204" pitchFamily="34" charset="0"/>
              </a:rPr>
              <a:t>?</a:t>
            </a:r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543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48A57CC-04AB-43FD-A63A-C2284E145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230" y="2005768"/>
            <a:ext cx="5990178" cy="2194422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pl-PL" sz="2400" dirty="0" err="1">
                <a:latin typeface="Arial Narrow" panose="020B0606020202030204" pitchFamily="34" charset="0"/>
              </a:rPr>
              <a:t>similar</a:t>
            </a:r>
            <a:r>
              <a:rPr lang="pl-PL" sz="2400" dirty="0">
                <a:latin typeface="Arial Narrow" panose="020B0606020202030204" pitchFamily="34" charset="0"/>
              </a:rPr>
              <a:t> </a:t>
            </a:r>
            <a:r>
              <a:rPr lang="pl-PL" sz="2400" dirty="0" err="1">
                <a:latin typeface="Arial Narrow" panose="020B0606020202030204" pitchFamily="34" charset="0"/>
              </a:rPr>
              <a:t>observations</a:t>
            </a:r>
            <a:r>
              <a:rPr lang="pl-PL" sz="2400" dirty="0">
                <a:latin typeface="Arial Narrow" panose="020B0606020202030204" pitchFamily="34" charset="0"/>
              </a:rPr>
              <a:t> by </a:t>
            </a:r>
            <a:r>
              <a:rPr lang="pl-PL" sz="2400" dirty="0" err="1">
                <a:latin typeface="Arial Narrow" panose="020B0606020202030204" pitchFamily="34" charset="0"/>
              </a:rPr>
              <a:t>Ruano</a:t>
            </a:r>
            <a:r>
              <a:rPr lang="pl-PL" sz="2400" dirty="0">
                <a:latin typeface="Arial Narrow" panose="020B0606020202030204" pitchFamily="34" charset="0"/>
              </a:rPr>
              <a:t> et al. (2013)</a:t>
            </a:r>
          </a:p>
          <a:p>
            <a:pPr algn="just">
              <a:lnSpc>
                <a:spcPct val="150000"/>
              </a:lnSpc>
            </a:pPr>
            <a:r>
              <a:rPr lang="pl-PL" sz="2400" dirty="0" err="1">
                <a:latin typeface="Arial Narrow" panose="020B0606020202030204" pitchFamily="34" charset="0"/>
              </a:rPr>
              <a:t>discontinuation</a:t>
            </a:r>
            <a:r>
              <a:rPr lang="pl-PL" sz="2400" dirty="0">
                <a:latin typeface="Arial Narrow" panose="020B0606020202030204" pitchFamily="34" charset="0"/>
              </a:rPr>
              <a:t> of </a:t>
            </a:r>
            <a:r>
              <a:rPr lang="pl-PL" sz="2400" dirty="0" err="1">
                <a:latin typeface="Arial Narrow" panose="020B0606020202030204" pitchFamily="34" charset="0"/>
              </a:rPr>
              <a:t>anti</a:t>
            </a:r>
            <a:r>
              <a:rPr lang="pl-PL" sz="2400" dirty="0">
                <a:latin typeface="Arial Narrow" panose="020B0606020202030204" pitchFamily="34" charset="0"/>
              </a:rPr>
              <a:t>-TNF-</a:t>
            </a:r>
            <a:r>
              <a:rPr lang="pl-PL" sz="2400" dirty="0" err="1">
                <a:latin typeface="Arial Narrow" panose="020B0606020202030204" pitchFamily="34" charset="0"/>
              </a:rPr>
              <a:t>alpha</a:t>
            </a:r>
            <a:r>
              <a:rPr lang="pl-PL" sz="2400" dirty="0">
                <a:latin typeface="Arial Narrow" panose="020B0606020202030204" pitchFamily="34" charset="0"/>
              </a:rPr>
              <a:t> </a:t>
            </a:r>
            <a:r>
              <a:rPr lang="pl-PL" sz="2400" dirty="0" err="1">
                <a:latin typeface="Arial Narrow" panose="020B0606020202030204" pitchFamily="34" charset="0"/>
              </a:rPr>
              <a:t>biologics</a:t>
            </a:r>
            <a:r>
              <a:rPr lang="pl-PL" sz="2400" dirty="0">
                <a:latin typeface="Arial Narrow" panose="020B0606020202030204" pitchFamily="34" charset="0"/>
              </a:rPr>
              <a:t> in </a:t>
            </a:r>
            <a:r>
              <a:rPr lang="pl-PL" sz="2400" dirty="0" err="1">
                <a:latin typeface="Arial Narrow" panose="020B0606020202030204" pitchFamily="34" charset="0"/>
              </a:rPr>
              <a:t>summer</a:t>
            </a:r>
            <a:r>
              <a:rPr lang="pl-PL" sz="2400" dirty="0">
                <a:latin typeface="Arial Narrow" panose="020B0606020202030204" pitchFamily="34" charset="0"/>
              </a:rPr>
              <a:t> – the </a:t>
            </a:r>
            <a:r>
              <a:rPr lang="pl-PL" sz="2400" dirty="0" err="1">
                <a:latin typeface="Arial Narrow" panose="020B0606020202030204" pitchFamily="34" charset="0"/>
              </a:rPr>
              <a:t>lowest</a:t>
            </a:r>
            <a:r>
              <a:rPr lang="pl-PL" sz="2400" dirty="0">
                <a:latin typeface="Arial Narrow" panose="020B0606020202030204" pitchFamily="34" charset="0"/>
              </a:rPr>
              <a:t> </a:t>
            </a:r>
            <a:r>
              <a:rPr lang="pl-PL" sz="2400" dirty="0" err="1">
                <a:latin typeface="Arial Narrow" panose="020B0606020202030204" pitchFamily="34" charset="0"/>
              </a:rPr>
              <a:t>risk</a:t>
            </a:r>
            <a:r>
              <a:rPr lang="pl-PL" sz="2400" dirty="0">
                <a:latin typeface="Arial Narrow" panose="020B0606020202030204" pitchFamily="34" charset="0"/>
              </a:rPr>
              <a:t> of </a:t>
            </a:r>
            <a:r>
              <a:rPr lang="pl-PL" sz="2400" dirty="0" err="1">
                <a:latin typeface="Arial Narrow" panose="020B0606020202030204" pitchFamily="34" charset="0"/>
              </a:rPr>
              <a:t>relapse</a:t>
            </a:r>
            <a:endParaRPr lang="pl-PL" sz="2400" dirty="0">
              <a:latin typeface="Arial Narrow" panose="020B060602020203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40356D8-096E-4BF2-8CB6-940651535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1081" y="0"/>
            <a:ext cx="5290919" cy="195578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B40854F-9787-4390-8581-4FA22AD32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1229" y="1955787"/>
            <a:ext cx="3990622" cy="36252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A2354D-63B6-4047-9E87-FCD8395D28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5934" y="4852233"/>
            <a:ext cx="2756674" cy="97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47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A8B3360-9E6A-4964-8698-7CA82FB6E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4030" y="2649415"/>
            <a:ext cx="6646985" cy="3259016"/>
          </a:xfrm>
        </p:spPr>
        <p:txBody>
          <a:bodyPr>
            <a:normAutofit fontScale="77500" lnSpcReduction="20000"/>
          </a:bodyPr>
          <a:lstStyle/>
          <a:p>
            <a:pPr algn="just"/>
            <a:endParaRPr lang="pl-PL" dirty="0">
              <a:latin typeface="Franklin Gothic Book" panose="020B0503020102020204" pitchFamily="34" charset="0"/>
            </a:endParaRPr>
          </a:p>
          <a:p>
            <a:pPr algn="just"/>
            <a:endParaRPr lang="pl-PL" dirty="0">
              <a:latin typeface="Arial Narrow" panose="020B0606020202030204" pitchFamily="34" charset="0"/>
            </a:endParaRPr>
          </a:p>
          <a:p>
            <a:pPr algn="just"/>
            <a:r>
              <a:rPr lang="pl-PL" dirty="0">
                <a:latin typeface="Arial Narrow" panose="020B0606020202030204" pitchFamily="34" charset="0"/>
              </a:rPr>
              <a:t>mRNA </a:t>
            </a:r>
            <a:r>
              <a:rPr lang="pl-PL" dirty="0" err="1">
                <a:latin typeface="Arial Narrow" panose="020B0606020202030204" pitchFamily="34" charset="0"/>
              </a:rPr>
              <a:t>expression</a:t>
            </a:r>
            <a:r>
              <a:rPr lang="pl-PL" dirty="0">
                <a:latin typeface="Arial Narrow" panose="020B0606020202030204" pitchFamily="34" charset="0"/>
              </a:rPr>
              <a:t> of </a:t>
            </a:r>
            <a:r>
              <a:rPr lang="pl-PL" dirty="0" err="1">
                <a:latin typeface="Arial Narrow" panose="020B0606020202030204" pitchFamily="34" charset="0"/>
              </a:rPr>
              <a:t>proteins</a:t>
            </a:r>
            <a:r>
              <a:rPr lang="pl-PL" dirty="0">
                <a:latin typeface="Arial Narrow" panose="020B0606020202030204" pitchFamily="34" charset="0"/>
              </a:rPr>
              <a:t> </a:t>
            </a:r>
            <a:r>
              <a:rPr lang="pl-PL" dirty="0" err="1">
                <a:latin typeface="Arial Narrow" panose="020B0606020202030204" pitchFamily="34" charset="0"/>
              </a:rPr>
              <a:t>related</a:t>
            </a:r>
            <a:r>
              <a:rPr lang="pl-PL" dirty="0">
                <a:latin typeface="Arial Narrow" panose="020B0606020202030204" pitchFamily="34" charset="0"/>
              </a:rPr>
              <a:t> to the </a:t>
            </a:r>
            <a:r>
              <a:rPr lang="pl-PL" dirty="0" err="1">
                <a:latin typeface="Arial Narrow" panose="020B0606020202030204" pitchFamily="34" charset="0"/>
              </a:rPr>
              <a:t>immune</a:t>
            </a:r>
            <a:r>
              <a:rPr lang="pl-PL" dirty="0">
                <a:latin typeface="Arial Narrow" panose="020B0606020202030204" pitchFamily="34" charset="0"/>
              </a:rPr>
              <a:t> system - </a:t>
            </a:r>
            <a:r>
              <a:rPr lang="pl-PL" dirty="0" err="1">
                <a:latin typeface="Arial Narrow" panose="020B0606020202030204" pitchFamily="34" charset="0"/>
              </a:rPr>
              <a:t>seasonal</a:t>
            </a:r>
            <a:r>
              <a:rPr lang="pl-PL" dirty="0">
                <a:latin typeface="Arial Narrow" panose="020B0606020202030204" pitchFamily="34" charset="0"/>
              </a:rPr>
              <a:t> </a:t>
            </a:r>
            <a:r>
              <a:rPr lang="pl-PL" dirty="0" err="1">
                <a:latin typeface="Arial Narrow" panose="020B0606020202030204" pitchFamily="34" charset="0"/>
              </a:rPr>
              <a:t>pattern</a:t>
            </a:r>
            <a:endParaRPr lang="pl-PL" dirty="0">
              <a:latin typeface="Arial Narrow" panose="020B0606020202030204" pitchFamily="34" charset="0"/>
            </a:endParaRPr>
          </a:p>
          <a:p>
            <a:pPr algn="just"/>
            <a:r>
              <a:rPr lang="pl-PL" dirty="0">
                <a:latin typeface="Arial Narrow" panose="020B0606020202030204" pitchFamily="34" charset="0"/>
              </a:rPr>
              <a:t>in </a:t>
            </a:r>
            <a:r>
              <a:rPr lang="pl-PL" dirty="0" err="1">
                <a:latin typeface="Arial Narrow" panose="020B0606020202030204" pitchFamily="34" charset="0"/>
              </a:rPr>
              <a:t>European</a:t>
            </a:r>
            <a:r>
              <a:rPr lang="pl-PL" dirty="0">
                <a:latin typeface="Arial Narrow" panose="020B0606020202030204" pitchFamily="34" charset="0"/>
              </a:rPr>
              <a:t> </a:t>
            </a:r>
            <a:r>
              <a:rPr lang="pl-PL" dirty="0" err="1">
                <a:latin typeface="Arial Narrow" panose="020B0606020202030204" pitchFamily="34" charset="0"/>
              </a:rPr>
              <a:t>winter</a:t>
            </a:r>
            <a:r>
              <a:rPr lang="pl-PL" dirty="0">
                <a:latin typeface="Arial Narrow" panose="020B0606020202030204" pitchFamily="34" charset="0"/>
              </a:rPr>
              <a:t> </a:t>
            </a:r>
            <a:r>
              <a:rPr lang="pl-PL" dirty="0" err="1">
                <a:latin typeface="Arial Narrow" panose="020B0606020202030204" pitchFamily="34" charset="0"/>
              </a:rPr>
              <a:t>increased</a:t>
            </a:r>
            <a:r>
              <a:rPr lang="pl-PL" dirty="0">
                <a:latin typeface="Arial Narrow" panose="020B0606020202030204" pitchFamily="34" charset="0"/>
              </a:rPr>
              <a:t> </a:t>
            </a:r>
            <a:r>
              <a:rPr lang="pl-PL" dirty="0" err="1">
                <a:latin typeface="Arial Narrow" panose="020B0606020202030204" pitchFamily="34" charset="0"/>
              </a:rPr>
              <a:t>levels</a:t>
            </a:r>
            <a:r>
              <a:rPr lang="pl-PL" dirty="0">
                <a:latin typeface="Arial Narrow" panose="020B0606020202030204" pitchFamily="34" charset="0"/>
              </a:rPr>
              <a:t> of </a:t>
            </a:r>
            <a:r>
              <a:rPr lang="pl-PL" dirty="0" err="1">
                <a:latin typeface="Arial Narrow" panose="020B0606020202030204" pitchFamily="34" charset="0"/>
              </a:rPr>
              <a:t>soluble</a:t>
            </a:r>
            <a:r>
              <a:rPr lang="pl-PL" dirty="0">
                <a:latin typeface="Arial Narrow" panose="020B0606020202030204" pitchFamily="34" charset="0"/>
              </a:rPr>
              <a:t> </a:t>
            </a:r>
            <a:br>
              <a:rPr lang="pl-PL" dirty="0">
                <a:latin typeface="Arial Narrow" panose="020B0606020202030204" pitchFamily="34" charset="0"/>
              </a:rPr>
            </a:br>
            <a:r>
              <a:rPr lang="pl-PL" dirty="0">
                <a:latin typeface="Arial Narrow" panose="020B0606020202030204" pitchFamily="34" charset="0"/>
              </a:rPr>
              <a:t>IL-6 receptor and C-</a:t>
            </a:r>
            <a:r>
              <a:rPr lang="pl-PL" dirty="0" err="1">
                <a:latin typeface="Arial Narrow" panose="020B0606020202030204" pitchFamily="34" charset="0"/>
              </a:rPr>
              <a:t>reactive</a:t>
            </a:r>
            <a:r>
              <a:rPr lang="pl-PL" dirty="0">
                <a:latin typeface="Arial Narrow" panose="020B0606020202030204" pitchFamily="34" charset="0"/>
              </a:rPr>
              <a:t> protein (CRP) </a:t>
            </a:r>
            <a:r>
              <a:rPr lang="pl-PL" dirty="0" err="1">
                <a:latin typeface="Arial Narrow" panose="020B0606020202030204" pitchFamily="34" charset="0"/>
              </a:rPr>
              <a:t>observed</a:t>
            </a:r>
            <a:endParaRPr lang="pl-PL" dirty="0">
              <a:latin typeface="Arial Narrow" panose="020B0606020202030204" pitchFamily="34" charset="0"/>
            </a:endParaRPr>
          </a:p>
          <a:p>
            <a:pPr algn="just"/>
            <a:r>
              <a:rPr lang="pl-PL" dirty="0" err="1">
                <a:latin typeface="Arial Narrow" panose="020B0606020202030204" pitchFamily="34" charset="0"/>
              </a:rPr>
              <a:t>confirmation</a:t>
            </a:r>
            <a:r>
              <a:rPr lang="pl-PL" dirty="0">
                <a:latin typeface="Arial Narrow" panose="020B0606020202030204" pitchFamily="34" charset="0"/>
              </a:rPr>
              <a:t> of </a:t>
            </a:r>
            <a:r>
              <a:rPr lang="pl-PL" dirty="0" err="1">
                <a:latin typeface="Arial Narrow" panose="020B0606020202030204" pitchFamily="34" charset="0"/>
              </a:rPr>
              <a:t>peak</a:t>
            </a:r>
            <a:r>
              <a:rPr lang="pl-PL" dirty="0">
                <a:latin typeface="Arial Narrow" panose="020B0606020202030204" pitchFamily="34" charset="0"/>
              </a:rPr>
              <a:t> </a:t>
            </a:r>
            <a:r>
              <a:rPr lang="pl-PL" dirty="0" err="1">
                <a:latin typeface="Arial Narrow" panose="020B0606020202030204" pitchFamily="34" charset="0"/>
              </a:rPr>
              <a:t>incidence</a:t>
            </a:r>
            <a:r>
              <a:rPr lang="pl-PL" dirty="0">
                <a:latin typeface="Arial Narrow" panose="020B0606020202030204" pitchFamily="34" charset="0"/>
              </a:rPr>
              <a:t> in </a:t>
            </a:r>
            <a:r>
              <a:rPr lang="pl-PL" dirty="0" err="1">
                <a:latin typeface="Arial Narrow" panose="020B0606020202030204" pitchFamily="34" charset="0"/>
              </a:rPr>
              <a:t>winter</a:t>
            </a:r>
            <a:r>
              <a:rPr lang="pl-PL" dirty="0">
                <a:latin typeface="Arial Narrow" panose="020B0606020202030204" pitchFamily="34" charset="0"/>
              </a:rPr>
              <a:t> of </a:t>
            </a:r>
            <a:r>
              <a:rPr lang="pl-PL" dirty="0" err="1">
                <a:latin typeface="Arial Narrow" panose="020B0606020202030204" pitchFamily="34" charset="0"/>
              </a:rPr>
              <a:t>cardiovascular</a:t>
            </a:r>
            <a:r>
              <a:rPr lang="pl-PL" dirty="0">
                <a:latin typeface="Arial Narrow" panose="020B0606020202030204" pitchFamily="34" charset="0"/>
              </a:rPr>
              <a:t>, </a:t>
            </a:r>
            <a:r>
              <a:rPr lang="pl-PL" dirty="0" err="1">
                <a:latin typeface="Arial Narrow" panose="020B0606020202030204" pitchFamily="34" charset="0"/>
              </a:rPr>
              <a:t>psychiatric</a:t>
            </a:r>
            <a:r>
              <a:rPr lang="pl-PL" dirty="0">
                <a:latin typeface="Arial Narrow" panose="020B0606020202030204" pitchFamily="34" charset="0"/>
              </a:rPr>
              <a:t> and </a:t>
            </a:r>
            <a:r>
              <a:rPr lang="pl-PL" b="1" dirty="0" err="1">
                <a:latin typeface="Arial Narrow" panose="020B0606020202030204" pitchFamily="34" charset="0"/>
              </a:rPr>
              <a:t>autoimmune</a:t>
            </a:r>
            <a:r>
              <a:rPr lang="pl-PL" b="1" dirty="0">
                <a:latin typeface="Arial Narrow" panose="020B0606020202030204" pitchFamily="34" charset="0"/>
              </a:rPr>
              <a:t> </a:t>
            </a:r>
            <a:r>
              <a:rPr lang="pl-PL" b="1" dirty="0" err="1">
                <a:latin typeface="Arial Narrow" panose="020B0606020202030204" pitchFamily="34" charset="0"/>
              </a:rPr>
              <a:t>diseases</a:t>
            </a:r>
            <a:endParaRPr lang="pl-PL" b="1" dirty="0">
              <a:latin typeface="Arial Narrow" panose="020B0606020202030204" pitchFamily="34" charset="0"/>
            </a:endParaRPr>
          </a:p>
          <a:p>
            <a:pPr algn="just"/>
            <a:r>
              <a:rPr lang="pl-PL" dirty="0" err="1">
                <a:latin typeface="Arial Narrow" panose="020B0606020202030204" pitchFamily="34" charset="0"/>
              </a:rPr>
              <a:t>this</a:t>
            </a:r>
            <a:r>
              <a:rPr lang="pl-PL" dirty="0">
                <a:latin typeface="Arial Narrow" panose="020B0606020202030204" pitchFamily="34" charset="0"/>
              </a:rPr>
              <a:t> </a:t>
            </a:r>
            <a:r>
              <a:rPr lang="pl-PL" dirty="0" err="1">
                <a:latin typeface="Arial Narrow" panose="020B0606020202030204" pitchFamily="34" charset="0"/>
              </a:rPr>
              <a:t>phenomenon</a:t>
            </a:r>
            <a:r>
              <a:rPr lang="pl-PL" dirty="0">
                <a:latin typeface="Arial Narrow" panose="020B0606020202030204" pitchFamily="34" charset="0"/>
              </a:rPr>
              <a:t> </a:t>
            </a:r>
            <a:r>
              <a:rPr lang="pl-PL" dirty="0" err="1">
                <a:latin typeface="Arial Narrow" panose="020B0606020202030204" pitchFamily="34" charset="0"/>
              </a:rPr>
              <a:t>may</a:t>
            </a:r>
            <a:r>
              <a:rPr lang="pl-PL" dirty="0">
                <a:latin typeface="Arial Narrow" panose="020B0606020202030204" pitchFamily="34" charset="0"/>
              </a:rPr>
              <a:t> </a:t>
            </a:r>
            <a:r>
              <a:rPr lang="pl-PL" dirty="0" err="1">
                <a:latin typeface="Arial Narrow" panose="020B0606020202030204" pitchFamily="34" charset="0"/>
              </a:rPr>
              <a:t>also</a:t>
            </a:r>
            <a:r>
              <a:rPr lang="pl-PL" dirty="0">
                <a:latin typeface="Arial Narrow" panose="020B0606020202030204" pitchFamily="34" charset="0"/>
              </a:rPr>
              <a:t> </a:t>
            </a:r>
            <a:r>
              <a:rPr lang="pl-PL" dirty="0" err="1">
                <a:latin typeface="Arial Narrow" panose="020B0606020202030204" pitchFamily="34" charset="0"/>
              </a:rPr>
              <a:t>explain</a:t>
            </a:r>
            <a:r>
              <a:rPr lang="pl-PL" dirty="0">
                <a:latin typeface="Arial Narrow" panose="020B0606020202030204" pitchFamily="34" charset="0"/>
              </a:rPr>
              <a:t> </a:t>
            </a:r>
            <a:r>
              <a:rPr lang="pl-PL" dirty="0" err="1">
                <a:latin typeface="Arial Narrow" panose="020B0606020202030204" pitchFamily="34" charset="0"/>
              </a:rPr>
              <a:t>seasonality</a:t>
            </a:r>
            <a:r>
              <a:rPr lang="pl-PL" dirty="0">
                <a:latin typeface="Arial Narrow" panose="020B0606020202030204" pitchFamily="34" charset="0"/>
              </a:rPr>
              <a:t> of </a:t>
            </a:r>
            <a:r>
              <a:rPr lang="pl-PL" dirty="0" err="1">
                <a:latin typeface="Arial Narrow" panose="020B0606020202030204" pitchFamily="34" charset="0"/>
              </a:rPr>
              <a:t>psoriasis</a:t>
            </a:r>
            <a:endParaRPr lang="pl-PL" dirty="0">
              <a:latin typeface="Arial Narrow" panose="020B0606020202030204" pitchFamily="34" charset="0"/>
            </a:endParaRPr>
          </a:p>
          <a:p>
            <a:pPr algn="just"/>
            <a:endParaRPr lang="pl-PL" dirty="0">
              <a:latin typeface="Franklin Gothic Book" panose="020B050302010202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27D0138-807C-45BD-B12D-32B3002D0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360" y="241977"/>
            <a:ext cx="4376324" cy="2723772"/>
          </a:xfrm>
          <a:prstGeom prst="rect">
            <a:avLst/>
          </a:prstGeom>
        </p:spPr>
      </p:pic>
      <p:pic>
        <p:nvPicPr>
          <p:cNvPr id="6" name="Picture 5" descr="A picture containing food, dessert, cream&#10;&#10;Description automatically generated">
            <a:extLst>
              <a:ext uri="{FF2B5EF4-FFF2-40B4-BE49-F238E27FC236}">
                <a16:creationId xmlns:a16="http://schemas.microsoft.com/office/drawing/2014/main" id="{4D7E4BF4-CEAB-4894-9961-61B075BFFB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294" y="1603863"/>
            <a:ext cx="3532522" cy="365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096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6B3EF5C8-70ED-97CF-FF7B-57AE3CCF49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97124" y="4836037"/>
            <a:ext cx="7494876" cy="290682"/>
          </a:xfr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2DE0811-70D5-7972-B2C9-628E0F6F6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682" y="1118079"/>
            <a:ext cx="7494876" cy="359588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A3E3888-BF52-22A5-8EF6-16F903FC4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76621"/>
            <a:ext cx="4649426" cy="310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077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tekst, diagram, zrzut ekranu, mapa&#10;&#10;Opis wygenerowany automatycznie">
            <a:extLst>
              <a:ext uri="{FF2B5EF4-FFF2-40B4-BE49-F238E27FC236}">
                <a16:creationId xmlns:a16="http://schemas.microsoft.com/office/drawing/2014/main" id="{935AF324-8234-20FA-E9F0-A23664B60F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564" y="175780"/>
            <a:ext cx="9691255" cy="5424174"/>
          </a:xfrm>
        </p:spPr>
      </p:pic>
    </p:spTree>
    <p:extLst>
      <p:ext uri="{BB962C8B-B14F-4D97-AF65-F5344CB8AC3E}">
        <p14:creationId xmlns:p14="http://schemas.microsoft.com/office/powerpoint/2010/main" val="8448407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95A807-6A15-C1CA-B5E0-1B9C4839D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FDAB58D-87B5-18CD-CB14-5B2A2476C9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C55615C-64EA-71A7-FD7C-070C31004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830" y="1512790"/>
            <a:ext cx="6706339" cy="3133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5451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ACE1D-CE4F-4D04-A0E7-D3162F549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418252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 err="1">
                <a:solidFill>
                  <a:srgbClr val="00689B"/>
                </a:solidFill>
                <a:latin typeface="Arial Narrow" panose="020B0606020202030204" pitchFamily="34" charset="0"/>
              </a:rPr>
              <a:t>Seasonality</a:t>
            </a:r>
            <a:r>
              <a:rPr lang="pl-PL" sz="3600" b="1" dirty="0">
                <a:solidFill>
                  <a:srgbClr val="00689B"/>
                </a:solidFill>
                <a:latin typeface="Arial Narrow" panose="020B0606020202030204" pitchFamily="34" charset="0"/>
              </a:rPr>
              <a:t> in </a:t>
            </a:r>
            <a:r>
              <a:rPr lang="pl-PL" sz="3600" b="1" dirty="0" err="1">
                <a:solidFill>
                  <a:srgbClr val="00689B"/>
                </a:solidFill>
                <a:latin typeface="Arial Narrow" panose="020B0606020202030204" pitchFamily="34" charset="0"/>
              </a:rPr>
              <a:t>dermatology</a:t>
            </a:r>
            <a:endParaRPr lang="en-US" sz="3600" b="1" dirty="0">
              <a:solidFill>
                <a:srgbClr val="00689B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FF728A8-5C09-4A71-A2C5-644F6B328C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7209447"/>
              </p:ext>
            </p:extLst>
          </p:nvPr>
        </p:nvGraphicFramePr>
        <p:xfrm>
          <a:off x="838200" y="1629682"/>
          <a:ext cx="10515600" cy="3511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78079">
                  <a:extLst>
                    <a:ext uri="{9D8B030D-6E8A-4147-A177-3AD203B41FA5}">
                      <a16:colId xmlns:a16="http://schemas.microsoft.com/office/drawing/2014/main" val="2981826537"/>
                    </a:ext>
                  </a:extLst>
                </a:gridCol>
                <a:gridCol w="779721">
                  <a:extLst>
                    <a:ext uri="{9D8B030D-6E8A-4147-A177-3AD203B41FA5}">
                      <a16:colId xmlns:a16="http://schemas.microsoft.com/office/drawing/2014/main" val="1733236807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524575157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924999132"/>
                    </a:ext>
                  </a:extLst>
                </a:gridCol>
              </a:tblGrid>
              <a:tr h="70238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 Narrow" panose="020B0606020202030204" pitchFamily="34" charset="0"/>
                        </a:rPr>
                        <a:t>atopic dermatitis 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↑</a:t>
                      </a:r>
                      <a:endParaRPr lang="en-US" sz="40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 Narrow" panose="020B0606020202030204" pitchFamily="34" charset="0"/>
                        </a:rPr>
                        <a:t>cold weather 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 Narrow" panose="020B0606020202030204" pitchFamily="34" charset="0"/>
                        </a:rPr>
                        <a:t>Japan, </a:t>
                      </a: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Furue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 2011</a:t>
                      </a:r>
                      <a:endParaRPr lang="pl-PL" sz="1800" dirty="0">
                        <a:latin typeface="Arial Narrow" panose="020B0606020202030204" pitchFamily="34" charset="0"/>
                      </a:endParaRPr>
                    </a:p>
                    <a:p>
                      <a:pPr algn="ctr"/>
                      <a:r>
                        <a:rPr lang="pl-PL" dirty="0">
                          <a:latin typeface="Arial Narrow" panose="020B0606020202030204" pitchFamily="34" charset="0"/>
                        </a:rPr>
                        <a:t>Europe, </a:t>
                      </a:r>
                      <a:r>
                        <a:rPr lang="en-US" dirty="0" err="1">
                          <a:latin typeface="Arial Narrow" panose="020B0606020202030204" pitchFamily="34" charset="0"/>
                        </a:rPr>
                        <a:t>Wecker</a:t>
                      </a:r>
                      <a:r>
                        <a:rPr lang="pl-PL" dirty="0">
                          <a:latin typeface="Arial Narrow" panose="020B0606020202030204" pitchFamily="34" charset="0"/>
                        </a:rPr>
                        <a:t> 2024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8522694"/>
                  </a:ext>
                </a:extLst>
              </a:tr>
              <a:tr h="70238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 Narrow" panose="020B0606020202030204" pitchFamily="34" charset="0"/>
                        </a:rPr>
                        <a:t>erythema multiforme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↑</a:t>
                      </a:r>
                      <a:endParaRPr lang="en-US" sz="40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 Narrow" panose="020B0606020202030204" pitchFamily="34" charset="0"/>
                        </a:rPr>
                        <a:t>spring/summer 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 Narrow" panose="020B0606020202030204" pitchFamily="34" charset="0"/>
                        </a:rPr>
                        <a:t>USA, Harvell 2016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44804371"/>
                  </a:ext>
                </a:extLst>
              </a:tr>
              <a:tr h="70238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 Narrow" panose="020B0606020202030204" pitchFamily="34" charset="0"/>
                        </a:rPr>
                        <a:t>shingles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↑</a:t>
                      </a:r>
                      <a:endParaRPr lang="en-US" sz="40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 Narrow" panose="020B0606020202030204" pitchFamily="34" charset="0"/>
                        </a:rPr>
                        <a:t>summer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 Narrow" panose="020B0606020202030204" pitchFamily="34" charset="0"/>
                        </a:rPr>
                        <a:t>Poland, Norval 2002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0495645"/>
                  </a:ext>
                </a:extLst>
              </a:tr>
              <a:tr h="70238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 Narrow" panose="020B0606020202030204" pitchFamily="34" charset="0"/>
                        </a:rPr>
                        <a:t>diffuse hyperpigmentation in infants 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↑</a:t>
                      </a:r>
                      <a:endParaRPr lang="en-US" sz="40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 Narrow" panose="020B0606020202030204" pitchFamily="34" charset="0"/>
                        </a:rPr>
                        <a:t>monsoon season 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 Narrow" panose="020B0606020202030204" pitchFamily="34" charset="0"/>
                        </a:rPr>
                        <a:t>India, </a:t>
                      </a: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Dabas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 2020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4814031"/>
                  </a:ext>
                </a:extLst>
              </a:tr>
              <a:tr h="70238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Arial Narrow" panose="020B0606020202030204" pitchFamily="34" charset="0"/>
                        </a:rPr>
                        <a:t>dermatology manuscript submissions </a:t>
                      </a:r>
                      <a:endParaRPr lang="en-US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</a:rPr>
                        <a:t>↓</a:t>
                      </a:r>
                      <a:endParaRPr lang="en-US" sz="4000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Arial Narrow" panose="020B0606020202030204" pitchFamily="34" charset="0"/>
                        </a:rPr>
                        <a:t>lowest in May</a:t>
                      </a:r>
                      <a:endParaRPr lang="en-US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latin typeface="Arial Narrow" panose="020B0606020202030204" pitchFamily="34" charset="0"/>
                        </a:rPr>
                        <a:t>Alikhan</a:t>
                      </a:r>
                      <a:r>
                        <a:rPr lang="en-US" sz="1800" b="1" dirty="0">
                          <a:latin typeface="Arial Narrow" panose="020B0606020202030204" pitchFamily="34" charset="0"/>
                        </a:rPr>
                        <a:t> 2011</a:t>
                      </a:r>
                      <a:endParaRPr lang="en-US" b="1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65455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5337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40666F-D48A-4ECE-A7E8-BA0C0CA5A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AU" sz="4000" b="1" dirty="0">
                <a:solidFill>
                  <a:srgbClr val="00689B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Conclusion</a:t>
            </a:r>
            <a:r>
              <a:rPr lang="pl-PL" sz="4000" b="1" dirty="0">
                <a:solidFill>
                  <a:srgbClr val="00689B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endParaRPr lang="en-GB" sz="4000" b="1" dirty="0">
              <a:solidFill>
                <a:srgbClr val="00689B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181F598-44FB-41F9-929B-CB557B3E9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35913"/>
          </a:xfrm>
        </p:spPr>
        <p:txBody>
          <a:bodyPr>
            <a:noAutofit/>
          </a:bodyPr>
          <a:lstStyle/>
          <a:p>
            <a:pPr algn="just"/>
            <a:r>
              <a:rPr lang="pl-PL" dirty="0">
                <a:latin typeface="Arial Narrow" panose="020B0606020202030204" pitchFamily="34" charset="0"/>
              </a:rPr>
              <a:t>The </a:t>
            </a:r>
            <a:r>
              <a:rPr lang="pl-PL" dirty="0" err="1">
                <a:latin typeface="Arial Narrow" panose="020B0606020202030204" pitchFamily="34" charset="0"/>
              </a:rPr>
              <a:t>seasonality</a:t>
            </a:r>
            <a:r>
              <a:rPr lang="pl-PL" dirty="0">
                <a:latin typeface="Arial Narrow" panose="020B0606020202030204" pitchFamily="34" charset="0"/>
              </a:rPr>
              <a:t> of </a:t>
            </a:r>
            <a:r>
              <a:rPr lang="pl-PL" dirty="0" err="1">
                <a:latin typeface="Arial Narrow" panose="020B0606020202030204" pitchFamily="34" charset="0"/>
              </a:rPr>
              <a:t>diseases</a:t>
            </a:r>
            <a:r>
              <a:rPr lang="pl-PL" dirty="0">
                <a:latin typeface="Arial Narrow" panose="020B0606020202030204" pitchFamily="34" charset="0"/>
              </a:rPr>
              <a:t> </a:t>
            </a:r>
            <a:r>
              <a:rPr lang="pl-PL" dirty="0" err="1">
                <a:latin typeface="Arial Narrow" panose="020B0606020202030204" pitchFamily="34" charset="0"/>
              </a:rPr>
              <a:t>related</a:t>
            </a:r>
            <a:r>
              <a:rPr lang="pl-PL" dirty="0">
                <a:latin typeface="Arial Narrow" panose="020B0606020202030204" pitchFamily="34" charset="0"/>
              </a:rPr>
              <a:t> to a </a:t>
            </a:r>
            <a:r>
              <a:rPr lang="pl-PL" dirty="0" err="1">
                <a:latin typeface="Arial Narrow" panose="020B0606020202030204" pitchFamily="34" charset="0"/>
              </a:rPr>
              <a:t>different</a:t>
            </a:r>
            <a:r>
              <a:rPr lang="pl-PL" dirty="0">
                <a:latin typeface="Arial Narrow" panose="020B0606020202030204" pitchFamily="34" charset="0"/>
              </a:rPr>
              <a:t> </a:t>
            </a:r>
            <a:r>
              <a:rPr lang="pl-PL" dirty="0" err="1">
                <a:latin typeface="Arial Narrow" panose="020B0606020202030204" pitchFamily="34" charset="0"/>
              </a:rPr>
              <a:t>expression</a:t>
            </a:r>
            <a:r>
              <a:rPr lang="pl-PL" dirty="0">
                <a:latin typeface="Arial Narrow" panose="020B0606020202030204" pitchFamily="34" charset="0"/>
              </a:rPr>
              <a:t> of </a:t>
            </a:r>
            <a:r>
              <a:rPr lang="pl-PL" dirty="0" err="1">
                <a:latin typeface="Arial Narrow" panose="020B0606020202030204" pitchFamily="34" charset="0"/>
              </a:rPr>
              <a:t>genes</a:t>
            </a:r>
            <a:r>
              <a:rPr lang="pl-PL" dirty="0">
                <a:latin typeface="Arial Narrow" panose="020B0606020202030204" pitchFamily="34" charset="0"/>
              </a:rPr>
              <a:t> with </a:t>
            </a:r>
            <a:r>
              <a:rPr lang="pl-PL" dirty="0" err="1">
                <a:latin typeface="Arial Narrow" panose="020B0606020202030204" pitchFamily="34" charset="0"/>
              </a:rPr>
              <a:t>more</a:t>
            </a:r>
            <a:r>
              <a:rPr lang="pl-PL" dirty="0">
                <a:latin typeface="Arial Narrow" panose="020B0606020202030204" pitchFamily="34" charset="0"/>
              </a:rPr>
              <a:t> pro-</a:t>
            </a:r>
            <a:r>
              <a:rPr lang="pl-PL" dirty="0" err="1">
                <a:latin typeface="Arial Narrow" panose="020B0606020202030204" pitchFamily="34" charset="0"/>
              </a:rPr>
              <a:t>inflammatory</a:t>
            </a:r>
            <a:r>
              <a:rPr lang="pl-PL" dirty="0">
                <a:latin typeface="Arial Narrow" panose="020B0606020202030204" pitchFamily="34" charset="0"/>
              </a:rPr>
              <a:t> </a:t>
            </a:r>
            <a:r>
              <a:rPr lang="pl-PL" dirty="0" err="1">
                <a:latin typeface="Arial Narrow" panose="020B0606020202030204" pitchFamily="34" charset="0"/>
              </a:rPr>
              <a:t>immune</a:t>
            </a:r>
            <a:r>
              <a:rPr lang="pl-PL" dirty="0">
                <a:latin typeface="Arial Narrow" panose="020B0606020202030204" pitchFamily="34" charset="0"/>
              </a:rPr>
              <a:t> system </a:t>
            </a:r>
            <a:r>
              <a:rPr lang="pl-PL" dirty="0" err="1">
                <a:latin typeface="Arial Narrow" panose="020B0606020202030204" pitchFamily="34" charset="0"/>
              </a:rPr>
              <a:t>observed</a:t>
            </a:r>
            <a:r>
              <a:rPr lang="pl-PL" dirty="0">
                <a:latin typeface="Arial Narrow" panose="020B0606020202030204" pitchFamily="34" charset="0"/>
              </a:rPr>
              <a:t> in </a:t>
            </a:r>
            <a:r>
              <a:rPr lang="pl-PL" dirty="0" err="1">
                <a:latin typeface="Arial Narrow" panose="020B0606020202030204" pitchFamily="34" charset="0"/>
              </a:rPr>
              <a:t>winter</a:t>
            </a:r>
            <a:r>
              <a:rPr lang="pl-PL" dirty="0">
                <a:latin typeface="Arial Narrow" panose="020B0606020202030204" pitchFamily="34" charset="0"/>
              </a:rPr>
              <a:t>.</a:t>
            </a:r>
          </a:p>
          <a:p>
            <a:pPr algn="just"/>
            <a:endParaRPr lang="pl-PL" dirty="0">
              <a:latin typeface="Arial Narrow" panose="020B0606020202030204" pitchFamily="34" charset="0"/>
            </a:endParaRPr>
          </a:p>
          <a:p>
            <a:pPr algn="just"/>
            <a:r>
              <a:rPr lang="en-US" b="1" dirty="0">
                <a:latin typeface="Arial Narrow" panose="020B0606020202030204" pitchFamily="34" charset="0"/>
              </a:rPr>
              <a:t>Patients should be informed that their response to </a:t>
            </a:r>
            <a:r>
              <a:rPr lang="pl-PL" b="1" dirty="0">
                <a:latin typeface="Arial Narrow" panose="020B0606020202030204" pitchFamily="34" charset="0"/>
              </a:rPr>
              <a:t>the </a:t>
            </a:r>
            <a:r>
              <a:rPr lang="en-US" b="1" dirty="0">
                <a:latin typeface="Arial Narrow" panose="020B0606020202030204" pitchFamily="34" charset="0"/>
              </a:rPr>
              <a:t>treatment in cold period of the year </a:t>
            </a:r>
            <a:r>
              <a:rPr lang="pl-PL" b="1" dirty="0" err="1">
                <a:latin typeface="Arial Narrow" panose="020B0606020202030204" pitchFamily="34" charset="0"/>
              </a:rPr>
              <a:t>could</a:t>
            </a:r>
            <a:r>
              <a:rPr lang="en-US" b="1" dirty="0">
                <a:latin typeface="Arial Narrow" panose="020B0606020202030204" pitchFamily="34" charset="0"/>
              </a:rPr>
              <a:t> be </a:t>
            </a:r>
            <a:r>
              <a:rPr lang="pl-PL" b="1" dirty="0" err="1">
                <a:latin typeface="Arial Narrow" panose="020B0606020202030204" pitchFamily="34" charset="0"/>
              </a:rPr>
              <a:t>slower</a:t>
            </a:r>
            <a:r>
              <a:rPr lang="pl-PL" b="1" dirty="0">
                <a:latin typeface="Arial Narrow" panose="020B0606020202030204" pitchFamily="34" charset="0"/>
              </a:rPr>
              <a:t>,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pl-PL" b="1" dirty="0">
                <a:latin typeface="Arial Narrow" panose="020B0606020202030204" pitchFamily="34" charset="0"/>
              </a:rPr>
              <a:t>but </a:t>
            </a:r>
            <a:r>
              <a:rPr lang="pl-PL" b="1" dirty="0" err="1">
                <a:latin typeface="Arial Narrow" panose="020B0606020202030204" pitchFamily="34" charset="0"/>
              </a:rPr>
              <a:t>it</a:t>
            </a:r>
            <a:r>
              <a:rPr lang="pl-PL" b="1" dirty="0">
                <a:latin typeface="Arial Narrow" panose="020B0606020202030204" pitchFamily="34" charset="0"/>
              </a:rPr>
              <a:t> </a:t>
            </a:r>
            <a:r>
              <a:rPr lang="pl-PL" b="1" dirty="0" err="1">
                <a:latin typeface="Arial Narrow" panose="020B0606020202030204" pitchFamily="34" charset="0"/>
              </a:rPr>
              <a:t>would</a:t>
            </a:r>
            <a:r>
              <a:rPr lang="pl-PL" b="1" dirty="0">
                <a:latin typeface="Arial Narrow" panose="020B0606020202030204" pitchFamily="34" charset="0"/>
              </a:rPr>
              <a:t> not influence the </a:t>
            </a:r>
            <a:r>
              <a:rPr lang="pl-PL" b="1" dirty="0" err="1">
                <a:latin typeface="Arial Narrow" panose="020B0606020202030204" pitchFamily="34" charset="0"/>
              </a:rPr>
              <a:t>overall</a:t>
            </a:r>
            <a:r>
              <a:rPr lang="pl-PL" b="1" dirty="0">
                <a:latin typeface="Arial Narrow" panose="020B0606020202030204" pitchFamily="34" charset="0"/>
              </a:rPr>
              <a:t> </a:t>
            </a:r>
            <a:r>
              <a:rPr lang="pl-PL" b="1" dirty="0" err="1">
                <a:latin typeface="Arial Narrow" panose="020B0606020202030204" pitchFamily="34" charset="0"/>
              </a:rPr>
              <a:t>improvement</a:t>
            </a:r>
            <a:r>
              <a:rPr lang="pl-PL" b="1" dirty="0">
                <a:latin typeface="Arial Narrow" panose="020B0606020202030204" pitchFamily="34" charset="0"/>
              </a:rPr>
              <a:t>.</a:t>
            </a:r>
            <a:endParaRPr lang="en-US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5813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658DB51-3586-EABA-C5C0-922A4354D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718" y="115"/>
            <a:ext cx="10515600" cy="1325563"/>
          </a:xfrm>
        </p:spPr>
        <p:txBody>
          <a:bodyPr>
            <a:normAutofit/>
          </a:bodyPr>
          <a:lstStyle/>
          <a:p>
            <a:r>
              <a:rPr lang="pl-PL" sz="3600" b="1" dirty="0" err="1">
                <a:solidFill>
                  <a:srgbClr val="00689B"/>
                </a:solidFill>
                <a:latin typeface="Arial Narrow" panose="020B0606020202030204" pitchFamily="34" charset="0"/>
              </a:rPr>
              <a:t>Literature</a:t>
            </a:r>
            <a:r>
              <a:rPr lang="pl-PL" sz="3600" b="1" dirty="0">
                <a:solidFill>
                  <a:srgbClr val="00689B"/>
                </a:solidFill>
                <a:latin typeface="Arial Narrow" panose="020B0606020202030204" pitchFamily="34" charset="0"/>
              </a:rPr>
              <a:t> </a:t>
            </a:r>
            <a:r>
              <a:rPr lang="pl-PL" sz="3600" b="1" dirty="0" err="1">
                <a:solidFill>
                  <a:srgbClr val="00689B"/>
                </a:solidFill>
                <a:latin typeface="Arial Narrow" panose="020B0606020202030204" pitchFamily="34" charset="0"/>
              </a:rPr>
              <a:t>review</a:t>
            </a:r>
            <a:r>
              <a:rPr lang="pl-PL" sz="3600" b="1" dirty="0">
                <a:solidFill>
                  <a:srgbClr val="00689B"/>
                </a:solidFill>
                <a:latin typeface="Arial Narrow" panose="020B0606020202030204" pitchFamily="34" charset="0"/>
              </a:rPr>
              <a:t> – in </a:t>
            </a:r>
            <a:r>
              <a:rPr lang="pl-PL" sz="3600" b="1" dirty="0" err="1">
                <a:solidFill>
                  <a:srgbClr val="00689B"/>
                </a:solidFill>
                <a:latin typeface="Arial Narrow" panose="020B0606020202030204" pitchFamily="34" charset="0"/>
              </a:rPr>
              <a:t>progress</a:t>
            </a:r>
            <a:endParaRPr lang="pl-PL" sz="3600" b="1" dirty="0">
              <a:solidFill>
                <a:srgbClr val="00689B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A699047-A01F-E051-973F-D886AD5E3946}"/>
              </a:ext>
            </a:extLst>
          </p:cNvPr>
          <p:cNvSpPr txBox="1"/>
          <p:nvPr/>
        </p:nvSpPr>
        <p:spPr>
          <a:xfrm>
            <a:off x="4357583" y="5393424"/>
            <a:ext cx="3465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>
                <a:latin typeface="Arial Narrow" panose="020B0606020202030204" pitchFamily="34" charset="0"/>
              </a:rPr>
              <a:t>under</a:t>
            </a:r>
            <a:r>
              <a:rPr lang="pl-PL" dirty="0">
                <a:latin typeface="Arial Narrow" panose="020B0606020202030204" pitchFamily="34" charset="0"/>
              </a:rPr>
              <a:t> </a:t>
            </a:r>
            <a:r>
              <a:rPr lang="pl-PL" dirty="0" err="1">
                <a:latin typeface="Arial Narrow" panose="020B0606020202030204" pitchFamily="34" charset="0"/>
              </a:rPr>
              <a:t>review</a:t>
            </a:r>
            <a:endParaRPr lang="pl-PL" dirty="0">
              <a:latin typeface="Arial Narrow" panose="020B060602020203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EE0DD77-BDB7-D37E-A4BA-44C1ADBBE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257" y="1095244"/>
            <a:ext cx="2958521" cy="4200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69058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E8007F5-28CD-CE58-1803-6516BFB40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E" b="1" dirty="0">
                <a:solidFill>
                  <a:srgbClr val="00689B"/>
                </a:solidFill>
                <a:latin typeface="Arial Narrow" panose="020B0606020202030204" pitchFamily="34" charset="0"/>
              </a:rPr>
              <a:t>Congresses</a:t>
            </a:r>
            <a:r>
              <a:rPr lang="pl-PL" b="1" dirty="0">
                <a:solidFill>
                  <a:srgbClr val="00689B"/>
                </a:solidFill>
                <a:latin typeface="Arial Narrow" panose="020B0606020202030204" pitchFamily="34" charset="0"/>
              </a:rPr>
              <a:t> and </a:t>
            </a:r>
            <a:r>
              <a:rPr lang="en-GB" b="1" dirty="0">
                <a:solidFill>
                  <a:srgbClr val="00689B"/>
                </a:solidFill>
                <a:latin typeface="Arial Narrow" panose="020B0606020202030204" pitchFamily="34" charset="0"/>
              </a:rPr>
              <a:t>conferences</a:t>
            </a:r>
          </a:p>
        </p:txBody>
      </p:sp>
      <p:graphicFrame>
        <p:nvGraphicFramePr>
          <p:cNvPr id="7" name="Symbol zastępczy zawartości 6">
            <a:extLst>
              <a:ext uri="{FF2B5EF4-FFF2-40B4-BE49-F238E27FC236}">
                <a16:creationId xmlns:a16="http://schemas.microsoft.com/office/drawing/2014/main" id="{C8C9D3EF-85E3-2AEE-BF91-B0D0E3E871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7469103"/>
              </p:ext>
            </p:extLst>
          </p:nvPr>
        </p:nvGraphicFramePr>
        <p:xfrm>
          <a:off x="216412" y="2125088"/>
          <a:ext cx="11759175" cy="3300353"/>
        </p:xfrm>
        <a:graphic>
          <a:graphicData uri="http://schemas.openxmlformats.org/drawingml/2006/table">
            <a:tbl>
              <a:tblPr firstRow="1" firstCol="1" bandRow="1" bandCol="1">
                <a:tableStyleId>{69012ECD-51FC-41F1-AA8D-1B2483CD663E}</a:tableStyleId>
              </a:tblPr>
              <a:tblGrid>
                <a:gridCol w="162619">
                  <a:extLst>
                    <a:ext uri="{9D8B030D-6E8A-4147-A177-3AD203B41FA5}">
                      <a16:colId xmlns:a16="http://schemas.microsoft.com/office/drawing/2014/main" val="2998773368"/>
                    </a:ext>
                  </a:extLst>
                </a:gridCol>
                <a:gridCol w="2631900">
                  <a:extLst>
                    <a:ext uri="{9D8B030D-6E8A-4147-A177-3AD203B41FA5}">
                      <a16:colId xmlns:a16="http://schemas.microsoft.com/office/drawing/2014/main" val="1109395800"/>
                    </a:ext>
                  </a:extLst>
                </a:gridCol>
                <a:gridCol w="1378072">
                  <a:extLst>
                    <a:ext uri="{9D8B030D-6E8A-4147-A177-3AD203B41FA5}">
                      <a16:colId xmlns:a16="http://schemas.microsoft.com/office/drawing/2014/main" val="789740349"/>
                    </a:ext>
                  </a:extLst>
                </a:gridCol>
                <a:gridCol w="1451096">
                  <a:extLst>
                    <a:ext uri="{9D8B030D-6E8A-4147-A177-3AD203B41FA5}">
                      <a16:colId xmlns:a16="http://schemas.microsoft.com/office/drawing/2014/main" val="962435437"/>
                    </a:ext>
                  </a:extLst>
                </a:gridCol>
                <a:gridCol w="2468811">
                  <a:extLst>
                    <a:ext uri="{9D8B030D-6E8A-4147-A177-3AD203B41FA5}">
                      <a16:colId xmlns:a16="http://schemas.microsoft.com/office/drawing/2014/main" val="514752045"/>
                    </a:ext>
                  </a:extLst>
                </a:gridCol>
                <a:gridCol w="3666677">
                  <a:extLst>
                    <a:ext uri="{9D8B030D-6E8A-4147-A177-3AD203B41FA5}">
                      <a16:colId xmlns:a16="http://schemas.microsoft.com/office/drawing/2014/main" val="1418642197"/>
                    </a:ext>
                  </a:extLst>
                </a:gridCol>
              </a:tblGrid>
              <a:tr h="6181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24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 anchor="ctr">
                    <a:solidFill>
                      <a:srgbClr val="0068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1400" dirty="0">
                          <a:effectLst/>
                        </a:rPr>
                        <a:t>CONFERENCES</a:t>
                      </a:r>
                      <a:endParaRPr lang="pl-PL" sz="20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 anchor="ctr">
                    <a:solidFill>
                      <a:srgbClr val="0068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1400" dirty="0">
                          <a:effectLst/>
                        </a:rPr>
                        <a:t>LOCATION</a:t>
                      </a:r>
                      <a:endParaRPr lang="pl-PL" sz="20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 anchor="ctr">
                    <a:solidFill>
                      <a:srgbClr val="0068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1400" dirty="0">
                          <a:effectLst/>
                        </a:rPr>
                        <a:t>DATE</a:t>
                      </a:r>
                      <a:endParaRPr lang="pl-PL" sz="20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 anchor="ctr">
                    <a:solidFill>
                      <a:srgbClr val="0068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1400" dirty="0">
                          <a:effectLst/>
                        </a:rPr>
                        <a:t>TYPE OF PARTICIPATION</a:t>
                      </a:r>
                      <a:endParaRPr lang="pl-PL" sz="20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 anchor="ctr">
                    <a:solidFill>
                      <a:srgbClr val="0068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1400" dirty="0">
                          <a:effectLst/>
                        </a:rPr>
                        <a:t>TITLE OF THE PRESENTATION</a:t>
                      </a:r>
                      <a:endParaRPr lang="pl-PL" sz="20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 anchor="ctr">
                    <a:solidFill>
                      <a:srgbClr val="0068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8865022"/>
                  </a:ext>
                </a:extLst>
              </a:tr>
              <a:tr h="9843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600" cap="small" dirty="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pl-PL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1600" b="0" dirty="0">
                          <a:effectLst/>
                          <a:latin typeface="Arial Narrow" panose="020B0606020202030204" pitchFamily="34" charset="0"/>
                        </a:rPr>
                        <a:t>32</a:t>
                      </a:r>
                      <a:r>
                        <a:rPr lang="en-GB" sz="1600" b="0" baseline="30000" dirty="0">
                          <a:effectLst/>
                          <a:latin typeface="Arial Narrow" panose="020B0606020202030204" pitchFamily="34" charset="0"/>
                        </a:rPr>
                        <a:t>nd</a:t>
                      </a:r>
                      <a:r>
                        <a:rPr lang="en-GB" sz="1600" b="0" dirty="0">
                          <a:effectLst/>
                          <a:latin typeface="Arial Narrow" panose="020B0606020202030204" pitchFamily="34" charset="0"/>
                        </a:rPr>
                        <a:t> Congress of the European Academy of </a:t>
                      </a:r>
                      <a:r>
                        <a:rPr lang="en-GB" sz="1600" b="0" dirty="0" err="1">
                          <a:effectLst/>
                          <a:latin typeface="Arial Narrow" panose="020B0606020202030204" pitchFamily="34" charset="0"/>
                        </a:rPr>
                        <a:t>Dermatolog</a:t>
                      </a:r>
                      <a:r>
                        <a:rPr lang="pl-PL" sz="1600" b="0" dirty="0">
                          <a:effectLst/>
                          <a:latin typeface="Arial Narrow" panose="020B0606020202030204" pitchFamily="34" charset="0"/>
                        </a:rPr>
                        <a:t>y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1600" b="0" dirty="0">
                          <a:effectLst/>
                          <a:latin typeface="Arial Narrow" panose="020B0606020202030204" pitchFamily="34" charset="0"/>
                        </a:rPr>
                        <a:t>An</a:t>
                      </a:r>
                      <a:r>
                        <a:rPr lang="pl-PL" sz="1600" b="0" dirty="0">
                          <a:effectLst/>
                          <a:latin typeface="Arial Narrow" panose="020B0606020202030204" pitchFamily="34" charset="0"/>
                        </a:rPr>
                        <a:t>d </a:t>
                      </a:r>
                      <a:r>
                        <a:rPr lang="en-GB" sz="1600" b="0" dirty="0">
                          <a:effectLst/>
                          <a:latin typeface="Arial Narrow" panose="020B0606020202030204" pitchFamily="34" charset="0"/>
                        </a:rPr>
                        <a:t>Venereology</a:t>
                      </a:r>
                      <a:endParaRPr lang="pl-PL" sz="1600" b="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1600" dirty="0">
                          <a:effectLst/>
                          <a:latin typeface="Arial Narrow" panose="020B0606020202030204" pitchFamily="34" charset="0"/>
                        </a:rPr>
                        <a:t>Berlin, Germany</a:t>
                      </a:r>
                      <a:endParaRPr lang="pl-PL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1600" dirty="0">
                          <a:effectLst/>
                          <a:latin typeface="Arial Narrow" panose="020B0606020202030204" pitchFamily="34" charset="0"/>
                        </a:rPr>
                        <a:t>11-14</a:t>
                      </a:r>
                      <a:r>
                        <a:rPr lang="pl-PL" sz="1600" kern="1200" baseline="300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th</a:t>
                      </a:r>
                      <a:r>
                        <a:rPr lang="en-GB" sz="16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pl-PL" sz="1600" dirty="0" err="1">
                          <a:effectLst/>
                          <a:latin typeface="Arial Narrow" panose="020B0606020202030204" pitchFamily="34" charset="0"/>
                        </a:rPr>
                        <a:t>Oct</a:t>
                      </a:r>
                      <a:r>
                        <a:rPr lang="en-GB" sz="1600" dirty="0">
                          <a:effectLst/>
                          <a:latin typeface="Arial Narrow" panose="020B0606020202030204" pitchFamily="34" charset="0"/>
                        </a:rPr>
                        <a:t> 2023</a:t>
                      </a:r>
                      <a:endParaRPr lang="pl-PL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600" dirty="0">
                          <a:effectLst/>
                          <a:latin typeface="Arial Narrow" panose="020B0606020202030204" pitchFamily="34" charset="0"/>
                        </a:rPr>
                        <a:t>active</a:t>
                      </a:r>
                      <a:endParaRPr lang="pl-PL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</a:rPr>
                        <a:t>- </a:t>
                      </a:r>
                      <a:r>
                        <a:rPr lang="en-GB" sz="1600" dirty="0">
                          <a:effectLst/>
                          <a:latin typeface="Arial Narrow" panose="020B0606020202030204" pitchFamily="34" charset="0"/>
                        </a:rPr>
                        <a:t>Unilateral breast enlargement – coincidence or unknown side effect of systemic isotretinoin treatment</a:t>
                      </a:r>
                      <a:endParaRPr lang="pl-PL" sz="1600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</a:rPr>
                        <a:t>- </a:t>
                      </a:r>
                      <a:r>
                        <a:rPr lang="en-GB" sz="1600" dirty="0">
                          <a:effectLst/>
                          <a:latin typeface="Arial Narrow" panose="020B0606020202030204" pitchFamily="34" charset="0"/>
                        </a:rPr>
                        <a:t>When the sun cause pain - recurrent edema in </a:t>
                      </a:r>
                      <a:br>
                        <a:rPr lang="pl-PL" sz="1600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n-GB" sz="1600" dirty="0">
                          <a:effectLst/>
                          <a:latin typeface="Arial Narrow" panose="020B0606020202030204" pitchFamily="34" charset="0"/>
                        </a:rPr>
                        <a:t>a 12-year-old patient</a:t>
                      </a:r>
                      <a:endParaRPr lang="pl-PL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 anchor="ctr"/>
                </a:tc>
                <a:extLst>
                  <a:ext uri="{0D108BD9-81ED-4DB2-BD59-A6C34878D82A}">
                    <a16:rowId xmlns:a16="http://schemas.microsoft.com/office/drawing/2014/main" val="2471073924"/>
                  </a:ext>
                </a:extLst>
              </a:tr>
              <a:tr h="379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600" cap="small" dirty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pl-PL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pl-PL" sz="1600" b="0" dirty="0">
                          <a:effectLst/>
                          <a:latin typeface="Arial Narrow" panose="020B0606020202030204" pitchFamily="34" charset="0"/>
                        </a:rPr>
                        <a:t>Dermoskopia w Nauce i Praktyce. Kurs dla rezydentów dermatologii</a:t>
                      </a:r>
                      <a:endParaRPr lang="pl-PL" sz="1600" b="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pl-PL" sz="1600" dirty="0" err="1">
                          <a:effectLst/>
                          <a:latin typeface="Arial Narrow" panose="020B0606020202030204" pitchFamily="34" charset="0"/>
                        </a:rPr>
                        <a:t>Warsaw</a:t>
                      </a: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</a:rPr>
                        <a:t>, Poland</a:t>
                      </a:r>
                      <a:endParaRPr lang="pl-PL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</a:rPr>
                        <a:t>28</a:t>
                      </a:r>
                      <a:r>
                        <a:rPr lang="pl-PL" sz="1600" kern="1200" baseline="300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th</a:t>
                      </a: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pl-PL" sz="1600" dirty="0" err="1">
                          <a:effectLst/>
                          <a:latin typeface="Arial Narrow" panose="020B0606020202030204" pitchFamily="34" charset="0"/>
                        </a:rPr>
                        <a:t>Oct</a:t>
                      </a: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</a:rPr>
                        <a:t> 2023</a:t>
                      </a:r>
                      <a:endParaRPr lang="pl-PL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1600" dirty="0" err="1">
                          <a:effectLst/>
                          <a:latin typeface="Arial Narrow" panose="020B0606020202030204" pitchFamily="34" charset="0"/>
                        </a:rPr>
                        <a:t>passive</a:t>
                      </a:r>
                      <a:endParaRPr lang="pl-PL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pl-PL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 anchor="ctr"/>
                </a:tc>
                <a:extLst>
                  <a:ext uri="{0D108BD9-81ED-4DB2-BD59-A6C34878D82A}">
                    <a16:rowId xmlns:a16="http://schemas.microsoft.com/office/drawing/2014/main" val="24911782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600" cap="small"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endParaRPr lang="pl-PL" sz="16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pl-PL" sz="1600" b="0" dirty="0">
                          <a:effectLst/>
                          <a:latin typeface="Arial Narrow" panose="020B0606020202030204" pitchFamily="34" charset="0"/>
                        </a:rPr>
                        <a:t>Dermatologia Praktyczna</a:t>
                      </a:r>
                      <a:endParaRPr lang="pl-PL" sz="1600" b="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pl-PL" sz="1600" dirty="0" err="1">
                          <a:effectLst/>
                          <a:latin typeface="Arial Narrow" panose="020B0606020202030204" pitchFamily="34" charset="0"/>
                        </a:rPr>
                        <a:t>Lodz</a:t>
                      </a: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</a:rPr>
                        <a:t>, Poland</a:t>
                      </a:r>
                      <a:endParaRPr lang="pl-PL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</a:rPr>
                        <a:t>17-18</a:t>
                      </a:r>
                      <a:r>
                        <a:rPr lang="pl-PL" sz="1600" kern="1200" baseline="300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th</a:t>
                      </a: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pl-PL" sz="1600" dirty="0" err="1">
                          <a:effectLst/>
                          <a:latin typeface="Arial Narrow" panose="020B0606020202030204" pitchFamily="34" charset="0"/>
                        </a:rPr>
                        <a:t>Nov</a:t>
                      </a: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</a:rPr>
                        <a:t> 2023</a:t>
                      </a:r>
                      <a:endParaRPr lang="pl-PL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1600" dirty="0" err="1">
                          <a:effectLst/>
                          <a:latin typeface="Arial Narrow" panose="020B0606020202030204" pitchFamily="34" charset="0"/>
                        </a:rPr>
                        <a:t>passive</a:t>
                      </a:r>
                      <a:endParaRPr lang="pl-PL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pl-PL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 anchor="ctr"/>
                </a:tc>
                <a:extLst>
                  <a:ext uri="{0D108BD9-81ED-4DB2-BD59-A6C34878D82A}">
                    <a16:rowId xmlns:a16="http://schemas.microsoft.com/office/drawing/2014/main" val="1935889476"/>
                  </a:ext>
                </a:extLst>
              </a:tr>
              <a:tr h="2212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600" cap="small" dirty="0"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endParaRPr lang="pl-PL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pl-PL" sz="1600" b="0" dirty="0" err="1">
                          <a:effectLst/>
                          <a:latin typeface="Arial Narrow" panose="020B0606020202030204" pitchFamily="34" charset="0"/>
                        </a:rPr>
                        <a:t>ExCute</a:t>
                      </a:r>
                      <a:endParaRPr lang="pl-PL" sz="1600" b="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pl-PL" sz="1600" dirty="0" err="1">
                          <a:effectLst/>
                          <a:latin typeface="Arial Narrow" panose="020B0606020202030204" pitchFamily="34" charset="0"/>
                        </a:rPr>
                        <a:t>Lodz</a:t>
                      </a: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</a:rPr>
                        <a:t>, Poland</a:t>
                      </a:r>
                      <a:endParaRPr lang="pl-PL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</a:rPr>
                        <a:t>12-13</a:t>
                      </a:r>
                      <a:r>
                        <a:rPr lang="pl-PL" sz="1600" kern="1200" baseline="300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th </a:t>
                      </a: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</a:rPr>
                        <a:t>Mar 2024</a:t>
                      </a:r>
                      <a:endParaRPr lang="pl-PL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1600" dirty="0" err="1">
                          <a:effectLst/>
                          <a:latin typeface="Arial Narrow" panose="020B0606020202030204" pitchFamily="34" charset="0"/>
                        </a:rPr>
                        <a:t>passive</a:t>
                      </a:r>
                      <a:endParaRPr lang="pl-PL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pl-PL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 anchor="ctr"/>
                </a:tc>
                <a:extLst>
                  <a:ext uri="{0D108BD9-81ED-4DB2-BD59-A6C34878D82A}">
                    <a16:rowId xmlns:a16="http://schemas.microsoft.com/office/drawing/2014/main" val="1184587779"/>
                  </a:ext>
                </a:extLst>
              </a:tr>
              <a:tr h="2212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5942" marR="6594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pl-PL" sz="1600" b="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II Kongres Immunologii Sanofi</a:t>
                      </a:r>
                    </a:p>
                  </a:txBody>
                  <a:tcPr marL="65942" marR="6594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pl-PL" sz="1600" dirty="0" err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Warsaw</a:t>
                      </a: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Poland</a:t>
                      </a:r>
                    </a:p>
                  </a:txBody>
                  <a:tcPr marL="65942" marR="6594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4-5</a:t>
                      </a:r>
                      <a:r>
                        <a:rPr lang="pl-PL" sz="1600" kern="1200" baseline="300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th</a:t>
                      </a: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600" dirty="0" err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Apr</a:t>
                      </a: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2024</a:t>
                      </a:r>
                    </a:p>
                  </a:txBody>
                  <a:tcPr marL="65942" marR="659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1600" dirty="0" err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passive</a:t>
                      </a:r>
                      <a:endParaRPr lang="pl-PL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pl-PL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 anchor="ctr"/>
                </a:tc>
                <a:extLst>
                  <a:ext uri="{0D108BD9-81ED-4DB2-BD59-A6C34878D82A}">
                    <a16:rowId xmlns:a16="http://schemas.microsoft.com/office/drawing/2014/main" val="3542912783"/>
                  </a:ext>
                </a:extLst>
              </a:tr>
              <a:tr h="2212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5942" marR="6594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pl-PL" sz="1600" b="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Juvenes Pro </a:t>
                      </a:r>
                      <a:r>
                        <a:rPr lang="pl-PL" sz="1600" b="0" dirty="0" err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Medicina</a:t>
                      </a:r>
                      <a:endParaRPr lang="pl-PL" sz="1600" b="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pl-PL" sz="1600" dirty="0" err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Lodz</a:t>
                      </a: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Poland</a:t>
                      </a:r>
                    </a:p>
                  </a:txBody>
                  <a:tcPr marL="65942" marR="6594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9-12</a:t>
                      </a:r>
                      <a:r>
                        <a:rPr lang="pl-PL" sz="1600" baseline="30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May 2024</a:t>
                      </a:r>
                    </a:p>
                  </a:txBody>
                  <a:tcPr marL="65942" marR="659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juror in </a:t>
                      </a:r>
                      <a:r>
                        <a:rPr lang="pl-PL" sz="1600" i="1" dirty="0" err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Dermatology</a:t>
                      </a:r>
                      <a:r>
                        <a:rPr lang="pl-PL" sz="16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600" dirty="0" err="1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session</a:t>
                      </a:r>
                      <a:endParaRPr lang="pl-PL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pl-PL" sz="16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42" marR="65942" marT="0" marB="0" anchor="ctr"/>
                </a:tc>
                <a:extLst>
                  <a:ext uri="{0D108BD9-81ED-4DB2-BD59-A6C34878D82A}">
                    <a16:rowId xmlns:a16="http://schemas.microsoft.com/office/drawing/2014/main" val="5000378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61375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D427D10-F2D8-E0BC-C50E-3B5B33A88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 err="1">
                <a:solidFill>
                  <a:srgbClr val="00689B"/>
                </a:solidFill>
                <a:latin typeface="Arial Narrow" panose="020B0606020202030204" pitchFamily="34" charset="0"/>
              </a:rPr>
              <a:t>European</a:t>
            </a:r>
            <a:r>
              <a:rPr lang="pl-PL" b="1" dirty="0">
                <a:solidFill>
                  <a:srgbClr val="00689B"/>
                </a:solidFill>
                <a:latin typeface="Arial Narrow" panose="020B0606020202030204" pitchFamily="34" charset="0"/>
              </a:rPr>
              <a:t> </a:t>
            </a:r>
            <a:r>
              <a:rPr lang="pl-PL" b="1" dirty="0" err="1">
                <a:solidFill>
                  <a:srgbClr val="00689B"/>
                </a:solidFill>
                <a:latin typeface="Arial Narrow" panose="020B0606020202030204" pitchFamily="34" charset="0"/>
              </a:rPr>
              <a:t>Academy</a:t>
            </a:r>
            <a:r>
              <a:rPr lang="pl-PL" b="1" dirty="0">
                <a:solidFill>
                  <a:srgbClr val="00689B"/>
                </a:solidFill>
                <a:latin typeface="Arial Narrow" panose="020B0606020202030204" pitchFamily="34" charset="0"/>
              </a:rPr>
              <a:t> of </a:t>
            </a:r>
            <a:r>
              <a:rPr lang="pl-PL" b="1" dirty="0" err="1">
                <a:solidFill>
                  <a:srgbClr val="00689B"/>
                </a:solidFill>
                <a:latin typeface="Arial Narrow" panose="020B0606020202030204" pitchFamily="34" charset="0"/>
              </a:rPr>
              <a:t>Dermatology</a:t>
            </a:r>
            <a:r>
              <a:rPr lang="pl-PL" b="1" dirty="0">
                <a:solidFill>
                  <a:srgbClr val="00689B"/>
                </a:solidFill>
                <a:latin typeface="Arial Narrow" panose="020B0606020202030204" pitchFamily="34" charset="0"/>
              </a:rPr>
              <a:t> and </a:t>
            </a:r>
            <a:r>
              <a:rPr lang="pl-PL" b="1" dirty="0" err="1">
                <a:solidFill>
                  <a:srgbClr val="00689B"/>
                </a:solidFill>
                <a:latin typeface="Arial Narrow" panose="020B0606020202030204" pitchFamily="34" charset="0"/>
              </a:rPr>
              <a:t>Venereology</a:t>
            </a:r>
            <a:r>
              <a:rPr lang="pl-PL" b="1" dirty="0">
                <a:solidFill>
                  <a:srgbClr val="00689B"/>
                </a:solidFill>
                <a:latin typeface="Arial Narrow" panose="020B0606020202030204" pitchFamily="34" charset="0"/>
              </a:rPr>
              <a:t> </a:t>
            </a:r>
            <a:r>
              <a:rPr lang="pl-PL" b="1" dirty="0" err="1">
                <a:solidFill>
                  <a:srgbClr val="00689B"/>
                </a:solidFill>
                <a:latin typeface="Arial Narrow" panose="020B0606020202030204" pitchFamily="34" charset="0"/>
              </a:rPr>
              <a:t>Congress</a:t>
            </a:r>
            <a:r>
              <a:rPr lang="pl-PL" b="1" dirty="0">
                <a:solidFill>
                  <a:srgbClr val="00689B"/>
                </a:solidFill>
                <a:latin typeface="Arial Narrow" panose="020B0606020202030204" pitchFamily="34" charset="0"/>
              </a:rPr>
              <a:t>, </a:t>
            </a:r>
            <a:br>
              <a:rPr lang="pl-PL" b="1" dirty="0">
                <a:solidFill>
                  <a:srgbClr val="00689B"/>
                </a:solidFill>
                <a:latin typeface="Arial Narrow" panose="020B0606020202030204" pitchFamily="34" charset="0"/>
              </a:rPr>
            </a:br>
            <a:r>
              <a:rPr lang="pl-PL" b="1" dirty="0">
                <a:solidFill>
                  <a:srgbClr val="00689B"/>
                </a:solidFill>
                <a:latin typeface="Arial Narrow" panose="020B0606020202030204" pitchFamily="34" charset="0"/>
              </a:rPr>
              <a:t>11-14 th </a:t>
            </a:r>
            <a:r>
              <a:rPr lang="pl-PL" b="1" dirty="0" err="1">
                <a:solidFill>
                  <a:srgbClr val="00689B"/>
                </a:solidFill>
                <a:latin typeface="Arial Narrow" panose="020B0606020202030204" pitchFamily="34" charset="0"/>
              </a:rPr>
              <a:t>October</a:t>
            </a:r>
            <a:r>
              <a:rPr lang="pl-PL" b="1" dirty="0">
                <a:solidFill>
                  <a:srgbClr val="00689B"/>
                </a:solidFill>
                <a:latin typeface="Arial Narrow" panose="020B0606020202030204" pitchFamily="34" charset="0"/>
              </a:rPr>
              <a:t> Berlin</a:t>
            </a:r>
          </a:p>
        </p:txBody>
      </p:sp>
      <p:pic>
        <p:nvPicPr>
          <p:cNvPr id="5" name="Symbol zastępczy zawartości 4" descr="Obraz zawierający tekst, osoba, trzymanie&#10;&#10;Opis wygenerowany automatycznie">
            <a:extLst>
              <a:ext uri="{FF2B5EF4-FFF2-40B4-BE49-F238E27FC236}">
                <a16:creationId xmlns:a16="http://schemas.microsoft.com/office/drawing/2014/main" id="{22DB71AF-AF63-11E8-682D-3DF4A84669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32302" y="2736500"/>
            <a:ext cx="3939732" cy="2218068"/>
          </a:xfrm>
        </p:spPr>
      </p:pic>
      <p:pic>
        <p:nvPicPr>
          <p:cNvPr id="7" name="Obraz 6" descr="Obraz zawierający tekst, zrzut ekranu, osoba, ubrania&#10;&#10;Opis wygenerowany automatycznie">
            <a:extLst>
              <a:ext uri="{FF2B5EF4-FFF2-40B4-BE49-F238E27FC236}">
                <a16:creationId xmlns:a16="http://schemas.microsoft.com/office/drawing/2014/main" id="{D29EA663-40F7-4530-2D00-D49AE8544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19969" y="2736501"/>
            <a:ext cx="3939729" cy="2218068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EF152C4F-7BFF-3E0C-D334-072B3F2EF536}"/>
              </a:ext>
            </a:extLst>
          </p:cNvPr>
          <p:cNvSpPr/>
          <p:nvPr/>
        </p:nvSpPr>
        <p:spPr>
          <a:xfrm>
            <a:off x="7878233" y="3128433"/>
            <a:ext cx="482600" cy="118534"/>
          </a:xfrm>
          <a:prstGeom prst="rect">
            <a:avLst/>
          </a:prstGeom>
          <a:solidFill>
            <a:srgbClr val="00689B"/>
          </a:solidFill>
          <a:ln>
            <a:solidFill>
              <a:srgbClr val="0068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95588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tekst, Ludzka twarz, zrzut ekranu, Strona internetowa&#10;&#10;Opis wygenerowany automatycznie">
            <a:extLst>
              <a:ext uri="{FF2B5EF4-FFF2-40B4-BE49-F238E27FC236}">
                <a16:creationId xmlns:a16="http://schemas.microsoft.com/office/drawing/2014/main" id="{2EFB3273-8ADE-1F6D-FBC4-F2EB0FAC1E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16" y="2063555"/>
            <a:ext cx="5089324" cy="3600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 descr="Obraz zawierający tekst, zrzut ekranu, Strona internetowa, porównanie&#10;&#10;Opis wygenerowany automatycznie">
            <a:extLst>
              <a:ext uri="{FF2B5EF4-FFF2-40B4-BE49-F238E27FC236}">
                <a16:creationId xmlns:a16="http://schemas.microsoft.com/office/drawing/2014/main" id="{F3A770C3-30F0-507B-F482-C5F2EF696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960" y="2063556"/>
            <a:ext cx="5089324" cy="3600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457AC55B-C19B-12C0-AFC2-6CC02D4F304D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200" b="1" dirty="0" err="1">
                <a:solidFill>
                  <a:srgbClr val="00689B"/>
                </a:solidFill>
                <a:latin typeface="Arial Narrow" panose="020B0606020202030204" pitchFamily="34" charset="0"/>
              </a:rPr>
              <a:t>European</a:t>
            </a:r>
            <a:r>
              <a:rPr lang="pl-PL" sz="3200" b="1" dirty="0">
                <a:solidFill>
                  <a:srgbClr val="00689B"/>
                </a:solidFill>
                <a:latin typeface="Arial Narrow" panose="020B0606020202030204" pitchFamily="34" charset="0"/>
              </a:rPr>
              <a:t> </a:t>
            </a:r>
            <a:r>
              <a:rPr lang="pl-PL" sz="3200" b="1" dirty="0" err="1">
                <a:solidFill>
                  <a:srgbClr val="00689B"/>
                </a:solidFill>
                <a:latin typeface="Arial Narrow" panose="020B0606020202030204" pitchFamily="34" charset="0"/>
              </a:rPr>
              <a:t>Academy</a:t>
            </a:r>
            <a:r>
              <a:rPr lang="pl-PL" sz="3200" b="1" dirty="0">
                <a:solidFill>
                  <a:srgbClr val="00689B"/>
                </a:solidFill>
                <a:latin typeface="Arial Narrow" panose="020B0606020202030204" pitchFamily="34" charset="0"/>
              </a:rPr>
              <a:t> of </a:t>
            </a:r>
            <a:r>
              <a:rPr lang="pl-PL" sz="3200" b="1" dirty="0" err="1">
                <a:solidFill>
                  <a:srgbClr val="00689B"/>
                </a:solidFill>
                <a:latin typeface="Arial Narrow" panose="020B0606020202030204" pitchFamily="34" charset="0"/>
              </a:rPr>
              <a:t>Dermatology</a:t>
            </a:r>
            <a:r>
              <a:rPr lang="pl-PL" sz="3200" b="1" dirty="0">
                <a:solidFill>
                  <a:srgbClr val="00689B"/>
                </a:solidFill>
                <a:latin typeface="Arial Narrow" panose="020B0606020202030204" pitchFamily="34" charset="0"/>
              </a:rPr>
              <a:t> and </a:t>
            </a:r>
            <a:r>
              <a:rPr lang="pl-PL" sz="3200" b="1" dirty="0" err="1">
                <a:solidFill>
                  <a:srgbClr val="00689B"/>
                </a:solidFill>
                <a:latin typeface="Arial Narrow" panose="020B0606020202030204" pitchFamily="34" charset="0"/>
              </a:rPr>
              <a:t>Venereology</a:t>
            </a:r>
            <a:r>
              <a:rPr lang="pl-PL" sz="3200" b="1" dirty="0">
                <a:solidFill>
                  <a:srgbClr val="00689B"/>
                </a:solidFill>
                <a:latin typeface="Arial Narrow" panose="020B0606020202030204" pitchFamily="34" charset="0"/>
              </a:rPr>
              <a:t> </a:t>
            </a:r>
            <a:r>
              <a:rPr lang="pl-PL" sz="3200" b="1" dirty="0" err="1">
                <a:solidFill>
                  <a:srgbClr val="00689B"/>
                </a:solidFill>
                <a:latin typeface="Arial Narrow" panose="020B0606020202030204" pitchFamily="34" charset="0"/>
              </a:rPr>
              <a:t>Congress</a:t>
            </a:r>
            <a:r>
              <a:rPr lang="pl-PL" sz="3200" b="1" dirty="0">
                <a:solidFill>
                  <a:srgbClr val="00689B"/>
                </a:solidFill>
                <a:latin typeface="Arial Narrow" panose="020B0606020202030204" pitchFamily="34" charset="0"/>
              </a:rPr>
              <a:t>, </a:t>
            </a:r>
            <a:br>
              <a:rPr lang="pl-PL" sz="3200" b="1" dirty="0">
                <a:solidFill>
                  <a:srgbClr val="00689B"/>
                </a:solidFill>
                <a:latin typeface="Arial Narrow" panose="020B0606020202030204" pitchFamily="34" charset="0"/>
              </a:rPr>
            </a:br>
            <a:r>
              <a:rPr lang="pl-PL" sz="2900" b="1" dirty="0">
                <a:solidFill>
                  <a:srgbClr val="00689B"/>
                </a:solidFill>
                <a:latin typeface="Arial Narrow" panose="020B0606020202030204" pitchFamily="34" charset="0"/>
              </a:rPr>
              <a:t>11-14 th </a:t>
            </a:r>
            <a:r>
              <a:rPr lang="pl-PL" sz="2900" b="1" dirty="0" err="1">
                <a:solidFill>
                  <a:srgbClr val="00689B"/>
                </a:solidFill>
                <a:latin typeface="Arial Narrow" panose="020B0606020202030204" pitchFamily="34" charset="0"/>
              </a:rPr>
              <a:t>October</a:t>
            </a:r>
            <a:r>
              <a:rPr lang="pl-PL" sz="2900" b="1" dirty="0">
                <a:solidFill>
                  <a:srgbClr val="00689B"/>
                </a:solidFill>
                <a:latin typeface="Arial Narrow" panose="020B0606020202030204" pitchFamily="34" charset="0"/>
              </a:rPr>
              <a:t> Berlin</a:t>
            </a:r>
            <a:endParaRPr lang="pl-PL" sz="3200" b="1" dirty="0">
              <a:solidFill>
                <a:srgbClr val="00689B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11E6877D-4A4E-EE04-5294-FB96459EB70E}"/>
              </a:ext>
            </a:extLst>
          </p:cNvPr>
          <p:cNvSpPr/>
          <p:nvPr/>
        </p:nvSpPr>
        <p:spPr>
          <a:xfrm>
            <a:off x="8136294" y="3554963"/>
            <a:ext cx="242596" cy="111968"/>
          </a:xfrm>
          <a:prstGeom prst="rect">
            <a:avLst/>
          </a:prstGeom>
          <a:solidFill>
            <a:srgbClr val="12A19A"/>
          </a:solidFill>
          <a:ln>
            <a:solidFill>
              <a:srgbClr val="12A1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1F2FB19B-2883-BBB6-24BF-AC5A15C11524}"/>
              </a:ext>
            </a:extLst>
          </p:cNvPr>
          <p:cNvSpPr/>
          <p:nvPr/>
        </p:nvSpPr>
        <p:spPr>
          <a:xfrm>
            <a:off x="8731898" y="3572069"/>
            <a:ext cx="242596" cy="111968"/>
          </a:xfrm>
          <a:prstGeom prst="rect">
            <a:avLst/>
          </a:prstGeom>
          <a:solidFill>
            <a:srgbClr val="12A19A"/>
          </a:solidFill>
          <a:ln>
            <a:solidFill>
              <a:srgbClr val="12A1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F0FB3BC2-9383-2A42-D739-4BA34F817900}"/>
              </a:ext>
            </a:extLst>
          </p:cNvPr>
          <p:cNvSpPr/>
          <p:nvPr/>
        </p:nvSpPr>
        <p:spPr>
          <a:xfrm>
            <a:off x="9288810" y="3671596"/>
            <a:ext cx="242596" cy="111968"/>
          </a:xfrm>
          <a:prstGeom prst="rect">
            <a:avLst/>
          </a:prstGeom>
          <a:solidFill>
            <a:srgbClr val="12A19A"/>
          </a:solidFill>
          <a:ln>
            <a:solidFill>
              <a:srgbClr val="12A1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5B074AA9-3DF7-7751-C56E-2285C1D35930}"/>
              </a:ext>
            </a:extLst>
          </p:cNvPr>
          <p:cNvSpPr/>
          <p:nvPr/>
        </p:nvSpPr>
        <p:spPr>
          <a:xfrm>
            <a:off x="9884414" y="3666931"/>
            <a:ext cx="242596" cy="111968"/>
          </a:xfrm>
          <a:prstGeom prst="rect">
            <a:avLst/>
          </a:prstGeom>
          <a:solidFill>
            <a:srgbClr val="12A19A"/>
          </a:solidFill>
          <a:ln>
            <a:solidFill>
              <a:srgbClr val="12A1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700008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78F6A0-7CB2-58AD-6979-E90BA0B10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75656"/>
          </a:xfrm>
        </p:spPr>
        <p:txBody>
          <a:bodyPr/>
          <a:lstStyle/>
          <a:p>
            <a:pPr algn="ctr"/>
            <a:r>
              <a:rPr lang="pl-PL" sz="4000" b="1" dirty="0">
                <a:solidFill>
                  <a:srgbClr val="00689B"/>
                </a:solidFill>
                <a:latin typeface="Arial Narrow" panose="020B0606020202030204" pitchFamily="34" charset="0"/>
              </a:rPr>
              <a:t>Publications</a:t>
            </a:r>
            <a:endParaRPr lang="pl-PL" b="1" dirty="0">
              <a:solidFill>
                <a:srgbClr val="00689B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8F9A6F8-10B3-1744-4C5A-A0552580E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7665" y="1674845"/>
            <a:ext cx="2886956" cy="4095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Owal 5">
            <a:extLst>
              <a:ext uri="{FF2B5EF4-FFF2-40B4-BE49-F238E27FC236}">
                <a16:creationId xmlns:a16="http://schemas.microsoft.com/office/drawing/2014/main" id="{57C30BCB-2E0A-1472-387C-487FEF9F454F}"/>
              </a:ext>
            </a:extLst>
          </p:cNvPr>
          <p:cNvSpPr/>
          <p:nvPr/>
        </p:nvSpPr>
        <p:spPr>
          <a:xfrm>
            <a:off x="6882564" y="1175657"/>
            <a:ext cx="1188670" cy="1095022"/>
          </a:xfrm>
          <a:prstGeom prst="ellipse">
            <a:avLst/>
          </a:prstGeom>
          <a:solidFill>
            <a:srgbClr val="00689B"/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/>
              <a:t>IF: 3.4</a:t>
            </a:r>
          </a:p>
          <a:p>
            <a:pPr algn="ctr"/>
            <a:r>
              <a:rPr lang="pl-PL" sz="1200" b="1" dirty="0"/>
              <a:t>MEiN: 70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F5E8768-EDE1-8B08-4A5E-A321A757A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1181" y="1674845"/>
            <a:ext cx="2959150" cy="4073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Owal 9">
            <a:extLst>
              <a:ext uri="{FF2B5EF4-FFF2-40B4-BE49-F238E27FC236}">
                <a16:creationId xmlns:a16="http://schemas.microsoft.com/office/drawing/2014/main" id="{BC0D38E1-C2E3-C556-D9E6-898B5A7CA75A}"/>
              </a:ext>
            </a:extLst>
          </p:cNvPr>
          <p:cNvSpPr/>
          <p:nvPr/>
        </p:nvSpPr>
        <p:spPr>
          <a:xfrm>
            <a:off x="10767933" y="1175657"/>
            <a:ext cx="1086423" cy="1095022"/>
          </a:xfrm>
          <a:prstGeom prst="ellipse">
            <a:avLst/>
          </a:prstGeom>
          <a:solidFill>
            <a:srgbClr val="00689B"/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/>
              <a:t>IF: 1.4</a:t>
            </a:r>
          </a:p>
          <a:p>
            <a:pPr algn="ctr"/>
            <a:r>
              <a:rPr lang="pl-PL" sz="1200" b="1" dirty="0"/>
              <a:t>MEiN: 70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341C30A-6035-EE45-2C19-598415719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930" y="1653049"/>
            <a:ext cx="2903810" cy="4095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wal 6">
            <a:extLst>
              <a:ext uri="{FF2B5EF4-FFF2-40B4-BE49-F238E27FC236}">
                <a16:creationId xmlns:a16="http://schemas.microsoft.com/office/drawing/2014/main" id="{5FAEFCAC-4F8B-E679-286F-434653AA1A20}"/>
              </a:ext>
            </a:extLst>
          </p:cNvPr>
          <p:cNvSpPr/>
          <p:nvPr/>
        </p:nvSpPr>
        <p:spPr>
          <a:xfrm>
            <a:off x="3166597" y="1175657"/>
            <a:ext cx="1086423" cy="1095022"/>
          </a:xfrm>
          <a:prstGeom prst="ellipse">
            <a:avLst/>
          </a:prstGeom>
          <a:solidFill>
            <a:srgbClr val="00689B"/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/>
              <a:t>IF: 1.4</a:t>
            </a:r>
          </a:p>
          <a:p>
            <a:pPr algn="ctr"/>
            <a:r>
              <a:rPr lang="pl-PL" sz="1200" b="1" dirty="0"/>
              <a:t>MEiN: 70</a:t>
            </a:r>
          </a:p>
        </p:txBody>
      </p:sp>
    </p:spTree>
    <p:extLst>
      <p:ext uri="{BB962C8B-B14F-4D97-AF65-F5344CB8AC3E}">
        <p14:creationId xmlns:p14="http://schemas.microsoft.com/office/powerpoint/2010/main" val="33494584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A1CA9A-0FC6-4B16-5191-0A67E0C33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250303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>
                <a:solidFill>
                  <a:srgbClr val="00689B"/>
                </a:solidFill>
                <a:latin typeface="Arial Narrow" panose="020B0606020202030204" pitchFamily="34" charset="0"/>
              </a:rPr>
              <a:t>Publications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1FE41BA5-4BC9-AF67-2955-1F932BD962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18534" y="1552150"/>
            <a:ext cx="2754931" cy="3911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2604E2B-5A98-9A59-8871-18DE292725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" b="345"/>
          <a:stretch/>
        </p:blipFill>
        <p:spPr>
          <a:xfrm>
            <a:off x="838199" y="1552150"/>
            <a:ext cx="2753431" cy="3911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A878EA6-1F8E-1D36-D525-0C0FC65DB1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8869" y="1549265"/>
            <a:ext cx="2754931" cy="3914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05559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B7AA6AC-0E47-A9CD-6BFE-89046DA85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642476" cy="1352938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 err="1">
                <a:solidFill>
                  <a:srgbClr val="00689B"/>
                </a:solidFill>
                <a:latin typeface="Arial Narrow" panose="020B0606020202030204" pitchFamily="34" charset="0"/>
              </a:rPr>
              <a:t>Polpharma’s</a:t>
            </a:r>
            <a:r>
              <a:rPr lang="pl-PL" sz="4000" b="1" dirty="0">
                <a:solidFill>
                  <a:srgbClr val="00689B"/>
                </a:solidFill>
                <a:latin typeface="Arial Narrow" panose="020B0606020202030204" pitchFamily="34" charset="0"/>
              </a:rPr>
              <a:t> </a:t>
            </a:r>
            <a:r>
              <a:rPr lang="pl-PL" sz="4000" b="1" dirty="0" err="1">
                <a:solidFill>
                  <a:srgbClr val="00689B"/>
                </a:solidFill>
                <a:latin typeface="Arial Narrow" panose="020B0606020202030204" pitchFamily="34" charset="0"/>
              </a:rPr>
              <a:t>Scientific</a:t>
            </a:r>
            <a:r>
              <a:rPr lang="pl-PL" sz="4000" b="1" dirty="0">
                <a:solidFill>
                  <a:srgbClr val="00689B"/>
                </a:solidFill>
                <a:latin typeface="Arial Narrow" panose="020B0606020202030204" pitchFamily="34" charset="0"/>
              </a:rPr>
              <a:t> </a:t>
            </a:r>
            <a:r>
              <a:rPr lang="pl-PL" sz="4000" b="1" dirty="0" err="1">
                <a:solidFill>
                  <a:srgbClr val="00689B"/>
                </a:solidFill>
                <a:latin typeface="Arial Narrow" panose="020B0606020202030204" pitchFamily="34" charset="0"/>
              </a:rPr>
              <a:t>Fundation</a:t>
            </a:r>
            <a:r>
              <a:rPr lang="pl-PL" sz="4000" b="1" dirty="0">
                <a:solidFill>
                  <a:srgbClr val="00689B"/>
                </a:solidFill>
                <a:latin typeface="Arial Narrow" panose="020B0606020202030204" pitchFamily="34" charset="0"/>
              </a:rPr>
              <a:t> Grant </a:t>
            </a:r>
          </a:p>
        </p:txBody>
      </p:sp>
      <p:pic>
        <p:nvPicPr>
          <p:cNvPr id="7" name="Symbol zastępczy zawartości 6" descr="Obraz zawierający ubrania, osoba, w pomieszczeniu, ściana&#10;&#10;Opis wygenerowany automatycznie">
            <a:extLst>
              <a:ext uri="{FF2B5EF4-FFF2-40B4-BE49-F238E27FC236}">
                <a16:creationId xmlns:a16="http://schemas.microsoft.com/office/drawing/2014/main" id="{1FB16CCC-0906-C974-3C91-AEDB0F881D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"/>
          <a:stretch/>
        </p:blipFill>
        <p:spPr>
          <a:xfrm>
            <a:off x="838199" y="1475158"/>
            <a:ext cx="7662357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68BD474-F08C-CDE8-C3FF-EC613EC99E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0748" y="1475158"/>
            <a:ext cx="2899928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89632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F87164-8695-DFAA-368F-2B5A3B1A7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64104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 err="1">
                <a:solidFill>
                  <a:srgbClr val="00689B"/>
                </a:solidFill>
                <a:latin typeface="Arial Narrow" panose="020B0606020202030204" pitchFamily="34" charset="0"/>
              </a:rPr>
              <a:t>Classes</a:t>
            </a:r>
            <a:r>
              <a:rPr lang="pl-PL" sz="4000" b="1" dirty="0">
                <a:solidFill>
                  <a:srgbClr val="00689B"/>
                </a:solidFill>
                <a:latin typeface="Arial Narrow" panose="020B0606020202030204" pitchFamily="34" charset="0"/>
              </a:rPr>
              <a:t> with </a:t>
            </a:r>
            <a:r>
              <a:rPr lang="pl-PL" sz="4000" b="1" dirty="0" err="1">
                <a:solidFill>
                  <a:srgbClr val="00689B"/>
                </a:solidFill>
                <a:latin typeface="Arial Narrow" panose="020B0606020202030204" pitchFamily="34" charset="0"/>
              </a:rPr>
              <a:t>students</a:t>
            </a:r>
            <a:endParaRPr lang="pl-PL" sz="4000" b="1" dirty="0">
              <a:solidFill>
                <a:srgbClr val="00689B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Symbol zastępczy zawartości 4" descr="Obraz zawierający ubrania, osoba, uśmiech, człowiek&#10;&#10;Opis wygenerowany automatycznie">
            <a:extLst>
              <a:ext uri="{FF2B5EF4-FFF2-40B4-BE49-F238E27FC236}">
                <a16:creationId xmlns:a16="http://schemas.microsoft.com/office/drawing/2014/main" id="{117CF5C8-DFF3-FE2C-B146-AABE9952A2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211" y="1364105"/>
            <a:ext cx="5245578" cy="3935413"/>
          </a:xfrm>
        </p:spPr>
      </p:pic>
    </p:spTree>
    <p:extLst>
      <p:ext uri="{BB962C8B-B14F-4D97-AF65-F5344CB8AC3E}">
        <p14:creationId xmlns:p14="http://schemas.microsoft.com/office/powerpoint/2010/main" val="14527308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7A1AB58-BAE0-80B2-EC8E-0C5636FA8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pl-PL" sz="3600" b="1" dirty="0" err="1">
                <a:solidFill>
                  <a:srgbClr val="00689B"/>
                </a:solidFill>
                <a:latin typeface="Arial Narrow" panose="020B0606020202030204" pitchFamily="34" charset="0"/>
              </a:rPr>
              <a:t>Summary</a:t>
            </a:r>
            <a:endParaRPr lang="pl-PL" b="1" dirty="0">
              <a:solidFill>
                <a:srgbClr val="00689B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0193997-5AC5-804C-6AAB-9DC58CD68F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err="1">
                <a:latin typeface="Arial Narrow" panose="020B0606020202030204" pitchFamily="34" charset="0"/>
              </a:rPr>
              <a:t>obteined</a:t>
            </a:r>
            <a:r>
              <a:rPr lang="pl-PL" dirty="0">
                <a:latin typeface="Arial Narrow" panose="020B0606020202030204" pitchFamily="34" charset="0"/>
              </a:rPr>
              <a:t> </a:t>
            </a:r>
            <a:r>
              <a:rPr lang="pl-PL" dirty="0" err="1">
                <a:latin typeface="Arial Narrow" panose="020B0606020202030204" pitchFamily="34" charset="0"/>
              </a:rPr>
              <a:t>Bioethical</a:t>
            </a:r>
            <a:r>
              <a:rPr lang="pl-PL" dirty="0">
                <a:latin typeface="Arial Narrow" panose="020B0606020202030204" pitchFamily="34" charset="0"/>
              </a:rPr>
              <a:t> </a:t>
            </a:r>
            <a:r>
              <a:rPr lang="pl-PL" dirty="0" err="1">
                <a:latin typeface="Arial Narrow" panose="020B0606020202030204" pitchFamily="34" charset="0"/>
              </a:rPr>
              <a:t>Comettee</a:t>
            </a:r>
            <a:r>
              <a:rPr lang="pl-PL" dirty="0">
                <a:latin typeface="Arial Narrow" panose="020B0606020202030204" pitchFamily="34" charset="0"/>
              </a:rPr>
              <a:t> </a:t>
            </a:r>
            <a:r>
              <a:rPr lang="pl-PL" dirty="0" err="1">
                <a:latin typeface="Arial Narrow" panose="020B0606020202030204" pitchFamily="34" charset="0"/>
              </a:rPr>
              <a:t>aproval</a:t>
            </a:r>
            <a:endParaRPr lang="pl-PL" dirty="0">
              <a:latin typeface="Arial Narrow" panose="020B0606020202030204" pitchFamily="34" charset="0"/>
            </a:endParaRPr>
          </a:p>
          <a:p>
            <a:r>
              <a:rPr lang="pl-PL" dirty="0">
                <a:latin typeface="Arial Narrow" panose="020B0606020202030204" pitchFamily="34" charset="0"/>
              </a:rPr>
              <a:t>3 </a:t>
            </a:r>
            <a:r>
              <a:rPr lang="pl-PL" dirty="0" err="1">
                <a:latin typeface="Arial Narrow" panose="020B0606020202030204" pitchFamily="34" charset="0"/>
              </a:rPr>
              <a:t>research</a:t>
            </a:r>
            <a:r>
              <a:rPr lang="pl-PL" dirty="0">
                <a:latin typeface="Arial Narrow" panose="020B0606020202030204" pitchFamily="34" charset="0"/>
              </a:rPr>
              <a:t> </a:t>
            </a:r>
            <a:r>
              <a:rPr lang="pl-PL" dirty="0" err="1">
                <a:latin typeface="Arial Narrow" panose="020B0606020202030204" pitchFamily="34" charset="0"/>
              </a:rPr>
              <a:t>paper</a:t>
            </a:r>
            <a:r>
              <a:rPr lang="pl-PL" dirty="0">
                <a:latin typeface="Arial Narrow" panose="020B0606020202030204" pitchFamily="34" charset="0"/>
              </a:rPr>
              <a:t> (with </a:t>
            </a:r>
            <a:r>
              <a:rPr lang="pl-PL" dirty="0" err="1">
                <a:latin typeface="Arial Narrow" panose="020B0606020202030204" pitchFamily="34" charset="0"/>
              </a:rPr>
              <a:t>total</a:t>
            </a:r>
            <a:r>
              <a:rPr lang="pl-PL" dirty="0">
                <a:latin typeface="Arial Narrow" panose="020B0606020202030204" pitchFamily="34" charset="0"/>
              </a:rPr>
              <a:t> IF: 6.2, MEiN: 210)</a:t>
            </a:r>
          </a:p>
          <a:p>
            <a:r>
              <a:rPr lang="pl-PL" dirty="0">
                <a:latin typeface="Arial Narrow" panose="020B0606020202030204" pitchFamily="34" charset="0"/>
              </a:rPr>
              <a:t>3 </a:t>
            </a:r>
            <a:r>
              <a:rPr lang="pl-PL" dirty="0" err="1">
                <a:latin typeface="Arial Narrow" panose="020B0606020202030204" pitchFamily="34" charset="0"/>
              </a:rPr>
              <a:t>chapters</a:t>
            </a:r>
            <a:r>
              <a:rPr lang="pl-PL" dirty="0">
                <a:latin typeface="Arial Narrow" panose="020B0606020202030204" pitchFamily="34" charset="0"/>
              </a:rPr>
              <a:t> in a </a:t>
            </a:r>
            <a:r>
              <a:rPr lang="pl-PL" dirty="0" err="1">
                <a:latin typeface="Arial Narrow" panose="020B0606020202030204" pitchFamily="34" charset="0"/>
              </a:rPr>
              <a:t>monography</a:t>
            </a:r>
            <a:endParaRPr lang="pl-PL" dirty="0">
              <a:latin typeface="Arial Narrow" panose="020B0606020202030204" pitchFamily="34" charset="0"/>
            </a:endParaRPr>
          </a:p>
          <a:p>
            <a:r>
              <a:rPr lang="pl-PL" dirty="0">
                <a:latin typeface="Arial Narrow" panose="020B0606020202030204" pitchFamily="34" charset="0"/>
              </a:rPr>
              <a:t>1 </a:t>
            </a:r>
            <a:r>
              <a:rPr lang="pl-PL" dirty="0" err="1">
                <a:latin typeface="Arial Narrow" panose="020B0606020202030204" pitchFamily="34" charset="0"/>
              </a:rPr>
              <a:t>scientific</a:t>
            </a:r>
            <a:r>
              <a:rPr lang="pl-PL" dirty="0">
                <a:latin typeface="Arial Narrow" panose="020B0606020202030204" pitchFamily="34" charset="0"/>
              </a:rPr>
              <a:t> grant</a:t>
            </a:r>
          </a:p>
          <a:p>
            <a:r>
              <a:rPr lang="pl-PL" dirty="0">
                <a:latin typeface="Arial Narrow" panose="020B0606020202030204" pitchFamily="34" charset="0"/>
              </a:rPr>
              <a:t>5 </a:t>
            </a:r>
            <a:r>
              <a:rPr lang="pl-PL" dirty="0" err="1">
                <a:latin typeface="Arial Narrow" panose="020B0606020202030204" pitchFamily="34" charset="0"/>
              </a:rPr>
              <a:t>conferences</a:t>
            </a:r>
            <a:r>
              <a:rPr lang="pl-PL" dirty="0">
                <a:latin typeface="Arial Narrow" panose="020B0606020202030204" pitchFamily="34" charset="0"/>
              </a:rPr>
              <a:t> and </a:t>
            </a:r>
            <a:r>
              <a:rPr lang="pl-PL" dirty="0" err="1">
                <a:latin typeface="Arial Narrow" panose="020B0606020202030204" pitchFamily="34" charset="0"/>
              </a:rPr>
              <a:t>congresses</a:t>
            </a:r>
            <a:r>
              <a:rPr lang="pl-PL" dirty="0">
                <a:latin typeface="Arial Narrow" panose="020B0606020202030204" pitchFamily="34" charset="0"/>
              </a:rPr>
              <a:t>, 2 </a:t>
            </a:r>
            <a:r>
              <a:rPr lang="pl-PL" dirty="0" err="1">
                <a:latin typeface="Arial Narrow" panose="020B0606020202030204" pitchFamily="34" charset="0"/>
              </a:rPr>
              <a:t>posters</a:t>
            </a:r>
            <a:endParaRPr lang="pl-PL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pl-PL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pl-PL" dirty="0" err="1">
                <a:latin typeface="Arial Narrow" panose="020B0606020202030204" pitchFamily="34" charset="0"/>
              </a:rPr>
              <a:t>However</a:t>
            </a:r>
            <a:r>
              <a:rPr lang="pl-PL" dirty="0">
                <a:latin typeface="Arial Narrow" panose="020B060602020203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520304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7BDD1-F249-46B9-8C21-28C126433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394" y="1"/>
            <a:ext cx="10845210" cy="133391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689B"/>
                </a:solidFill>
                <a:latin typeface="Arial Narrow" panose="020B0606020202030204" pitchFamily="34" charset="0"/>
              </a:rPr>
              <a:t>Psoriasis - chronobiology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3EE3C66-9D30-49F7-9DB1-5B080A3CEB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0203709"/>
              </p:ext>
            </p:extLst>
          </p:nvPr>
        </p:nvGraphicFramePr>
        <p:xfrm>
          <a:off x="673394" y="1333919"/>
          <a:ext cx="10845211" cy="43465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4716">
                  <a:extLst>
                    <a:ext uri="{9D8B030D-6E8A-4147-A177-3AD203B41FA5}">
                      <a16:colId xmlns:a16="http://schemas.microsoft.com/office/drawing/2014/main" val="2226688671"/>
                    </a:ext>
                  </a:extLst>
                </a:gridCol>
                <a:gridCol w="4770130">
                  <a:extLst>
                    <a:ext uri="{9D8B030D-6E8A-4147-A177-3AD203B41FA5}">
                      <a16:colId xmlns:a16="http://schemas.microsoft.com/office/drawing/2014/main" val="2086171309"/>
                    </a:ext>
                  </a:extLst>
                </a:gridCol>
                <a:gridCol w="3630365">
                  <a:extLst>
                    <a:ext uri="{9D8B030D-6E8A-4147-A177-3AD203B41FA5}">
                      <a16:colId xmlns:a16="http://schemas.microsoft.com/office/drawing/2014/main" val="1460990518"/>
                    </a:ext>
                  </a:extLst>
                </a:gridCol>
              </a:tblGrid>
              <a:tr h="498897"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latin typeface="Arial Narrow" panose="020B0606020202030204" pitchFamily="34" charset="0"/>
                        </a:rPr>
                        <a:t>source</a:t>
                      </a:r>
                    </a:p>
                  </a:txBody>
                  <a:tcPr anchor="ctr">
                    <a:solidFill>
                      <a:srgbClr val="0068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latin typeface="Arial Narrow" panose="020B0606020202030204" pitchFamily="34" charset="0"/>
                        </a:rPr>
                        <a:t>observation</a:t>
                      </a:r>
                    </a:p>
                  </a:txBody>
                  <a:tcPr anchor="ctr">
                    <a:solidFill>
                      <a:srgbClr val="0068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latin typeface="Arial Narrow" panose="020B0606020202030204" pitchFamily="34" charset="0"/>
                        </a:rPr>
                        <a:t>author</a:t>
                      </a:r>
                    </a:p>
                  </a:txBody>
                  <a:tcPr anchor="ctr">
                    <a:solidFill>
                      <a:srgbClr val="0068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4260718"/>
                  </a:ext>
                </a:extLst>
              </a:tr>
              <a:tr h="498897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latin typeface="Arial Narrow" panose="020B0606020202030204" pitchFamily="34" charset="0"/>
                        </a:rPr>
                        <a:t>m</a:t>
                      </a:r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ajority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 of patients 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 Narrow" panose="020B0606020202030204" pitchFamily="34" charset="0"/>
                        </a:rPr>
                        <a:t>better in summer months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 Narrow" panose="020B0606020202030204" pitchFamily="34" charset="0"/>
                        </a:rPr>
                        <a:t>clinical observation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7027145"/>
                  </a:ext>
                </a:extLst>
              </a:tr>
              <a:tr h="498897">
                <a:tc>
                  <a:txBody>
                    <a:bodyPr/>
                    <a:lstStyle/>
                    <a:p>
                      <a:pPr algn="ctr"/>
                      <a:r>
                        <a:rPr lang="pl-PL" noProof="0" dirty="0">
                          <a:latin typeface="Arial Narrow" panose="020B0606020202030204" pitchFamily="34" charset="0"/>
                        </a:rPr>
                        <a:t>UK</a:t>
                      </a:r>
                      <a:endParaRPr lang="en-US" noProof="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 Narrow" panose="020B0606020202030204" pitchFamily="34" charset="0"/>
                        </a:rPr>
                        <a:t>67% exacerbation in winter 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 Narrow" panose="020B0606020202030204" pitchFamily="34" charset="0"/>
                        </a:rPr>
                        <a:t>Ferguson 2021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85281064"/>
                  </a:ext>
                </a:extLst>
              </a:tr>
              <a:tr h="4920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noProof="0" dirty="0">
                          <a:latin typeface="Arial Narrow" panose="020B0606020202030204" pitchFamily="34" charset="0"/>
                        </a:rPr>
                        <a:t>USA</a:t>
                      </a:r>
                      <a:endParaRPr lang="en-US" noProof="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 Narrow" panose="020B0606020202030204" pitchFamily="34" charset="0"/>
                        </a:rPr>
                        <a:t>winter flaring and summer clearing 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 Narrow" panose="020B0606020202030204" pitchFamily="34" charset="0"/>
                        </a:rPr>
                        <a:t>Pascoe 2015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0139977"/>
                  </a:ext>
                </a:extLst>
              </a:tr>
              <a:tr h="4988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 Narrow" panose="020B0606020202030204" pitchFamily="34" charset="0"/>
                        </a:rPr>
                        <a:t>Japan</a:t>
                      </a:r>
                      <a:endParaRPr lang="en-US" noProof="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 Narrow" panose="020B0606020202030204" pitchFamily="34" charset="0"/>
                        </a:rPr>
                        <a:t>no difference between the seasons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 Narrow" panose="020B0606020202030204" pitchFamily="34" charset="0"/>
                        </a:rPr>
                        <a:t>Kubota 2015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1655991"/>
                  </a:ext>
                </a:extLst>
              </a:tr>
              <a:tr h="498897"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latin typeface="Arial Narrow" panose="020B0606020202030204" pitchFamily="34" charset="0"/>
                        </a:rPr>
                        <a:t>UK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 Narrow" panose="020B0606020202030204" pitchFamily="34" charset="0"/>
                        </a:rPr>
                        <a:t>72% diurnal variation of flares and itch 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 Narrow" panose="020B0606020202030204" pitchFamily="34" charset="0"/>
                        </a:rPr>
                        <a:t>Ferguson 2021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204851"/>
                  </a:ext>
                </a:extLst>
              </a:tr>
              <a:tr h="4988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noProof="0" dirty="0">
                          <a:latin typeface="Arial Narrow" panose="020B0606020202030204" pitchFamily="34" charset="0"/>
                        </a:rPr>
                        <a:t>UK</a:t>
                      </a:r>
                      <a:endParaRPr lang="en-US" noProof="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 Narrow" panose="020B0606020202030204" pitchFamily="34" charset="0"/>
                        </a:rPr>
                        <a:t>night shift work  - risk for psoriasis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 Narrow" panose="020B0606020202030204" pitchFamily="34" charset="0"/>
                        </a:rPr>
                        <a:t>Li 2013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7513487"/>
                  </a:ext>
                </a:extLst>
              </a:tr>
              <a:tr h="86110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 Narrow" panose="020B0606020202030204" pitchFamily="34" charset="0"/>
                        </a:rPr>
                        <a:t>Internet searches for psoriasis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 Narrow" panose="020B0606020202030204" pitchFamily="34" charset="0"/>
                        </a:rPr>
                        <a:t>highest interest in late winter/early spring 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Arial Narrow" panose="020B0606020202030204" pitchFamily="34" charset="0"/>
                        </a:rPr>
                        <a:t>Kardes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 2019</a:t>
                      </a:r>
                      <a:endParaRPr lang="pl-PL" sz="1800" dirty="0">
                        <a:latin typeface="Arial Narrow" panose="020B0606020202030204" pitchFamily="34" charset="0"/>
                      </a:endParaRPr>
                    </a:p>
                    <a:p>
                      <a:pPr algn="ctr"/>
                      <a:r>
                        <a:rPr lang="en-US" sz="1800" dirty="0">
                          <a:latin typeface="Arial Narrow" panose="020B0606020202030204" pitchFamily="34" charset="0"/>
                        </a:rPr>
                        <a:t>Wu 2019</a:t>
                      </a:r>
                      <a:endParaRPr lang="en-US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6510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46451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8C34D3-79F2-F371-8C3A-64D25501D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Arial Narrow" panose="020B0606020202030204" pitchFamily="34" charset="0"/>
              </a:rPr>
              <a:t>(…) </a:t>
            </a:r>
            <a:r>
              <a:rPr lang="pl-PL" dirty="0" err="1">
                <a:latin typeface="Arial Narrow" panose="020B0606020202030204" pitchFamily="34" charset="0"/>
              </a:rPr>
              <a:t>there</a:t>
            </a:r>
            <a:r>
              <a:rPr lang="pl-PL" dirty="0">
                <a:latin typeface="Arial Narrow" panose="020B0606020202030204" pitchFamily="34" charset="0"/>
              </a:rPr>
              <a:t> </a:t>
            </a:r>
            <a:r>
              <a:rPr lang="pl-PL" dirty="0" err="1">
                <a:latin typeface="Arial Narrow" panose="020B0606020202030204" pitchFamily="34" charset="0"/>
              </a:rPr>
              <a:t>is</a:t>
            </a:r>
            <a:r>
              <a:rPr lang="pl-PL" dirty="0">
                <a:latin typeface="Arial Narrow" panose="020B0606020202030204" pitchFamily="34" charset="0"/>
              </a:rPr>
              <a:t> </a:t>
            </a:r>
            <a:r>
              <a:rPr lang="pl-PL" dirty="0" err="1">
                <a:latin typeface="Arial Narrow" panose="020B0606020202030204" pitchFamily="34" charset="0"/>
              </a:rPr>
              <a:t>still</a:t>
            </a:r>
            <a:r>
              <a:rPr lang="pl-PL" dirty="0">
                <a:latin typeface="Arial Narrow" panose="020B0606020202030204" pitchFamily="34" charset="0"/>
              </a:rPr>
              <a:t> much to do…</a:t>
            </a:r>
          </a:p>
        </p:txBody>
      </p:sp>
      <p:pic>
        <p:nvPicPr>
          <p:cNvPr id="1028" name="Picture 4" descr="Lost Polar Bear Gif">
            <a:extLst>
              <a:ext uri="{FF2B5EF4-FFF2-40B4-BE49-F238E27FC236}">
                <a16:creationId xmlns:a16="http://schemas.microsoft.com/office/drawing/2014/main" id="{D4FE7FA2-AE88-6DE3-CAF8-447F04EC3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003" y="1690688"/>
            <a:ext cx="9227994" cy="355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9279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DE28E18-54F4-F897-2C7B-BD27EDDDF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pl-PL" sz="3600" b="1" dirty="0" err="1">
                <a:solidFill>
                  <a:srgbClr val="00689B"/>
                </a:solidFill>
                <a:latin typeface="Arial Narrow" panose="020B0606020202030204" pitchFamily="34" charset="0"/>
              </a:rPr>
              <a:t>Plans</a:t>
            </a:r>
            <a:r>
              <a:rPr lang="pl-PL" sz="3600" b="1" dirty="0">
                <a:solidFill>
                  <a:srgbClr val="00689B"/>
                </a:solidFill>
                <a:latin typeface="Arial Narrow" panose="020B0606020202030204" pitchFamily="34" charset="0"/>
              </a:rPr>
              <a:t> for </a:t>
            </a:r>
            <a:r>
              <a:rPr lang="pl-PL" sz="3600" b="1" dirty="0" err="1">
                <a:solidFill>
                  <a:srgbClr val="00689B"/>
                </a:solidFill>
                <a:latin typeface="Arial Narrow" panose="020B0606020202030204" pitchFamily="34" charset="0"/>
              </a:rPr>
              <a:t>next</a:t>
            </a:r>
            <a:r>
              <a:rPr lang="pl-PL" sz="3600" b="1" dirty="0">
                <a:solidFill>
                  <a:srgbClr val="00689B"/>
                </a:solidFill>
                <a:latin typeface="Arial Narrow" panose="020B0606020202030204" pitchFamily="34" charset="0"/>
              </a:rPr>
              <a:t> </a:t>
            </a:r>
            <a:r>
              <a:rPr lang="pl-PL" sz="3600" b="1" dirty="0" err="1">
                <a:solidFill>
                  <a:srgbClr val="00689B"/>
                </a:solidFill>
                <a:latin typeface="Arial Narrow" panose="020B0606020202030204" pitchFamily="34" charset="0"/>
              </a:rPr>
              <a:t>academic</a:t>
            </a:r>
            <a:r>
              <a:rPr lang="pl-PL" sz="3600" b="1" dirty="0">
                <a:solidFill>
                  <a:srgbClr val="00689B"/>
                </a:solidFill>
                <a:latin typeface="Arial Narrow" panose="020B0606020202030204" pitchFamily="34" charset="0"/>
              </a:rPr>
              <a:t> </a:t>
            </a:r>
            <a:r>
              <a:rPr lang="pl-PL" sz="3600" b="1" dirty="0" err="1">
                <a:solidFill>
                  <a:srgbClr val="00689B"/>
                </a:solidFill>
                <a:latin typeface="Arial Narrow" panose="020B0606020202030204" pitchFamily="34" charset="0"/>
              </a:rPr>
              <a:t>years</a:t>
            </a:r>
            <a:endParaRPr lang="pl-PL" sz="3600" b="1" dirty="0">
              <a:solidFill>
                <a:srgbClr val="00689B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3E60229-0249-648A-06D1-6629AA15A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8233"/>
            <a:ext cx="10515600" cy="4324738"/>
          </a:xfrm>
        </p:spPr>
        <p:txBody>
          <a:bodyPr>
            <a:normAutofit/>
          </a:bodyPr>
          <a:lstStyle/>
          <a:p>
            <a:pPr algn="just"/>
            <a:r>
              <a:rPr lang="en-GB" sz="3200" dirty="0">
                <a:latin typeface="Arial Narrow" panose="020B0606020202030204" pitchFamily="34" charset="0"/>
              </a:rPr>
              <a:t>completing gathering data</a:t>
            </a:r>
            <a:r>
              <a:rPr lang="pl-PL" sz="3200" dirty="0">
                <a:latin typeface="Arial Narrow" panose="020B0606020202030204" pitchFamily="34" charset="0"/>
              </a:rPr>
              <a:t> and </a:t>
            </a:r>
            <a:r>
              <a:rPr lang="pl-PL" sz="3200" dirty="0" err="1">
                <a:latin typeface="Arial Narrow" panose="020B0606020202030204" pitchFamily="34" charset="0"/>
              </a:rPr>
              <a:t>presentation</a:t>
            </a:r>
            <a:r>
              <a:rPr lang="pl-PL" sz="3200" dirty="0">
                <a:latin typeface="Arial Narrow" panose="020B0606020202030204" pitchFamily="34" charset="0"/>
              </a:rPr>
              <a:t> and </a:t>
            </a:r>
            <a:r>
              <a:rPr lang="pl-PL" sz="3200" dirty="0" err="1">
                <a:latin typeface="Arial Narrow" panose="020B0606020202030204" pitchFamily="34" charset="0"/>
              </a:rPr>
              <a:t>publication</a:t>
            </a:r>
            <a:r>
              <a:rPr lang="pl-PL" sz="3200" dirty="0">
                <a:latin typeface="Arial Narrow" panose="020B0606020202030204" pitchFamily="34" charset="0"/>
              </a:rPr>
              <a:t> of the </a:t>
            </a:r>
            <a:r>
              <a:rPr lang="pl-PL" sz="3200" dirty="0" err="1">
                <a:latin typeface="Arial Narrow" panose="020B0606020202030204" pitchFamily="34" charset="0"/>
              </a:rPr>
              <a:t>results</a:t>
            </a:r>
            <a:endParaRPr lang="en-GB" sz="3200" dirty="0">
              <a:latin typeface="Arial Narrow" panose="020B0606020202030204" pitchFamily="34" charset="0"/>
            </a:endParaRPr>
          </a:p>
          <a:p>
            <a:pPr algn="just"/>
            <a:r>
              <a:rPr lang="pl-PL" sz="3200" dirty="0">
                <a:latin typeface="Arial Narrow" panose="020B0606020202030204" pitchFamily="34" charset="0"/>
              </a:rPr>
              <a:t>s</a:t>
            </a:r>
            <a:r>
              <a:rPr lang="en-GB" sz="3200" dirty="0" err="1">
                <a:latin typeface="Arial Narrow" panose="020B0606020202030204" pitchFamily="34" charset="0"/>
              </a:rPr>
              <a:t>urvey</a:t>
            </a:r>
            <a:r>
              <a:rPr lang="en-GB" sz="3200" dirty="0">
                <a:latin typeface="Arial Narrow" panose="020B0606020202030204" pitchFamily="34" charset="0"/>
              </a:rPr>
              <a:t> study for </a:t>
            </a:r>
            <a:r>
              <a:rPr lang="pl-PL" sz="3200" dirty="0">
                <a:latin typeface="Arial Narrow" panose="020B0606020202030204" pitchFamily="34" charset="0"/>
              </a:rPr>
              <a:t>p</a:t>
            </a:r>
            <a:r>
              <a:rPr lang="en-GB" sz="3200" dirty="0" err="1">
                <a:latin typeface="Arial Narrow" panose="020B0606020202030204" pitchFamily="34" charset="0"/>
              </a:rPr>
              <a:t>atients</a:t>
            </a:r>
            <a:r>
              <a:rPr lang="en-GB" sz="3200" dirty="0">
                <a:latin typeface="Arial Narrow" panose="020B0606020202030204" pitchFamily="34" charset="0"/>
              </a:rPr>
              <a:t> with </a:t>
            </a:r>
            <a:r>
              <a:rPr lang="pl-PL" sz="3200" dirty="0">
                <a:latin typeface="Arial Narrow" panose="020B0606020202030204" pitchFamily="34" charset="0"/>
              </a:rPr>
              <a:t>p</a:t>
            </a:r>
            <a:r>
              <a:rPr lang="en-GB" sz="3200" dirty="0" err="1">
                <a:latin typeface="Arial Narrow" panose="020B0606020202030204" pitchFamily="34" charset="0"/>
              </a:rPr>
              <a:t>soriasis</a:t>
            </a:r>
            <a:r>
              <a:rPr lang="en-GB" sz="3200" dirty="0">
                <a:latin typeface="Arial Narrow" panose="020B0606020202030204" pitchFamily="34" charset="0"/>
              </a:rPr>
              <a:t> regarding the seasonal exacerbation of symptoms</a:t>
            </a:r>
            <a:endParaRPr lang="pl-PL" sz="3200" dirty="0">
              <a:latin typeface="Arial Narrow" panose="020B0606020202030204" pitchFamily="34" charset="0"/>
            </a:endParaRPr>
          </a:p>
          <a:p>
            <a:pPr algn="just"/>
            <a:r>
              <a:rPr lang="pl-PL" sz="3200" dirty="0" err="1">
                <a:latin typeface="Arial Narrow" panose="020B0606020202030204" pitchFamily="34" charset="0"/>
              </a:rPr>
              <a:t>scoping</a:t>
            </a:r>
            <a:r>
              <a:rPr lang="pl-PL" sz="3200" dirty="0">
                <a:latin typeface="Arial Narrow" panose="020B0606020202030204" pitchFamily="34" charset="0"/>
              </a:rPr>
              <a:t> </a:t>
            </a:r>
            <a:r>
              <a:rPr lang="pl-PL" sz="3200" dirty="0" err="1">
                <a:latin typeface="Arial Narrow" panose="020B0606020202030204" pitchFamily="34" charset="0"/>
              </a:rPr>
              <a:t>review</a:t>
            </a:r>
            <a:r>
              <a:rPr lang="pl-PL" sz="3200" dirty="0">
                <a:latin typeface="Arial Narrow" panose="020B0606020202030204" pitchFamily="34" charset="0"/>
              </a:rPr>
              <a:t> on monitoring </a:t>
            </a:r>
            <a:r>
              <a:rPr lang="pl-PL" sz="3200" dirty="0" err="1">
                <a:latin typeface="Arial Narrow" panose="020B0606020202030204" pitchFamily="34" charset="0"/>
              </a:rPr>
              <a:t>inflammatory</a:t>
            </a:r>
            <a:r>
              <a:rPr lang="pl-PL" sz="3200" dirty="0">
                <a:latin typeface="Arial Narrow" panose="020B0606020202030204" pitchFamily="34" charset="0"/>
              </a:rPr>
              <a:t> </a:t>
            </a:r>
            <a:r>
              <a:rPr lang="pl-PL" sz="3200" dirty="0" err="1">
                <a:latin typeface="Arial Narrow" panose="020B0606020202030204" pitchFamily="34" charset="0"/>
              </a:rPr>
              <a:t>blood</a:t>
            </a:r>
            <a:r>
              <a:rPr lang="pl-PL" sz="3200" dirty="0">
                <a:latin typeface="Arial Narrow" panose="020B0606020202030204" pitchFamily="34" charset="0"/>
              </a:rPr>
              <a:t> </a:t>
            </a:r>
            <a:r>
              <a:rPr lang="pl-PL" sz="3200" dirty="0" err="1">
                <a:latin typeface="Arial Narrow" panose="020B0606020202030204" pitchFamily="34" charset="0"/>
              </a:rPr>
              <a:t>parameters</a:t>
            </a:r>
            <a:r>
              <a:rPr lang="pl-PL" sz="3200" dirty="0">
                <a:latin typeface="Arial Narrow" panose="020B0606020202030204" pitchFamily="34" charset="0"/>
              </a:rPr>
              <a:t> in </a:t>
            </a:r>
            <a:r>
              <a:rPr lang="pl-PL" sz="3200" dirty="0" err="1">
                <a:latin typeface="Arial Narrow" panose="020B0606020202030204" pitchFamily="34" charset="0"/>
              </a:rPr>
              <a:t>patients</a:t>
            </a:r>
            <a:r>
              <a:rPr lang="pl-PL" sz="3200" dirty="0">
                <a:latin typeface="Arial Narrow" panose="020B0606020202030204" pitchFamily="34" charset="0"/>
              </a:rPr>
              <a:t> with </a:t>
            </a:r>
            <a:r>
              <a:rPr lang="pl-PL" sz="3200" dirty="0" err="1">
                <a:latin typeface="Arial Narrow" panose="020B0606020202030204" pitchFamily="34" charset="0"/>
              </a:rPr>
              <a:t>psoriasis</a:t>
            </a:r>
            <a:r>
              <a:rPr lang="pl-PL" sz="3200" dirty="0">
                <a:latin typeface="Arial Narrow" panose="020B0606020202030204" pitchFamily="34" charset="0"/>
              </a:rPr>
              <a:t> </a:t>
            </a:r>
            <a:r>
              <a:rPr lang="pl-PL" sz="3200" dirty="0" err="1">
                <a:latin typeface="Arial Narrow" panose="020B0606020202030204" pitchFamily="34" charset="0"/>
              </a:rPr>
              <a:t>during</a:t>
            </a:r>
            <a:r>
              <a:rPr lang="pl-PL" sz="3200" dirty="0">
                <a:latin typeface="Arial Narrow" panose="020B0606020202030204" pitchFamily="34" charset="0"/>
              </a:rPr>
              <a:t> </a:t>
            </a:r>
            <a:r>
              <a:rPr lang="pl-PL" sz="3200" dirty="0" err="1">
                <a:latin typeface="Arial Narrow" panose="020B0606020202030204" pitchFamily="34" charset="0"/>
              </a:rPr>
              <a:t>treament</a:t>
            </a:r>
            <a:r>
              <a:rPr lang="pl-PL" sz="3200" dirty="0">
                <a:latin typeface="Arial Narrow" panose="020B0606020202030204" pitchFamily="34" charset="0"/>
              </a:rPr>
              <a:t> with </a:t>
            </a:r>
            <a:r>
              <a:rPr lang="pl-PL" sz="3200" dirty="0" err="1">
                <a:latin typeface="Arial Narrow" panose="020B0606020202030204" pitchFamily="34" charset="0"/>
              </a:rPr>
              <a:t>biologics</a:t>
            </a:r>
            <a:endParaRPr lang="pl-PL" sz="3200" dirty="0">
              <a:latin typeface="Arial Narrow" panose="020B0606020202030204" pitchFamily="34" charset="0"/>
            </a:endParaRPr>
          </a:p>
          <a:p>
            <a:pPr algn="just"/>
            <a:r>
              <a:rPr lang="pl-PL" sz="3200" dirty="0" err="1">
                <a:latin typeface="Arial Narrow" panose="020B0606020202030204" pitchFamily="34" charset="0"/>
              </a:rPr>
              <a:t>further</a:t>
            </a:r>
            <a:r>
              <a:rPr lang="pl-PL" sz="3200" dirty="0">
                <a:latin typeface="Arial Narrow" panose="020B0606020202030204" pitchFamily="34" charset="0"/>
              </a:rPr>
              <a:t> </a:t>
            </a:r>
            <a:r>
              <a:rPr lang="pl-PL" sz="3200" dirty="0" err="1">
                <a:latin typeface="Arial Narrow" panose="020B0606020202030204" pitchFamily="34" charset="0"/>
              </a:rPr>
              <a:t>molecular</a:t>
            </a:r>
            <a:r>
              <a:rPr lang="pl-PL" sz="3200" dirty="0">
                <a:latin typeface="Arial Narrow" panose="020B0606020202030204" pitchFamily="34" charset="0"/>
              </a:rPr>
              <a:t> </a:t>
            </a:r>
            <a:r>
              <a:rPr lang="pl-PL" sz="3200" dirty="0" err="1">
                <a:latin typeface="Arial Narrow" panose="020B0606020202030204" pitchFamily="34" charset="0"/>
              </a:rPr>
              <a:t>investigations</a:t>
            </a:r>
            <a:endParaRPr lang="pl-PL" sz="3200" dirty="0">
              <a:latin typeface="Arial Narrow" panose="020B0606020202030204" pitchFamily="34" charset="0"/>
            </a:endParaRPr>
          </a:p>
          <a:p>
            <a:pPr algn="just"/>
            <a:r>
              <a:rPr lang="pl-PL" sz="3200" dirty="0" err="1">
                <a:latin typeface="Arial Narrow" panose="020B0606020202030204" pitchFamily="34" charset="0"/>
              </a:rPr>
              <a:t>applying</a:t>
            </a:r>
            <a:r>
              <a:rPr lang="pl-PL" sz="3200" dirty="0">
                <a:latin typeface="Arial Narrow" panose="020B0606020202030204" pitchFamily="34" charset="0"/>
              </a:rPr>
              <a:t> for „Preludium” </a:t>
            </a:r>
            <a:r>
              <a:rPr lang="pl-PL" sz="3200" dirty="0" err="1">
                <a:latin typeface="Arial Narrow" panose="020B0606020202030204" pitchFamily="34" charset="0"/>
              </a:rPr>
              <a:t>National</a:t>
            </a:r>
            <a:r>
              <a:rPr lang="pl-PL" sz="3200" dirty="0">
                <a:latin typeface="Arial Narrow" panose="020B0606020202030204" pitchFamily="34" charset="0"/>
              </a:rPr>
              <a:t> </a:t>
            </a:r>
            <a:r>
              <a:rPr lang="pl-PL" sz="3200" dirty="0" err="1">
                <a:latin typeface="Arial Narrow" panose="020B0606020202030204" pitchFamily="34" charset="0"/>
              </a:rPr>
              <a:t>Scientifc</a:t>
            </a:r>
            <a:r>
              <a:rPr lang="pl-PL" sz="3200" dirty="0">
                <a:latin typeface="Arial Narrow" panose="020B0606020202030204" pitchFamily="34" charset="0"/>
              </a:rPr>
              <a:t> Centre</a:t>
            </a:r>
          </a:p>
        </p:txBody>
      </p:sp>
    </p:spTree>
    <p:extLst>
      <p:ext uri="{BB962C8B-B14F-4D97-AF65-F5344CB8AC3E}">
        <p14:creationId xmlns:p14="http://schemas.microsoft.com/office/powerpoint/2010/main" val="20529606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B3D87BB-E6F8-4D17-9341-F4595BC75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 err="1">
                <a:solidFill>
                  <a:srgbClr val="00689B"/>
                </a:solidFill>
                <a:latin typeface="Arial Narrow" panose="020B0606020202030204" pitchFamily="34" charset="0"/>
              </a:rPr>
              <a:t>Thank</a:t>
            </a:r>
            <a:r>
              <a:rPr lang="pl-PL" sz="4000" b="1" dirty="0">
                <a:solidFill>
                  <a:srgbClr val="00689B"/>
                </a:solidFill>
                <a:latin typeface="Arial Narrow" panose="020B0606020202030204" pitchFamily="34" charset="0"/>
              </a:rPr>
              <a:t> </a:t>
            </a:r>
            <a:r>
              <a:rPr lang="pl-PL" sz="4000" b="1" dirty="0" err="1">
                <a:solidFill>
                  <a:srgbClr val="00689B"/>
                </a:solidFill>
                <a:latin typeface="Arial Narrow" panose="020B0606020202030204" pitchFamily="34" charset="0"/>
              </a:rPr>
              <a:t>you</a:t>
            </a:r>
            <a:r>
              <a:rPr lang="pl-PL" sz="4000" b="1" dirty="0">
                <a:solidFill>
                  <a:srgbClr val="00689B"/>
                </a:solidFill>
                <a:latin typeface="Arial Narrow" panose="020B0606020202030204" pitchFamily="34" charset="0"/>
              </a:rPr>
              <a:t> for </a:t>
            </a:r>
            <a:r>
              <a:rPr lang="pl-PL" sz="4000" b="1" dirty="0" err="1">
                <a:solidFill>
                  <a:srgbClr val="00689B"/>
                </a:solidFill>
                <a:latin typeface="Arial Narrow" panose="020B0606020202030204" pitchFamily="34" charset="0"/>
              </a:rPr>
              <a:t>your</a:t>
            </a:r>
            <a:r>
              <a:rPr lang="pl-PL" sz="4000" b="1" dirty="0">
                <a:solidFill>
                  <a:srgbClr val="00689B"/>
                </a:solidFill>
                <a:latin typeface="Arial Narrow" panose="020B0606020202030204" pitchFamily="34" charset="0"/>
              </a:rPr>
              <a:t> </a:t>
            </a:r>
            <a:r>
              <a:rPr lang="pl-PL" sz="4000" b="1" dirty="0" err="1">
                <a:solidFill>
                  <a:srgbClr val="00689B"/>
                </a:solidFill>
                <a:latin typeface="Arial Narrow" panose="020B0606020202030204" pitchFamily="34" charset="0"/>
              </a:rPr>
              <a:t>attention</a:t>
            </a:r>
            <a:r>
              <a:rPr lang="pl-PL" sz="4000" b="1" dirty="0">
                <a:solidFill>
                  <a:srgbClr val="00689B"/>
                </a:solidFill>
                <a:latin typeface="Arial Narrow" panose="020B0606020202030204" pitchFamily="34" charset="0"/>
              </a:rPr>
              <a:t>!</a:t>
            </a:r>
            <a:endParaRPr lang="en-GB" sz="4000" b="1" dirty="0">
              <a:solidFill>
                <a:srgbClr val="00689B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2BA468F-83B8-4FC0-824E-42E44A39D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77708" cy="403591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1500" b="1" dirty="0" err="1">
                <a:solidFill>
                  <a:srgbClr val="00689B"/>
                </a:solidFill>
                <a:latin typeface="Arial Narrow" panose="020B0606020202030204" pitchFamily="34" charset="0"/>
              </a:rPr>
              <a:t>References</a:t>
            </a:r>
            <a:r>
              <a:rPr lang="pl-PL" sz="15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:</a:t>
            </a:r>
          </a:p>
          <a:p>
            <a:pPr marL="360000" algn="just">
              <a:lnSpc>
                <a:spcPct val="120000"/>
              </a:lnSpc>
              <a:spcBef>
                <a:spcPts val="300"/>
              </a:spcBef>
            </a:pPr>
            <a:r>
              <a:rPr lang="en-GB" sz="900" dirty="0" err="1">
                <a:latin typeface="Arial Narrow" panose="020B0606020202030204" pitchFamily="34" charset="0"/>
              </a:rPr>
              <a:t>Denda</a:t>
            </a:r>
            <a:r>
              <a:rPr lang="en-GB" sz="900" dirty="0">
                <a:latin typeface="Arial Narrow" panose="020B0606020202030204" pitchFamily="34" charset="0"/>
              </a:rPr>
              <a:t> M</a:t>
            </a:r>
            <a:r>
              <a:rPr lang="pl-PL" sz="900" dirty="0">
                <a:latin typeface="Arial Narrow" panose="020B0606020202030204" pitchFamily="34" charset="0"/>
              </a:rPr>
              <a:t> et al</a:t>
            </a:r>
            <a:r>
              <a:rPr lang="en-GB" sz="900" dirty="0">
                <a:latin typeface="Arial Narrow" panose="020B0606020202030204" pitchFamily="34" charset="0"/>
              </a:rPr>
              <a:t>. </a:t>
            </a:r>
            <a:r>
              <a:rPr lang="en-GB" sz="900" i="1" dirty="0">
                <a:latin typeface="Arial Narrow" panose="020B0606020202030204" pitchFamily="34" charset="0"/>
              </a:rPr>
              <a:t>Low humidity stimulates epidermal DNA synthesis and amplifies the hyperproliferative response to barrier disruption: implication for seasonal exacerbations of inflammatory dermatoses</a:t>
            </a:r>
            <a:r>
              <a:rPr lang="en-GB" sz="900" dirty="0">
                <a:latin typeface="Arial Narrow" panose="020B0606020202030204" pitchFamily="34" charset="0"/>
              </a:rPr>
              <a:t>. </a:t>
            </a:r>
            <a:r>
              <a:rPr lang="pl-PL" sz="900" dirty="0">
                <a:latin typeface="Arial Narrow" panose="020B0606020202030204" pitchFamily="34" charset="0"/>
              </a:rPr>
              <a:t>J Invest Dermatol. </a:t>
            </a:r>
            <a:r>
              <a:rPr lang="pl-PL" sz="900" b="1" dirty="0">
                <a:latin typeface="Arial Narrow" panose="020B0606020202030204" pitchFamily="34" charset="0"/>
              </a:rPr>
              <a:t>1998</a:t>
            </a:r>
            <a:r>
              <a:rPr lang="pl-PL" sz="900" dirty="0">
                <a:latin typeface="Arial Narrow" panose="020B0606020202030204" pitchFamily="34" charset="0"/>
              </a:rPr>
              <a:t> Nov;111(5):873-8. </a:t>
            </a:r>
          </a:p>
          <a:p>
            <a:pPr marL="360000" algn="just">
              <a:lnSpc>
                <a:spcPct val="120000"/>
              </a:lnSpc>
              <a:spcBef>
                <a:spcPts val="300"/>
              </a:spcBef>
            </a:pPr>
            <a:r>
              <a:rPr lang="en-GB" sz="900" dirty="0">
                <a:latin typeface="Arial Narrow" panose="020B0606020202030204" pitchFamily="34" charset="0"/>
              </a:rPr>
              <a:t>Touma Z</a:t>
            </a:r>
            <a:r>
              <a:rPr lang="pl-PL" sz="900" dirty="0">
                <a:latin typeface="Arial Narrow" panose="020B0606020202030204" pitchFamily="34" charset="0"/>
              </a:rPr>
              <a:t> et al</a:t>
            </a:r>
            <a:r>
              <a:rPr lang="en-GB" sz="900" dirty="0">
                <a:latin typeface="Arial Narrow" panose="020B0606020202030204" pitchFamily="34" charset="0"/>
              </a:rPr>
              <a:t>. </a:t>
            </a:r>
            <a:r>
              <a:rPr lang="en-GB" sz="900" i="1" dirty="0">
                <a:latin typeface="Arial Narrow" panose="020B0606020202030204" pitchFamily="34" charset="0"/>
              </a:rPr>
              <a:t>Does the change in season affect disease activity in patients with psoriatic arthritis? </a:t>
            </a:r>
            <a:r>
              <a:rPr lang="en-GB" sz="900" dirty="0">
                <a:latin typeface="Arial Narrow" panose="020B0606020202030204" pitchFamily="34" charset="0"/>
              </a:rPr>
              <a:t>Ann Rheum Dis. </a:t>
            </a:r>
            <a:r>
              <a:rPr lang="en-GB" sz="900" b="1" dirty="0">
                <a:latin typeface="Arial Narrow" panose="020B0606020202030204" pitchFamily="34" charset="0"/>
              </a:rPr>
              <a:t>2012</a:t>
            </a:r>
            <a:r>
              <a:rPr lang="en-GB" sz="900" dirty="0">
                <a:latin typeface="Arial Narrow" panose="020B0606020202030204" pitchFamily="34" charset="0"/>
              </a:rPr>
              <a:t> Aug;71(8):1370-3. </a:t>
            </a:r>
            <a:endParaRPr lang="pl-PL" sz="900" dirty="0">
              <a:latin typeface="Arial Narrow" panose="020B0606020202030204" pitchFamily="34" charset="0"/>
            </a:endParaRPr>
          </a:p>
          <a:p>
            <a:pPr marL="360000" algn="just">
              <a:lnSpc>
                <a:spcPct val="120000"/>
              </a:lnSpc>
              <a:spcBef>
                <a:spcPts val="300"/>
              </a:spcBef>
            </a:pPr>
            <a:r>
              <a:rPr lang="en-GB" sz="900" dirty="0" err="1">
                <a:latin typeface="Arial Narrow" panose="020B0606020202030204" pitchFamily="34" charset="0"/>
              </a:rPr>
              <a:t>Ruano</a:t>
            </a:r>
            <a:r>
              <a:rPr lang="en-GB" sz="900" dirty="0">
                <a:latin typeface="Arial Narrow" panose="020B0606020202030204" pitchFamily="34" charset="0"/>
              </a:rPr>
              <a:t> J</a:t>
            </a:r>
            <a:r>
              <a:rPr lang="pl-PL" sz="900" dirty="0">
                <a:latin typeface="Arial Narrow" panose="020B0606020202030204" pitchFamily="34" charset="0"/>
              </a:rPr>
              <a:t> et al.</a:t>
            </a:r>
            <a:r>
              <a:rPr lang="en-GB" sz="900" dirty="0">
                <a:latin typeface="Arial Narrow" panose="020B0606020202030204" pitchFamily="34" charset="0"/>
              </a:rPr>
              <a:t> </a:t>
            </a:r>
            <a:r>
              <a:rPr lang="en-GB" sz="900" i="1" dirty="0">
                <a:latin typeface="Arial Narrow" panose="020B0606020202030204" pitchFamily="34" charset="0"/>
              </a:rPr>
              <a:t>Factors influencing seasonal patterns of relapse in anti-TNF psoriatic responders after temporary drug discontinuation</a:t>
            </a:r>
            <a:r>
              <a:rPr lang="en-GB" sz="900" dirty="0">
                <a:latin typeface="Arial Narrow" panose="020B0606020202030204" pitchFamily="34" charset="0"/>
              </a:rPr>
              <a:t>. J Eur </a:t>
            </a:r>
            <a:r>
              <a:rPr lang="en-GB" sz="900" dirty="0" err="1">
                <a:latin typeface="Arial Narrow" panose="020B0606020202030204" pitchFamily="34" charset="0"/>
              </a:rPr>
              <a:t>Acad</a:t>
            </a:r>
            <a:r>
              <a:rPr lang="en-GB" sz="900" dirty="0">
                <a:latin typeface="Arial Narrow" panose="020B0606020202030204" pitchFamily="34" charset="0"/>
              </a:rPr>
              <a:t> Dermatol </a:t>
            </a:r>
            <a:r>
              <a:rPr lang="en-GB" sz="900" dirty="0" err="1">
                <a:latin typeface="Arial Narrow" panose="020B0606020202030204" pitchFamily="34" charset="0"/>
              </a:rPr>
              <a:t>Venereol</a:t>
            </a:r>
            <a:r>
              <a:rPr lang="en-GB" sz="900" dirty="0">
                <a:latin typeface="Arial Narrow" panose="020B0606020202030204" pitchFamily="34" charset="0"/>
              </a:rPr>
              <a:t>. </a:t>
            </a:r>
            <a:r>
              <a:rPr lang="en-GB" sz="900" b="1" dirty="0">
                <a:latin typeface="Arial Narrow" panose="020B0606020202030204" pitchFamily="34" charset="0"/>
              </a:rPr>
              <a:t>2014</a:t>
            </a:r>
            <a:r>
              <a:rPr lang="en-GB" sz="900" dirty="0">
                <a:latin typeface="Arial Narrow" panose="020B0606020202030204" pitchFamily="34" charset="0"/>
              </a:rPr>
              <a:t> Apr;28(4):516-8. </a:t>
            </a:r>
            <a:endParaRPr lang="pl-PL" sz="900" dirty="0">
              <a:latin typeface="Arial Narrow" panose="020B0606020202030204" pitchFamily="34" charset="0"/>
            </a:endParaRPr>
          </a:p>
          <a:p>
            <a:pPr marL="360000" algn="just">
              <a:lnSpc>
                <a:spcPct val="120000"/>
              </a:lnSpc>
              <a:spcBef>
                <a:spcPts val="300"/>
              </a:spcBef>
            </a:pPr>
            <a:r>
              <a:rPr lang="en-GB" sz="900" dirty="0">
                <a:latin typeface="Arial Narrow" panose="020B0606020202030204" pitchFamily="34" charset="0"/>
              </a:rPr>
              <a:t>Ferguson FJ</a:t>
            </a:r>
            <a:r>
              <a:rPr lang="pl-PL" sz="900" dirty="0">
                <a:latin typeface="Arial Narrow" panose="020B0606020202030204" pitchFamily="34" charset="0"/>
              </a:rPr>
              <a:t> et al</a:t>
            </a:r>
            <a:r>
              <a:rPr lang="en-GB" sz="900" dirty="0">
                <a:latin typeface="Arial Narrow" panose="020B0606020202030204" pitchFamily="34" charset="0"/>
              </a:rPr>
              <a:t>. </a:t>
            </a:r>
            <a:r>
              <a:rPr lang="en-GB" sz="900" i="1" dirty="0">
                <a:latin typeface="Arial Narrow" panose="020B0606020202030204" pitchFamily="34" charset="0"/>
              </a:rPr>
              <a:t>Diurnal and seasonal variation in psoriasis symptoms</a:t>
            </a:r>
            <a:r>
              <a:rPr lang="en-GB" sz="900" dirty="0">
                <a:latin typeface="Arial Narrow" panose="020B0606020202030204" pitchFamily="34" charset="0"/>
              </a:rPr>
              <a:t>. J Eur </a:t>
            </a:r>
            <a:r>
              <a:rPr lang="en-GB" sz="900" dirty="0" err="1">
                <a:latin typeface="Arial Narrow" panose="020B0606020202030204" pitchFamily="34" charset="0"/>
              </a:rPr>
              <a:t>Acad</a:t>
            </a:r>
            <a:r>
              <a:rPr lang="en-GB" sz="900" dirty="0">
                <a:latin typeface="Arial Narrow" panose="020B0606020202030204" pitchFamily="34" charset="0"/>
              </a:rPr>
              <a:t> Dermatol </a:t>
            </a:r>
            <a:r>
              <a:rPr lang="en-GB" sz="900" dirty="0" err="1">
                <a:latin typeface="Arial Narrow" panose="020B0606020202030204" pitchFamily="34" charset="0"/>
              </a:rPr>
              <a:t>Venereol</a:t>
            </a:r>
            <a:r>
              <a:rPr lang="en-GB" sz="900" dirty="0">
                <a:latin typeface="Arial Narrow" panose="020B0606020202030204" pitchFamily="34" charset="0"/>
              </a:rPr>
              <a:t>. </a:t>
            </a:r>
            <a:r>
              <a:rPr lang="pl-PL" sz="900" b="1" dirty="0">
                <a:latin typeface="Arial Narrow" panose="020B0606020202030204" pitchFamily="34" charset="0"/>
              </a:rPr>
              <a:t>2021</a:t>
            </a:r>
            <a:r>
              <a:rPr lang="pl-PL" sz="900" dirty="0">
                <a:latin typeface="Arial Narrow" panose="020B0606020202030204" pitchFamily="34" charset="0"/>
              </a:rPr>
              <a:t> Jan;35(1):e45-e47.</a:t>
            </a:r>
            <a:endParaRPr lang="en-GB" sz="900" dirty="0">
              <a:latin typeface="Arial Narrow" panose="020B0606020202030204" pitchFamily="34" charset="0"/>
            </a:endParaRPr>
          </a:p>
          <a:p>
            <a:pPr marL="360000" algn="just">
              <a:lnSpc>
                <a:spcPct val="120000"/>
              </a:lnSpc>
              <a:spcBef>
                <a:spcPts val="300"/>
              </a:spcBef>
              <a:spcAft>
                <a:spcPts val="800"/>
              </a:spcAft>
            </a:pPr>
            <a:r>
              <a:rPr lang="pl-PL" sz="900" dirty="0" err="1">
                <a:latin typeface="Arial Narrow" panose="020B0606020202030204" pitchFamily="34" charset="0"/>
              </a:rPr>
              <a:t>Dopico</a:t>
            </a:r>
            <a:r>
              <a:rPr lang="pl-PL" sz="900" dirty="0">
                <a:latin typeface="Arial Narrow" panose="020B0606020202030204" pitchFamily="34" charset="0"/>
              </a:rPr>
              <a:t> XC et al. </a:t>
            </a:r>
            <a:r>
              <a:rPr lang="en-GB" sz="900" i="1" dirty="0">
                <a:latin typeface="Arial Narrow" panose="020B0606020202030204" pitchFamily="34" charset="0"/>
              </a:rPr>
              <a:t>Widespread seasonal gene expression reveals annual differences in human immunity and physiology</a:t>
            </a:r>
            <a:r>
              <a:rPr lang="en-GB" sz="900" dirty="0">
                <a:latin typeface="Arial Narrow" panose="020B0606020202030204" pitchFamily="34" charset="0"/>
              </a:rPr>
              <a:t>. Nat </a:t>
            </a:r>
            <a:r>
              <a:rPr lang="en-GB" sz="900" dirty="0" err="1">
                <a:latin typeface="Arial Narrow" panose="020B0606020202030204" pitchFamily="34" charset="0"/>
              </a:rPr>
              <a:t>Commun</a:t>
            </a:r>
            <a:r>
              <a:rPr lang="en-GB" sz="900" dirty="0">
                <a:latin typeface="Arial Narrow" panose="020B0606020202030204" pitchFamily="34" charset="0"/>
              </a:rPr>
              <a:t>. </a:t>
            </a:r>
            <a:r>
              <a:rPr lang="en-GB" sz="900" b="1" dirty="0">
                <a:latin typeface="Arial Narrow" panose="020B0606020202030204" pitchFamily="34" charset="0"/>
              </a:rPr>
              <a:t>2015</a:t>
            </a:r>
            <a:r>
              <a:rPr lang="en-GB" sz="900" dirty="0">
                <a:latin typeface="Arial Narrow" panose="020B0606020202030204" pitchFamily="34" charset="0"/>
              </a:rPr>
              <a:t> May 12;6:7000. </a:t>
            </a:r>
          </a:p>
          <a:p>
            <a:pPr marL="360000" algn="just">
              <a:lnSpc>
                <a:spcPct val="120000"/>
              </a:lnSpc>
              <a:spcBef>
                <a:spcPts val="300"/>
              </a:spcBef>
              <a:spcAft>
                <a:spcPts val="800"/>
              </a:spcAft>
            </a:pPr>
            <a:r>
              <a:rPr lang="en-GB" sz="900" dirty="0">
                <a:latin typeface="Arial Narrow" panose="020B0606020202030204" pitchFamily="34" charset="0"/>
              </a:rPr>
              <a:t>Pascoe VL, Kimball AB. </a:t>
            </a:r>
            <a:r>
              <a:rPr lang="en-GB" sz="900" i="1" dirty="0">
                <a:latin typeface="Arial Narrow" panose="020B0606020202030204" pitchFamily="34" charset="0"/>
              </a:rPr>
              <a:t>Seasonal variation of acne and psoriasis: A 3-year study using the Physician Global Assessment severity scale.</a:t>
            </a:r>
            <a:r>
              <a:rPr lang="en-GB" sz="900" dirty="0">
                <a:latin typeface="Arial Narrow" panose="020B0606020202030204" pitchFamily="34" charset="0"/>
              </a:rPr>
              <a:t> </a:t>
            </a:r>
            <a:r>
              <a:rPr lang="pl-PL" sz="900" dirty="0">
                <a:latin typeface="Arial Narrow" panose="020B0606020202030204" pitchFamily="34" charset="0"/>
              </a:rPr>
              <a:t>J Am </a:t>
            </a:r>
            <a:r>
              <a:rPr lang="pl-PL" sz="900" dirty="0" err="1">
                <a:latin typeface="Arial Narrow" panose="020B0606020202030204" pitchFamily="34" charset="0"/>
              </a:rPr>
              <a:t>Acad</a:t>
            </a:r>
            <a:r>
              <a:rPr lang="pl-PL" sz="900" dirty="0">
                <a:latin typeface="Arial Narrow" panose="020B0606020202030204" pitchFamily="34" charset="0"/>
              </a:rPr>
              <a:t> Dermatol. </a:t>
            </a:r>
            <a:r>
              <a:rPr lang="pl-PL" sz="900" b="1" dirty="0">
                <a:latin typeface="Arial Narrow" panose="020B0606020202030204" pitchFamily="34" charset="0"/>
              </a:rPr>
              <a:t>2015</a:t>
            </a:r>
            <a:r>
              <a:rPr lang="pl-PL" sz="900" dirty="0">
                <a:latin typeface="Arial Narrow" panose="020B0606020202030204" pitchFamily="34" charset="0"/>
              </a:rPr>
              <a:t> Sep;73(3):523-5.</a:t>
            </a:r>
          </a:p>
          <a:p>
            <a:pPr marL="360000" algn="just">
              <a:lnSpc>
                <a:spcPct val="120000"/>
              </a:lnSpc>
              <a:spcBef>
                <a:spcPts val="300"/>
              </a:spcBef>
              <a:spcAft>
                <a:spcPts val="800"/>
              </a:spcAft>
            </a:pPr>
            <a:r>
              <a:rPr lang="en-GB" sz="900" dirty="0">
                <a:latin typeface="Arial Narrow" panose="020B0606020202030204" pitchFamily="34" charset="0"/>
              </a:rPr>
              <a:t>Kubota K</a:t>
            </a:r>
            <a:r>
              <a:rPr lang="pl-PL" sz="900" dirty="0">
                <a:latin typeface="Arial Narrow" panose="020B0606020202030204" pitchFamily="34" charset="0"/>
              </a:rPr>
              <a:t> et al</a:t>
            </a:r>
            <a:r>
              <a:rPr lang="en-GB" sz="900" dirty="0">
                <a:latin typeface="Arial Narrow" panose="020B0606020202030204" pitchFamily="34" charset="0"/>
              </a:rPr>
              <a:t>. </a:t>
            </a:r>
            <a:r>
              <a:rPr lang="en-GB" sz="900" i="1" dirty="0">
                <a:latin typeface="Arial Narrow" panose="020B0606020202030204" pitchFamily="34" charset="0"/>
              </a:rPr>
              <a:t>Epidemiology of psoriasis and palmoplantar pustulosis: a nationwide study using the Japanese national claims database.</a:t>
            </a:r>
            <a:r>
              <a:rPr lang="en-GB" sz="900" dirty="0">
                <a:latin typeface="Arial Narrow" panose="020B0606020202030204" pitchFamily="34" charset="0"/>
              </a:rPr>
              <a:t> </a:t>
            </a:r>
            <a:r>
              <a:rPr lang="pl-PL" sz="900" dirty="0">
                <a:latin typeface="Arial Narrow" panose="020B0606020202030204" pitchFamily="34" charset="0"/>
              </a:rPr>
              <a:t>BMJ Open. </a:t>
            </a:r>
            <a:r>
              <a:rPr lang="pl-PL" sz="900" b="1" dirty="0">
                <a:latin typeface="Arial Narrow" panose="020B0606020202030204" pitchFamily="34" charset="0"/>
              </a:rPr>
              <a:t>2015</a:t>
            </a:r>
            <a:r>
              <a:rPr lang="pl-PL" sz="900" dirty="0">
                <a:latin typeface="Arial Narrow" panose="020B0606020202030204" pitchFamily="34" charset="0"/>
              </a:rPr>
              <a:t> Jan 14;5(1):e006450. </a:t>
            </a:r>
          </a:p>
          <a:p>
            <a:pPr marL="360000" algn="just">
              <a:lnSpc>
                <a:spcPct val="120000"/>
              </a:lnSpc>
              <a:spcBef>
                <a:spcPts val="300"/>
              </a:spcBef>
              <a:spcAft>
                <a:spcPts val="800"/>
              </a:spcAft>
            </a:pPr>
            <a:r>
              <a:rPr lang="en-GB" sz="900" dirty="0">
                <a:latin typeface="Arial Narrow" panose="020B0606020202030204" pitchFamily="34" charset="0"/>
              </a:rPr>
              <a:t>Li WQ </a:t>
            </a:r>
            <a:r>
              <a:rPr lang="pl-PL" sz="900" dirty="0">
                <a:latin typeface="Arial Narrow" panose="020B0606020202030204" pitchFamily="34" charset="0"/>
              </a:rPr>
              <a:t>et al</a:t>
            </a:r>
            <a:r>
              <a:rPr lang="en-GB" sz="900" dirty="0">
                <a:latin typeface="Arial Narrow" panose="020B0606020202030204" pitchFamily="34" charset="0"/>
              </a:rPr>
              <a:t>. </a:t>
            </a:r>
            <a:r>
              <a:rPr lang="en-GB" sz="900" i="1" dirty="0">
                <a:latin typeface="Arial Narrow" panose="020B0606020202030204" pitchFamily="34" charset="0"/>
              </a:rPr>
              <a:t>Rotating night-shift work and risk of psoriasis in US women</a:t>
            </a:r>
            <a:r>
              <a:rPr lang="en-GB" sz="900" dirty="0">
                <a:latin typeface="Arial Narrow" panose="020B0606020202030204" pitchFamily="34" charset="0"/>
              </a:rPr>
              <a:t>. J Invest Dermatol. </a:t>
            </a:r>
            <a:r>
              <a:rPr lang="en-GB" sz="900" b="1" dirty="0">
                <a:latin typeface="Arial Narrow" panose="020B0606020202030204" pitchFamily="34" charset="0"/>
              </a:rPr>
              <a:t>2013</a:t>
            </a:r>
            <a:r>
              <a:rPr lang="en-GB" sz="900" dirty="0">
                <a:latin typeface="Arial Narrow" panose="020B0606020202030204" pitchFamily="34" charset="0"/>
              </a:rPr>
              <a:t> Feb;133(2):565-7.</a:t>
            </a:r>
          </a:p>
          <a:p>
            <a:pPr marL="360000" algn="just">
              <a:lnSpc>
                <a:spcPct val="120000"/>
              </a:lnSpc>
              <a:spcBef>
                <a:spcPts val="300"/>
              </a:spcBef>
              <a:spcAft>
                <a:spcPts val="800"/>
              </a:spcAft>
            </a:pPr>
            <a:r>
              <a:rPr lang="en-GB" sz="900" dirty="0">
                <a:latin typeface="Arial Narrow" panose="020B0606020202030204" pitchFamily="34" charset="0"/>
              </a:rPr>
              <a:t>Wu Q </a:t>
            </a:r>
            <a:r>
              <a:rPr lang="pl-PL" sz="900" dirty="0">
                <a:latin typeface="Arial Narrow" panose="020B0606020202030204" pitchFamily="34" charset="0"/>
              </a:rPr>
              <a:t>et al</a:t>
            </a:r>
            <a:r>
              <a:rPr lang="en-GB" sz="900" dirty="0">
                <a:latin typeface="Arial Narrow" panose="020B0606020202030204" pitchFamily="34" charset="0"/>
              </a:rPr>
              <a:t>. </a:t>
            </a:r>
            <a:r>
              <a:rPr lang="en-GB" sz="900" i="1" dirty="0">
                <a:latin typeface="Arial Narrow" panose="020B0606020202030204" pitchFamily="34" charset="0"/>
              </a:rPr>
              <a:t>Seasonality and global public interest in psoriasis: an </a:t>
            </a:r>
            <a:r>
              <a:rPr lang="en-GB" sz="900" i="1" dirty="0" err="1">
                <a:latin typeface="Arial Narrow" panose="020B0606020202030204" pitchFamily="34" charset="0"/>
              </a:rPr>
              <a:t>infodemiology</a:t>
            </a:r>
            <a:r>
              <a:rPr lang="en-GB" sz="900" i="1" dirty="0">
                <a:latin typeface="Arial Narrow" panose="020B0606020202030204" pitchFamily="34" charset="0"/>
              </a:rPr>
              <a:t> study</a:t>
            </a:r>
            <a:r>
              <a:rPr lang="en-GB" sz="900" dirty="0">
                <a:latin typeface="Arial Narrow" panose="020B0606020202030204" pitchFamily="34" charset="0"/>
              </a:rPr>
              <a:t>. </a:t>
            </a:r>
            <a:r>
              <a:rPr lang="pl-PL" sz="900" dirty="0" err="1">
                <a:latin typeface="Arial Narrow" panose="020B0606020202030204" pitchFamily="34" charset="0"/>
              </a:rPr>
              <a:t>Postgrad</a:t>
            </a:r>
            <a:r>
              <a:rPr lang="pl-PL" sz="900" dirty="0">
                <a:latin typeface="Arial Narrow" panose="020B0606020202030204" pitchFamily="34" charset="0"/>
              </a:rPr>
              <a:t> </a:t>
            </a:r>
            <a:r>
              <a:rPr lang="pl-PL" sz="900" dirty="0" err="1">
                <a:latin typeface="Arial Narrow" panose="020B0606020202030204" pitchFamily="34" charset="0"/>
              </a:rPr>
              <a:t>Med</a:t>
            </a:r>
            <a:r>
              <a:rPr lang="pl-PL" sz="900" dirty="0">
                <a:latin typeface="Arial Narrow" panose="020B0606020202030204" pitchFamily="34" charset="0"/>
              </a:rPr>
              <a:t> J. </a:t>
            </a:r>
            <a:r>
              <a:rPr lang="pl-PL" sz="900" b="1" dirty="0">
                <a:latin typeface="Arial Narrow" panose="020B0606020202030204" pitchFamily="34" charset="0"/>
              </a:rPr>
              <a:t>2020</a:t>
            </a:r>
            <a:r>
              <a:rPr lang="pl-PL" sz="900" dirty="0">
                <a:latin typeface="Arial Narrow" panose="020B0606020202030204" pitchFamily="34" charset="0"/>
              </a:rPr>
              <a:t> Mar;96(1133):139-143.</a:t>
            </a:r>
            <a:endParaRPr lang="en-GB" sz="900" dirty="0">
              <a:latin typeface="Arial Narrow" panose="020B0606020202030204" pitchFamily="34" charset="0"/>
            </a:endParaRPr>
          </a:p>
          <a:p>
            <a:pPr marL="0" indent="0" algn="just">
              <a:buNone/>
            </a:pPr>
            <a:r>
              <a:rPr lang="pl-PL" sz="1500" dirty="0">
                <a:latin typeface="Arial Narrow" panose="020B0606020202030204" pitchFamily="34" charset="0"/>
              </a:rPr>
              <a:t>e-mail: </a:t>
            </a:r>
            <a:r>
              <a:rPr lang="pl-PL" sz="1500" dirty="0">
                <a:solidFill>
                  <a:srgbClr val="00689B"/>
                </a:solidFill>
                <a:latin typeface="Arial Narrow" panose="020B0606020202030204" pitchFamily="34" charset="0"/>
              </a:rPr>
              <a:t>michal.niedzwiedz@student.umed.lodz.pl</a:t>
            </a:r>
            <a:endParaRPr lang="en-GB" sz="1500" dirty="0">
              <a:solidFill>
                <a:srgbClr val="00689B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E9BA24-0A22-49DC-A520-056CF4220C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158" y="1825624"/>
            <a:ext cx="4572000" cy="2819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7AA0FB-08D6-4CD1-9229-E0DF89E8D219}"/>
              </a:ext>
            </a:extLst>
          </p:cNvPr>
          <p:cNvSpPr txBox="1"/>
          <p:nvPr/>
        </p:nvSpPr>
        <p:spPr>
          <a:xfrm>
            <a:off x="7363326" y="4636502"/>
            <a:ext cx="444366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https://images.app.goo.gl/UdPfxj7tgPYjimpS9</a:t>
            </a:r>
          </a:p>
        </p:txBody>
      </p:sp>
    </p:spTree>
    <p:extLst>
      <p:ext uri="{BB962C8B-B14F-4D97-AF65-F5344CB8AC3E}">
        <p14:creationId xmlns:p14="http://schemas.microsoft.com/office/powerpoint/2010/main" val="243778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3"/>
    </mc:Choice>
    <mc:Fallback xmlns="">
      <p:transition spd="slow" advTm="4453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D8EE1F-73D9-AEE9-BAC5-A80808F33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070600" cy="1325563"/>
          </a:xfrm>
        </p:spPr>
        <p:txBody>
          <a:bodyPr>
            <a:normAutofit/>
          </a:bodyPr>
          <a:lstStyle/>
          <a:p>
            <a:r>
              <a:rPr lang="pl-PL" sz="3600" b="1" dirty="0" err="1">
                <a:solidFill>
                  <a:srgbClr val="00689B"/>
                </a:solidFill>
                <a:latin typeface="Arial Narrow" panose="020B0606020202030204" pitchFamily="34" charset="0"/>
              </a:rPr>
              <a:t>Inflammatory</a:t>
            </a:r>
            <a:r>
              <a:rPr lang="pl-PL" sz="3600" b="1" dirty="0">
                <a:solidFill>
                  <a:srgbClr val="00689B"/>
                </a:solidFill>
                <a:latin typeface="Arial Narrow" panose="020B0606020202030204" pitchFamily="34" charset="0"/>
              </a:rPr>
              <a:t> </a:t>
            </a:r>
            <a:r>
              <a:rPr lang="pl-PL" sz="3600" b="1" dirty="0" err="1">
                <a:solidFill>
                  <a:srgbClr val="00689B"/>
                </a:solidFill>
                <a:latin typeface="Arial Narrow" panose="020B0606020202030204" pitchFamily="34" charset="0"/>
              </a:rPr>
              <a:t>blood</a:t>
            </a:r>
            <a:r>
              <a:rPr lang="pl-PL" sz="3600" b="1" dirty="0">
                <a:solidFill>
                  <a:srgbClr val="00689B"/>
                </a:solidFill>
                <a:latin typeface="Arial Narrow" panose="020B0606020202030204" pitchFamily="34" charset="0"/>
              </a:rPr>
              <a:t> </a:t>
            </a:r>
            <a:r>
              <a:rPr lang="pl-PL" sz="3600" b="1" dirty="0" err="1">
                <a:solidFill>
                  <a:srgbClr val="00689B"/>
                </a:solidFill>
                <a:latin typeface="Arial Narrow" panose="020B0606020202030204" pitchFamily="34" charset="0"/>
              </a:rPr>
              <a:t>parameters</a:t>
            </a:r>
            <a:endParaRPr lang="pl-PL" sz="3600" b="1" dirty="0">
              <a:solidFill>
                <a:srgbClr val="00689B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CB16908C-B9B8-687A-C91C-41261C303A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06308" y="3997652"/>
            <a:ext cx="4969429" cy="1120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AF2CB03-3F32-FD2C-6CF7-BAD71E6E68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72"/>
          <a:stretch/>
        </p:blipFill>
        <p:spPr>
          <a:xfrm>
            <a:off x="7006308" y="2004008"/>
            <a:ext cx="4969429" cy="1831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20AC5F2-0211-D3A8-131C-84C141104D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6308" y="202672"/>
            <a:ext cx="4969429" cy="1638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F19F7E8-8DDA-DEDA-EB73-CCE900FCDE47}"/>
              </a:ext>
            </a:extLst>
          </p:cNvPr>
          <p:cNvSpPr txBox="1"/>
          <p:nvPr/>
        </p:nvSpPr>
        <p:spPr>
          <a:xfrm>
            <a:off x="838200" y="1792355"/>
            <a:ext cx="5946422" cy="113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different reaction for each biological medication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i="1" dirty="0" err="1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predictor</a:t>
            </a:r>
            <a:r>
              <a:rPr lang="en-GB" sz="24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parameters for personalized therapy?</a:t>
            </a:r>
            <a:endParaRPr lang="en-GB" sz="2400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881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1CAF245-4419-451E-A116-FD0DB44E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43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>
                <a:solidFill>
                  <a:srgbClr val="00689B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Study hypothesis</a:t>
            </a:r>
            <a:endParaRPr lang="en-GB" sz="3600" b="1" dirty="0">
              <a:solidFill>
                <a:srgbClr val="00689B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1EF1695-21F8-43CC-A35C-6FA00A55C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1055"/>
            <a:ext cx="6826956" cy="438745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effectiveness of treating psoriasis using biologic drugs depends on</a:t>
            </a:r>
            <a:r>
              <a:rPr lang="pl-PL" sz="32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L="0" indent="0" algn="just">
              <a:buNone/>
            </a:pPr>
            <a:endParaRPr lang="pl-PL" sz="3200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2" algn="just"/>
            <a:r>
              <a:rPr lang="en-US" sz="32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moment of starting therapy, </a:t>
            </a:r>
            <a:endParaRPr lang="pl-PL" sz="3200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2" algn="just"/>
            <a:endParaRPr lang="pl-PL" sz="3200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2" algn="just"/>
            <a:r>
              <a:rPr lang="en-US" sz="32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initial disease severity </a:t>
            </a:r>
            <a:r>
              <a:rPr lang="en-GB" sz="32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scores</a:t>
            </a:r>
            <a:r>
              <a:rPr lang="pl-PL" sz="32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  <a:p>
            <a:pPr marL="914400" lvl="2" indent="0" algn="just">
              <a:buNone/>
            </a:pPr>
            <a:endParaRPr lang="pl-PL" sz="3200" dirty="0"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2" algn="just"/>
            <a:r>
              <a:rPr lang="en-US" sz="32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inflammatory blood parameters</a:t>
            </a:r>
            <a:r>
              <a:rPr lang="pl-PL" sz="32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pl-PL" sz="3200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n-US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35">
            <a:extLst>
              <a:ext uri="{FF2B5EF4-FFF2-40B4-BE49-F238E27FC236}">
                <a16:creationId xmlns:a16="http://schemas.microsoft.com/office/drawing/2014/main" id="{BD730A41-8948-372E-4E8D-9ED5C63A97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2410" y="3761509"/>
            <a:ext cx="2984812" cy="1807001"/>
          </a:xfrm>
          <a:prstGeom prst="rect">
            <a:avLst/>
          </a:prstGeom>
        </p:spPr>
      </p:pic>
      <p:pic>
        <p:nvPicPr>
          <p:cNvPr id="6" name="Picture 37">
            <a:extLst>
              <a:ext uri="{FF2B5EF4-FFF2-40B4-BE49-F238E27FC236}">
                <a16:creationId xmlns:a16="http://schemas.microsoft.com/office/drawing/2014/main" id="{E77748F2-5017-F731-FA42-FC9F84EDD5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2410" y="1325563"/>
            <a:ext cx="2984811" cy="192234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60105D56-0759-9846-F80C-04B4D7875BE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/>
          <a:srcRect l="29630" t="10979" r="63333" b="77002"/>
          <a:stretch/>
        </p:blipFill>
        <p:spPr>
          <a:xfrm>
            <a:off x="1386705" y="2705316"/>
            <a:ext cx="632178" cy="60444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AEE24C8-CCB7-1DFA-7D97-7F8ADDAD062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/>
          <a:srcRect l="29630" t="25444" r="63333" b="61572"/>
          <a:stretch/>
        </p:blipFill>
        <p:spPr>
          <a:xfrm>
            <a:off x="1433689" y="3662119"/>
            <a:ext cx="585193" cy="60444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908AF64D-D2C7-5756-E21B-40D35F63E5D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/>
          <a:srcRect l="29630" t="40849" r="63333" b="46167"/>
          <a:stretch/>
        </p:blipFill>
        <p:spPr>
          <a:xfrm>
            <a:off x="1433689" y="4615315"/>
            <a:ext cx="585194" cy="60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74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F6A3936-1CD4-4789-AD1C-52C89A80D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00689B"/>
                </a:solidFill>
                <a:latin typeface="Arial Narrow" panose="020B0606020202030204" pitchFamily="34" charset="0"/>
              </a:rPr>
              <a:t>Study design</a:t>
            </a:r>
            <a:endParaRPr lang="en-GB" sz="4000" dirty="0">
              <a:solidFill>
                <a:srgbClr val="00689B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B8E8A6B-F07A-4B91-8455-BD2D20D01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4533"/>
            <a:ext cx="10515600" cy="4776740"/>
          </a:xfrm>
        </p:spPr>
        <p:txBody>
          <a:bodyPr numCol="1">
            <a:noAutofit/>
          </a:bodyPr>
          <a:lstStyle/>
          <a:p>
            <a:pPr algn="just"/>
            <a:r>
              <a:rPr lang="en-AU" sz="2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patients with psoriasis vulgaris</a:t>
            </a:r>
            <a:r>
              <a:rPr lang="pl-PL" sz="2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(PV)</a:t>
            </a:r>
            <a:r>
              <a:rPr lang="en-AU" sz="2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fulfilling the criteria for biological treatment</a:t>
            </a:r>
            <a:endParaRPr lang="pl-PL" sz="24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pl-PL" sz="24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lang="en-GB" sz="24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utcome</a:t>
            </a:r>
            <a:r>
              <a:rPr lang="en-GB" sz="2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psoriasis treatment assessed by scores of psoriasis severity:</a:t>
            </a:r>
            <a:endParaRPr lang="pl-PL" sz="24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en-GB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Psoriasis Area and Severity Index (PASI), </a:t>
            </a:r>
            <a:endParaRPr lang="pl-PL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en-GB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Body Surface Area (BSA), </a:t>
            </a:r>
            <a:endParaRPr lang="pl-PL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en-GB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Dermatology Life Quality Index (DLQI).</a:t>
            </a:r>
            <a:endParaRPr lang="pl-PL" dirty="0"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pl-PL" sz="2400" dirty="0" err="1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inflammatory</a:t>
            </a:r>
            <a:r>
              <a:rPr lang="pl-PL" sz="24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2400" dirty="0" err="1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blood</a:t>
            </a:r>
            <a:r>
              <a:rPr lang="pl-PL" sz="24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sz="2400" dirty="0" err="1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indexes</a:t>
            </a:r>
            <a:endParaRPr lang="pl-PL" sz="2400" dirty="0"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pl-PL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NLR —</a:t>
            </a:r>
            <a:r>
              <a:rPr lang="pl-PL" dirty="0" err="1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neutrophil</a:t>
            </a:r>
            <a:r>
              <a:rPr lang="pl-PL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count</a:t>
            </a:r>
            <a:r>
              <a:rPr lang="pl-PL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pl-PL" dirty="0" err="1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lymphocyte</a:t>
            </a:r>
            <a:r>
              <a:rPr lang="pl-PL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count</a:t>
            </a:r>
            <a:r>
              <a:rPr lang="pl-PL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 </a:t>
            </a:r>
          </a:p>
          <a:p>
            <a:pPr lvl="1" algn="just"/>
            <a:r>
              <a:rPr lang="pl-PL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NMR —</a:t>
            </a:r>
            <a:r>
              <a:rPr lang="pl-PL" dirty="0" err="1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neutrophil</a:t>
            </a:r>
            <a:r>
              <a:rPr lang="pl-PL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count</a:t>
            </a:r>
            <a:r>
              <a:rPr lang="pl-PL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 </a:t>
            </a:r>
            <a:r>
              <a:rPr lang="pl-PL" dirty="0" err="1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monocyte</a:t>
            </a:r>
            <a:r>
              <a:rPr lang="pl-PL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count</a:t>
            </a:r>
            <a:r>
              <a:rPr lang="pl-PL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 </a:t>
            </a:r>
          </a:p>
          <a:p>
            <a:pPr lvl="1" algn="just"/>
            <a:r>
              <a:rPr lang="pl-PL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PLR —</a:t>
            </a:r>
            <a:r>
              <a:rPr lang="pl-PL" dirty="0" err="1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platelet</a:t>
            </a:r>
            <a:r>
              <a:rPr lang="pl-PL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count</a:t>
            </a:r>
            <a:r>
              <a:rPr lang="pl-PL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pl-PL" dirty="0" err="1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lymphocyte</a:t>
            </a:r>
            <a:r>
              <a:rPr lang="pl-PL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count</a:t>
            </a:r>
            <a:r>
              <a:rPr lang="pl-PL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 </a:t>
            </a:r>
          </a:p>
          <a:p>
            <a:pPr lvl="1" algn="just"/>
            <a:r>
              <a:rPr lang="pl-PL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SII — </a:t>
            </a:r>
            <a:r>
              <a:rPr lang="pl-PL" dirty="0" err="1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neutrophile</a:t>
            </a:r>
            <a:r>
              <a:rPr lang="pl-PL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count</a:t>
            </a:r>
            <a:r>
              <a:rPr lang="pl-PL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× (</a:t>
            </a:r>
            <a:r>
              <a:rPr lang="pl-PL" dirty="0" err="1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platelet</a:t>
            </a:r>
            <a:r>
              <a:rPr lang="pl-PL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count</a:t>
            </a:r>
            <a:r>
              <a:rPr lang="pl-PL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pl-PL" dirty="0" err="1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lymphocyte</a:t>
            </a:r>
            <a:r>
              <a:rPr lang="pl-PL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count</a:t>
            </a:r>
            <a:r>
              <a:rPr lang="pl-PL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ratio)</a:t>
            </a:r>
            <a:endParaRPr lang="pl-PL" sz="1800" dirty="0"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581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E3567E6-5143-445B-947C-550F250E4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err="1">
                <a:solidFill>
                  <a:srgbClr val="00689B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Study</a:t>
            </a:r>
            <a:r>
              <a:rPr lang="pl-PL" sz="3600" b="1" dirty="0">
                <a:solidFill>
                  <a:srgbClr val="00689B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design</a:t>
            </a:r>
            <a:endParaRPr lang="en-GB" sz="7200" b="1" dirty="0">
              <a:solidFill>
                <a:srgbClr val="00689B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EBF8DDF-30BA-4169-BF2F-4B041E555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851314"/>
          </a:xfrm>
        </p:spPr>
        <p:txBody>
          <a:bodyPr numCol="1"/>
          <a:lstStyle/>
          <a:p>
            <a:pPr marL="0" indent="0" algn="ctr">
              <a:buNone/>
            </a:pPr>
            <a:r>
              <a:rPr lang="en-AU" sz="32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patients divided into </a:t>
            </a:r>
            <a:r>
              <a:rPr lang="en-GB" sz="32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 groups</a:t>
            </a:r>
            <a:endParaRPr lang="pl-PL" sz="3200" dirty="0"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GB" dirty="0">
              <a:latin typeface="Arial Narrow" panose="020B0606020202030204" pitchFamily="34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AA8C8BDE-9FAE-475C-852C-04A06A9DC228}"/>
              </a:ext>
            </a:extLst>
          </p:cNvPr>
          <p:cNvSpPr txBox="1"/>
          <p:nvPr/>
        </p:nvSpPr>
        <p:spPr>
          <a:xfrm>
            <a:off x="838200" y="3254922"/>
            <a:ext cx="5257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sz="2400" dirty="0">
                <a:solidFill>
                  <a:schemeClr val="accent1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beginning the treatment in the cold period o</a:t>
            </a:r>
            <a:r>
              <a:rPr lang="pl-PL" sz="2400" dirty="0">
                <a:solidFill>
                  <a:schemeClr val="accent1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 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year (</a:t>
            </a:r>
            <a:r>
              <a:rPr lang="pl-PL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October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-March)</a:t>
            </a:r>
            <a:endParaRPr lang="pl-PL" sz="2400" dirty="0">
              <a:solidFill>
                <a:schemeClr val="accent1">
                  <a:lumMod val="75000"/>
                </a:schemeClr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A07332FA-A810-481F-BF90-EC3D01094A9F}"/>
              </a:ext>
            </a:extLst>
          </p:cNvPr>
          <p:cNvSpPr txBox="1"/>
          <p:nvPr/>
        </p:nvSpPr>
        <p:spPr>
          <a:xfrm>
            <a:off x="6361043" y="3254921"/>
            <a:ext cx="53538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sz="2400" dirty="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beginning the treatment in the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warm</a:t>
            </a:r>
            <a:r>
              <a:rPr lang="en-GB" sz="2400" dirty="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period of the year</a:t>
            </a:r>
            <a:r>
              <a:rPr lang="pl-PL" sz="2400" dirty="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pl-PL" sz="2400" dirty="0" err="1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April</a:t>
            </a:r>
            <a:r>
              <a:rPr lang="en-GB" sz="2400" dirty="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-September) </a:t>
            </a:r>
            <a:endParaRPr lang="en-GB" sz="2400" dirty="0">
              <a:solidFill>
                <a:schemeClr val="accent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6" name="Łącznik prosty ze strzałką 5">
            <a:extLst>
              <a:ext uri="{FF2B5EF4-FFF2-40B4-BE49-F238E27FC236}">
                <a16:creationId xmlns:a16="http://schemas.microsoft.com/office/drawing/2014/main" id="{998E74AB-869D-4937-A59B-61AF8CC6840A}"/>
              </a:ext>
            </a:extLst>
          </p:cNvPr>
          <p:cNvCxnSpPr>
            <a:cxnSpLocks/>
            <a:endCxn id="5" idx="0"/>
          </p:cNvCxnSpPr>
          <p:nvPr/>
        </p:nvCxnSpPr>
        <p:spPr>
          <a:xfrm flipH="1">
            <a:off x="3467100" y="2676940"/>
            <a:ext cx="2628900" cy="577982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E5CB2513-C8A1-4909-A247-E93D3CD50C3F}"/>
              </a:ext>
            </a:extLst>
          </p:cNvPr>
          <p:cNvCxnSpPr>
            <a:cxnSpLocks/>
            <a:stCxn id="3" idx="2"/>
            <a:endCxn id="7" idx="0"/>
          </p:cNvCxnSpPr>
          <p:nvPr/>
        </p:nvCxnSpPr>
        <p:spPr>
          <a:xfrm>
            <a:off x="6096000" y="2676940"/>
            <a:ext cx="2941983" cy="577981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693CAAD6-EC94-47A8-9C98-222B6D4BBE0A}"/>
              </a:ext>
            </a:extLst>
          </p:cNvPr>
          <p:cNvSpPr txBox="1">
            <a:spLocks/>
          </p:cNvSpPr>
          <p:nvPr/>
        </p:nvSpPr>
        <p:spPr>
          <a:xfrm>
            <a:off x="838200" y="4819153"/>
            <a:ext cx="10515600" cy="1022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400" dirty="0" err="1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differen</a:t>
            </a:r>
            <a:r>
              <a:rPr lang="pl-PL" sz="24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 in</a:t>
            </a:r>
            <a:r>
              <a:rPr lang="en-GB" sz="24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response to the treatment in groups analysed </a:t>
            </a:r>
            <a:endParaRPr lang="pl-PL" sz="2400" dirty="0"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pl-PL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GB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standard statistical tests for the differences between samples </a:t>
            </a:r>
            <a:r>
              <a:rPr lang="pl-PL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en-GB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Wilcoxon</a:t>
            </a:r>
            <a:r>
              <a:rPr lang="pl-PL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rank-sum and Kolmogorov-Smirnov tests</a:t>
            </a:r>
            <a:r>
              <a:rPr lang="pl-PL" sz="16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9" name="Łącznik prosty ze strzałką 9">
            <a:extLst>
              <a:ext uri="{FF2B5EF4-FFF2-40B4-BE49-F238E27FC236}">
                <a16:creationId xmlns:a16="http://schemas.microsoft.com/office/drawing/2014/main" id="{3337DC73-9523-4159-BB82-1B3CC1AEE3CD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9037983" y="4085918"/>
            <a:ext cx="0" cy="733235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Łącznik prosty ze strzałką 9">
            <a:extLst>
              <a:ext uri="{FF2B5EF4-FFF2-40B4-BE49-F238E27FC236}">
                <a16:creationId xmlns:a16="http://schemas.microsoft.com/office/drawing/2014/main" id="{B6DA9316-10FA-4F1C-9C2F-D58F69C641A1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3467100" y="4085919"/>
            <a:ext cx="0" cy="733234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6835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F6A3936-1CD4-4789-AD1C-52C89A80D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00689B"/>
                </a:solidFill>
                <a:latin typeface="Arial Narrow" panose="020B0606020202030204" pitchFamily="34" charset="0"/>
              </a:rPr>
              <a:t>Study design</a:t>
            </a:r>
            <a:endParaRPr lang="en-GB" sz="4000" dirty="0">
              <a:solidFill>
                <a:srgbClr val="00689B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B8E8A6B-F07A-4B91-8455-BD2D20D01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4534"/>
            <a:ext cx="10515600" cy="1045634"/>
          </a:xfrm>
        </p:spPr>
        <p:txBody>
          <a:bodyPr numCol="1">
            <a:noAutofit/>
          </a:bodyPr>
          <a:lstStyle/>
          <a:p>
            <a:pPr marL="0" indent="0" algn="just">
              <a:buNone/>
            </a:pPr>
            <a:r>
              <a:rPr lang="pl-PL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GB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 scores</a:t>
            </a:r>
            <a:r>
              <a:rPr lang="en-AU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</a:t>
            </a:r>
            <a:r>
              <a:rPr lang="pl-PL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blood</a:t>
            </a:r>
            <a:r>
              <a:rPr lang="pl-PL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parameters</a:t>
            </a:r>
            <a:r>
              <a:rPr lang="pl-PL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AU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recorded at</a:t>
            </a:r>
            <a:r>
              <a:rPr lang="pl-PL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AU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beginning of therapy, after </a:t>
            </a:r>
            <a:br>
              <a:rPr lang="pl-PL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AU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month, 4 </a:t>
            </a:r>
            <a:r>
              <a:rPr lang="en-US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months</a:t>
            </a:r>
            <a:r>
              <a:rPr lang="pl-PL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AU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 months</a:t>
            </a:r>
            <a:r>
              <a:rPr lang="pl-PL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,10 months,</a:t>
            </a:r>
            <a:r>
              <a:rPr lang="pl-PL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13 </a:t>
            </a:r>
            <a:r>
              <a:rPr lang="pl-PL" dirty="0" err="1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months</a:t>
            </a:r>
            <a:r>
              <a:rPr lang="pl-PL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and </a:t>
            </a:r>
            <a:r>
              <a:rPr lang="pl-PL" dirty="0" err="1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</a:t>
            </a:r>
            <a:r>
              <a:rPr lang="pl-PL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on (…).</a:t>
            </a:r>
            <a:endParaRPr lang="pl-PL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Strzałka: w prawo 6">
            <a:extLst>
              <a:ext uri="{FF2B5EF4-FFF2-40B4-BE49-F238E27FC236}">
                <a16:creationId xmlns:a16="http://schemas.microsoft.com/office/drawing/2014/main" id="{0178D5D3-92B4-8660-6329-1EC140313BB9}"/>
              </a:ext>
            </a:extLst>
          </p:cNvPr>
          <p:cNvSpPr/>
          <p:nvPr/>
        </p:nvSpPr>
        <p:spPr>
          <a:xfrm>
            <a:off x="635000" y="4728264"/>
            <a:ext cx="10922000" cy="406400"/>
          </a:xfrm>
          <a:prstGeom prst="rightArrow">
            <a:avLst>
              <a:gd name="adj1" fmla="val 50000"/>
              <a:gd name="adj2" fmla="val 187755"/>
            </a:avLst>
          </a:prstGeom>
          <a:solidFill>
            <a:srgbClr val="00689B"/>
          </a:solidFill>
          <a:ln>
            <a:solidFill>
              <a:srgbClr val="0068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AFED0035-064A-EA65-21CF-9BAB125319AA}"/>
              </a:ext>
            </a:extLst>
          </p:cNvPr>
          <p:cNvCxnSpPr>
            <a:cxnSpLocks/>
          </p:cNvCxnSpPr>
          <p:nvPr/>
        </p:nvCxnSpPr>
        <p:spPr>
          <a:xfrm>
            <a:off x="6100854" y="3485272"/>
            <a:ext cx="0" cy="1348697"/>
          </a:xfrm>
          <a:prstGeom prst="straightConnector1">
            <a:avLst/>
          </a:prstGeom>
          <a:ln w="57150">
            <a:solidFill>
              <a:srgbClr val="00689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wal 12">
            <a:extLst>
              <a:ext uri="{FF2B5EF4-FFF2-40B4-BE49-F238E27FC236}">
                <a16:creationId xmlns:a16="http://schemas.microsoft.com/office/drawing/2014/main" id="{FF5B1577-A8A2-5D45-7C23-3E38500E71B9}"/>
              </a:ext>
            </a:extLst>
          </p:cNvPr>
          <p:cNvSpPr/>
          <p:nvPr/>
        </p:nvSpPr>
        <p:spPr>
          <a:xfrm>
            <a:off x="6022416" y="4856631"/>
            <a:ext cx="158455" cy="1584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6" name="Łącznik prosty ze strzałką 25">
            <a:extLst>
              <a:ext uri="{FF2B5EF4-FFF2-40B4-BE49-F238E27FC236}">
                <a16:creationId xmlns:a16="http://schemas.microsoft.com/office/drawing/2014/main" id="{61081859-FD41-66C2-DAD1-0A19F53B0409}"/>
              </a:ext>
            </a:extLst>
          </p:cNvPr>
          <p:cNvCxnSpPr>
            <a:cxnSpLocks/>
          </p:cNvCxnSpPr>
          <p:nvPr/>
        </p:nvCxnSpPr>
        <p:spPr>
          <a:xfrm>
            <a:off x="7387787" y="3477514"/>
            <a:ext cx="0" cy="1348697"/>
          </a:xfrm>
          <a:prstGeom prst="straightConnector1">
            <a:avLst/>
          </a:prstGeom>
          <a:ln w="57150">
            <a:solidFill>
              <a:srgbClr val="00689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wal 26">
            <a:extLst>
              <a:ext uri="{FF2B5EF4-FFF2-40B4-BE49-F238E27FC236}">
                <a16:creationId xmlns:a16="http://schemas.microsoft.com/office/drawing/2014/main" id="{BCB62A89-9FF8-EB08-0790-E76CD115D65B}"/>
              </a:ext>
            </a:extLst>
          </p:cNvPr>
          <p:cNvSpPr/>
          <p:nvPr/>
        </p:nvSpPr>
        <p:spPr>
          <a:xfrm>
            <a:off x="7308559" y="4859249"/>
            <a:ext cx="158455" cy="1584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8" name="Łącznik prosty ze strzałką 27">
            <a:extLst>
              <a:ext uri="{FF2B5EF4-FFF2-40B4-BE49-F238E27FC236}">
                <a16:creationId xmlns:a16="http://schemas.microsoft.com/office/drawing/2014/main" id="{8FF4F163-84AB-6734-E811-A45BC19EF4DA}"/>
              </a:ext>
            </a:extLst>
          </p:cNvPr>
          <p:cNvCxnSpPr>
            <a:cxnSpLocks/>
          </p:cNvCxnSpPr>
          <p:nvPr/>
        </p:nvCxnSpPr>
        <p:spPr>
          <a:xfrm>
            <a:off x="8674720" y="3477514"/>
            <a:ext cx="0" cy="1348697"/>
          </a:xfrm>
          <a:prstGeom prst="straightConnector1">
            <a:avLst/>
          </a:prstGeom>
          <a:ln w="57150">
            <a:solidFill>
              <a:srgbClr val="00689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wal 28">
            <a:extLst>
              <a:ext uri="{FF2B5EF4-FFF2-40B4-BE49-F238E27FC236}">
                <a16:creationId xmlns:a16="http://schemas.microsoft.com/office/drawing/2014/main" id="{20233BB0-4AB1-71B4-6CE7-89193DB01D45}"/>
              </a:ext>
            </a:extLst>
          </p:cNvPr>
          <p:cNvSpPr/>
          <p:nvPr/>
        </p:nvSpPr>
        <p:spPr>
          <a:xfrm>
            <a:off x="8590637" y="4856631"/>
            <a:ext cx="158455" cy="1584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1" name="Owal 30">
            <a:extLst>
              <a:ext uri="{FF2B5EF4-FFF2-40B4-BE49-F238E27FC236}">
                <a16:creationId xmlns:a16="http://schemas.microsoft.com/office/drawing/2014/main" id="{F5C37FDE-9618-BC37-DFCD-DF066DC98562}"/>
              </a:ext>
            </a:extLst>
          </p:cNvPr>
          <p:cNvSpPr/>
          <p:nvPr/>
        </p:nvSpPr>
        <p:spPr>
          <a:xfrm>
            <a:off x="9865039" y="4856630"/>
            <a:ext cx="158455" cy="1584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32" name="Łącznik prosty ze strzałką 31">
            <a:extLst>
              <a:ext uri="{FF2B5EF4-FFF2-40B4-BE49-F238E27FC236}">
                <a16:creationId xmlns:a16="http://schemas.microsoft.com/office/drawing/2014/main" id="{34124DBE-78A5-3E46-AAFA-5B61C84D46E1}"/>
              </a:ext>
            </a:extLst>
          </p:cNvPr>
          <p:cNvCxnSpPr>
            <a:cxnSpLocks/>
          </p:cNvCxnSpPr>
          <p:nvPr/>
        </p:nvCxnSpPr>
        <p:spPr>
          <a:xfrm>
            <a:off x="4813921" y="3485272"/>
            <a:ext cx="0" cy="1348697"/>
          </a:xfrm>
          <a:prstGeom prst="straightConnector1">
            <a:avLst/>
          </a:prstGeom>
          <a:ln w="57150">
            <a:solidFill>
              <a:srgbClr val="00689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wal 32">
            <a:extLst>
              <a:ext uri="{FF2B5EF4-FFF2-40B4-BE49-F238E27FC236}">
                <a16:creationId xmlns:a16="http://schemas.microsoft.com/office/drawing/2014/main" id="{DCE2A6FC-1959-AFA8-A57D-62464720172D}"/>
              </a:ext>
            </a:extLst>
          </p:cNvPr>
          <p:cNvSpPr/>
          <p:nvPr/>
        </p:nvSpPr>
        <p:spPr>
          <a:xfrm>
            <a:off x="4740338" y="4856632"/>
            <a:ext cx="158455" cy="1584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34" name="Łącznik prosty ze strzałką 33">
            <a:extLst>
              <a:ext uri="{FF2B5EF4-FFF2-40B4-BE49-F238E27FC236}">
                <a16:creationId xmlns:a16="http://schemas.microsoft.com/office/drawing/2014/main" id="{D84C33BD-BF78-319E-0F88-56A1AAA381DD}"/>
              </a:ext>
            </a:extLst>
          </p:cNvPr>
          <p:cNvCxnSpPr>
            <a:cxnSpLocks/>
          </p:cNvCxnSpPr>
          <p:nvPr/>
        </p:nvCxnSpPr>
        <p:spPr>
          <a:xfrm>
            <a:off x="3526988" y="3477514"/>
            <a:ext cx="0" cy="1348697"/>
          </a:xfrm>
          <a:prstGeom prst="straightConnector1">
            <a:avLst/>
          </a:prstGeom>
          <a:ln w="57150">
            <a:solidFill>
              <a:srgbClr val="00689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wal 34">
            <a:extLst>
              <a:ext uri="{FF2B5EF4-FFF2-40B4-BE49-F238E27FC236}">
                <a16:creationId xmlns:a16="http://schemas.microsoft.com/office/drawing/2014/main" id="{91806FC5-4579-01A4-E8ED-3F3738FF70A8}"/>
              </a:ext>
            </a:extLst>
          </p:cNvPr>
          <p:cNvSpPr/>
          <p:nvPr/>
        </p:nvSpPr>
        <p:spPr>
          <a:xfrm>
            <a:off x="3453405" y="4848874"/>
            <a:ext cx="158455" cy="1584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36" name="Łącznik prosty ze strzałką 35">
            <a:extLst>
              <a:ext uri="{FF2B5EF4-FFF2-40B4-BE49-F238E27FC236}">
                <a16:creationId xmlns:a16="http://schemas.microsoft.com/office/drawing/2014/main" id="{B908C009-EB70-C474-A984-BCFF67F0A71A}"/>
              </a:ext>
            </a:extLst>
          </p:cNvPr>
          <p:cNvCxnSpPr>
            <a:cxnSpLocks/>
          </p:cNvCxnSpPr>
          <p:nvPr/>
        </p:nvCxnSpPr>
        <p:spPr>
          <a:xfrm>
            <a:off x="2240055" y="3485272"/>
            <a:ext cx="0" cy="1348697"/>
          </a:xfrm>
          <a:prstGeom prst="straightConnector1">
            <a:avLst/>
          </a:prstGeom>
          <a:ln w="57150">
            <a:solidFill>
              <a:srgbClr val="00689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wal 36">
            <a:extLst>
              <a:ext uri="{FF2B5EF4-FFF2-40B4-BE49-F238E27FC236}">
                <a16:creationId xmlns:a16="http://schemas.microsoft.com/office/drawing/2014/main" id="{E6B2D48D-49D4-7500-8B2B-7C95C8531E4D}"/>
              </a:ext>
            </a:extLst>
          </p:cNvPr>
          <p:cNvSpPr/>
          <p:nvPr/>
        </p:nvSpPr>
        <p:spPr>
          <a:xfrm>
            <a:off x="2161617" y="4856630"/>
            <a:ext cx="158455" cy="1584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38" name="Łącznik prosty ze strzałką 37">
            <a:extLst>
              <a:ext uri="{FF2B5EF4-FFF2-40B4-BE49-F238E27FC236}">
                <a16:creationId xmlns:a16="http://schemas.microsoft.com/office/drawing/2014/main" id="{5DC766F4-5ECC-B48C-6F26-C77B4416F280}"/>
              </a:ext>
            </a:extLst>
          </p:cNvPr>
          <p:cNvCxnSpPr>
            <a:cxnSpLocks/>
            <a:stCxn id="40" idx="2"/>
          </p:cNvCxnSpPr>
          <p:nvPr/>
        </p:nvCxnSpPr>
        <p:spPr>
          <a:xfrm>
            <a:off x="1594161" y="2475164"/>
            <a:ext cx="2428" cy="2358805"/>
          </a:xfrm>
          <a:prstGeom prst="straightConnector1">
            <a:avLst/>
          </a:prstGeom>
          <a:ln w="57150">
            <a:solidFill>
              <a:srgbClr val="00689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wal 38">
            <a:extLst>
              <a:ext uri="{FF2B5EF4-FFF2-40B4-BE49-F238E27FC236}">
                <a16:creationId xmlns:a16="http://schemas.microsoft.com/office/drawing/2014/main" id="{913C284F-8ABC-B159-4110-1840F00B37A2}"/>
              </a:ext>
            </a:extLst>
          </p:cNvPr>
          <p:cNvSpPr/>
          <p:nvPr/>
        </p:nvSpPr>
        <p:spPr>
          <a:xfrm>
            <a:off x="1514934" y="4856631"/>
            <a:ext cx="158455" cy="1584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8CB255C2-F38E-563C-9524-072E814EE42C}"/>
              </a:ext>
            </a:extLst>
          </p:cNvPr>
          <p:cNvSpPr txBox="1"/>
          <p:nvPr/>
        </p:nvSpPr>
        <p:spPr>
          <a:xfrm>
            <a:off x="716168" y="2105832"/>
            <a:ext cx="1755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689B"/>
                </a:solidFill>
                <a:latin typeface="Arial Narrow" panose="020B0606020202030204" pitchFamily="34" charset="0"/>
              </a:rPr>
              <a:t>start of the therapy</a:t>
            </a:r>
          </a:p>
        </p:txBody>
      </p:sp>
      <p:sp>
        <p:nvSpPr>
          <p:cNvPr id="44" name="pole tekstowe 43">
            <a:extLst>
              <a:ext uri="{FF2B5EF4-FFF2-40B4-BE49-F238E27FC236}">
                <a16:creationId xmlns:a16="http://schemas.microsoft.com/office/drawing/2014/main" id="{FFAE7E9B-F458-34CA-B61E-819376FEA936}"/>
              </a:ext>
            </a:extLst>
          </p:cNvPr>
          <p:cNvSpPr txBox="1"/>
          <p:nvPr/>
        </p:nvSpPr>
        <p:spPr>
          <a:xfrm>
            <a:off x="1362063" y="3130036"/>
            <a:ext cx="1755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rgbClr val="00689B"/>
                </a:solidFill>
                <a:latin typeface="Arial Narrow" panose="020B0606020202030204" pitchFamily="34" charset="0"/>
              </a:rPr>
              <a:t>1</a:t>
            </a:r>
            <a:r>
              <a:rPr lang="pl-PL" baseline="30000" dirty="0">
                <a:solidFill>
                  <a:srgbClr val="00689B"/>
                </a:solidFill>
                <a:latin typeface="Arial Narrow" panose="020B0606020202030204" pitchFamily="34" charset="0"/>
              </a:rPr>
              <a:t>st</a:t>
            </a:r>
            <a:r>
              <a:rPr lang="pl-PL" dirty="0">
                <a:solidFill>
                  <a:srgbClr val="00689B"/>
                </a:solidFill>
                <a:latin typeface="Arial Narrow" panose="020B0606020202030204" pitchFamily="34" charset="0"/>
              </a:rPr>
              <a:t> </a:t>
            </a:r>
            <a:r>
              <a:rPr lang="pl-PL" dirty="0" err="1">
                <a:solidFill>
                  <a:srgbClr val="00689B"/>
                </a:solidFill>
                <a:latin typeface="Arial Narrow" panose="020B0606020202030204" pitchFamily="34" charset="0"/>
              </a:rPr>
              <a:t>month</a:t>
            </a:r>
            <a:endParaRPr lang="en-GB" dirty="0">
              <a:solidFill>
                <a:srgbClr val="00689B"/>
              </a:solidFill>
              <a:latin typeface="Arial Narrow" panose="020B0606020202030204" pitchFamily="34" charset="0"/>
            </a:endParaRPr>
          </a:p>
        </p:txBody>
      </p:sp>
      <p:sp>
        <p:nvSpPr>
          <p:cNvPr id="46" name="pole tekstowe 45">
            <a:extLst>
              <a:ext uri="{FF2B5EF4-FFF2-40B4-BE49-F238E27FC236}">
                <a16:creationId xmlns:a16="http://schemas.microsoft.com/office/drawing/2014/main" id="{E0937EA3-6126-48ED-64AF-4344FEBED8BF}"/>
              </a:ext>
            </a:extLst>
          </p:cNvPr>
          <p:cNvSpPr txBox="1"/>
          <p:nvPr/>
        </p:nvSpPr>
        <p:spPr>
          <a:xfrm>
            <a:off x="2895995" y="3130036"/>
            <a:ext cx="12784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>
                <a:solidFill>
                  <a:srgbClr val="00689B"/>
                </a:solidFill>
                <a:latin typeface="Arial Narrow" panose="020B0606020202030204" pitchFamily="34" charset="0"/>
              </a:rPr>
              <a:t>4</a:t>
            </a:r>
            <a:r>
              <a:rPr lang="pl-PL" baseline="30000" dirty="0">
                <a:solidFill>
                  <a:srgbClr val="00689B"/>
                </a:solidFill>
                <a:latin typeface="Arial Narrow" panose="020B0606020202030204" pitchFamily="34" charset="0"/>
              </a:rPr>
              <a:t>th</a:t>
            </a:r>
            <a:r>
              <a:rPr lang="pl-PL" dirty="0">
                <a:solidFill>
                  <a:srgbClr val="00689B"/>
                </a:solidFill>
                <a:latin typeface="Arial Narrow" panose="020B0606020202030204" pitchFamily="34" charset="0"/>
              </a:rPr>
              <a:t> </a:t>
            </a:r>
            <a:r>
              <a:rPr lang="pl-PL" dirty="0" err="1">
                <a:solidFill>
                  <a:srgbClr val="00689B"/>
                </a:solidFill>
                <a:latin typeface="Arial Narrow" panose="020B0606020202030204" pitchFamily="34" charset="0"/>
              </a:rPr>
              <a:t>month</a:t>
            </a:r>
            <a:endParaRPr lang="en-GB" dirty="0">
              <a:solidFill>
                <a:srgbClr val="00689B"/>
              </a:solidFill>
              <a:latin typeface="Arial Narrow" panose="020B0606020202030204" pitchFamily="34" charset="0"/>
            </a:endParaRPr>
          </a:p>
        </p:txBody>
      </p:sp>
      <p:sp>
        <p:nvSpPr>
          <p:cNvPr id="47" name="pole tekstowe 46">
            <a:extLst>
              <a:ext uri="{FF2B5EF4-FFF2-40B4-BE49-F238E27FC236}">
                <a16:creationId xmlns:a16="http://schemas.microsoft.com/office/drawing/2014/main" id="{C684DE36-33A3-5C1F-9153-72EAFBD09530}"/>
              </a:ext>
            </a:extLst>
          </p:cNvPr>
          <p:cNvSpPr txBox="1"/>
          <p:nvPr/>
        </p:nvSpPr>
        <p:spPr>
          <a:xfrm>
            <a:off x="4182927" y="3130036"/>
            <a:ext cx="12784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>
                <a:solidFill>
                  <a:srgbClr val="00689B"/>
                </a:solidFill>
                <a:latin typeface="Arial Narrow" panose="020B0606020202030204" pitchFamily="34" charset="0"/>
              </a:rPr>
              <a:t>7</a:t>
            </a:r>
            <a:r>
              <a:rPr lang="pl-PL" baseline="30000" dirty="0">
                <a:solidFill>
                  <a:srgbClr val="00689B"/>
                </a:solidFill>
                <a:latin typeface="Arial Narrow" panose="020B0606020202030204" pitchFamily="34" charset="0"/>
              </a:rPr>
              <a:t>th</a:t>
            </a:r>
            <a:r>
              <a:rPr lang="pl-PL" dirty="0">
                <a:solidFill>
                  <a:srgbClr val="00689B"/>
                </a:solidFill>
                <a:latin typeface="Arial Narrow" panose="020B0606020202030204" pitchFamily="34" charset="0"/>
              </a:rPr>
              <a:t> </a:t>
            </a:r>
            <a:r>
              <a:rPr lang="pl-PL" dirty="0" err="1">
                <a:solidFill>
                  <a:srgbClr val="00689B"/>
                </a:solidFill>
                <a:latin typeface="Arial Narrow" panose="020B0606020202030204" pitchFamily="34" charset="0"/>
              </a:rPr>
              <a:t>month</a:t>
            </a:r>
            <a:endParaRPr lang="en-GB" dirty="0">
              <a:solidFill>
                <a:srgbClr val="00689B"/>
              </a:solidFill>
              <a:latin typeface="Arial Narrow" panose="020B0606020202030204" pitchFamily="34" charset="0"/>
            </a:endParaRPr>
          </a:p>
        </p:txBody>
      </p:sp>
      <p:sp>
        <p:nvSpPr>
          <p:cNvPr id="48" name="pole tekstowe 47">
            <a:extLst>
              <a:ext uri="{FF2B5EF4-FFF2-40B4-BE49-F238E27FC236}">
                <a16:creationId xmlns:a16="http://schemas.microsoft.com/office/drawing/2014/main" id="{45E41C29-DEAC-00CD-7A48-5A3569CB30E4}"/>
              </a:ext>
            </a:extLst>
          </p:cNvPr>
          <p:cNvSpPr txBox="1"/>
          <p:nvPr/>
        </p:nvSpPr>
        <p:spPr>
          <a:xfrm>
            <a:off x="5461848" y="3130036"/>
            <a:ext cx="12784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>
                <a:solidFill>
                  <a:srgbClr val="00689B"/>
                </a:solidFill>
                <a:latin typeface="Arial Narrow" panose="020B0606020202030204" pitchFamily="34" charset="0"/>
              </a:rPr>
              <a:t>10</a:t>
            </a:r>
            <a:r>
              <a:rPr lang="pl-PL" baseline="30000" dirty="0">
                <a:solidFill>
                  <a:srgbClr val="00689B"/>
                </a:solidFill>
                <a:latin typeface="Arial Narrow" panose="020B0606020202030204" pitchFamily="34" charset="0"/>
              </a:rPr>
              <a:t>th</a:t>
            </a:r>
            <a:r>
              <a:rPr lang="pl-PL" dirty="0">
                <a:solidFill>
                  <a:srgbClr val="00689B"/>
                </a:solidFill>
                <a:latin typeface="Arial Narrow" panose="020B0606020202030204" pitchFamily="34" charset="0"/>
              </a:rPr>
              <a:t> </a:t>
            </a:r>
            <a:r>
              <a:rPr lang="pl-PL" dirty="0" err="1">
                <a:solidFill>
                  <a:srgbClr val="00689B"/>
                </a:solidFill>
                <a:latin typeface="Arial Narrow" panose="020B0606020202030204" pitchFamily="34" charset="0"/>
              </a:rPr>
              <a:t>month</a:t>
            </a:r>
            <a:endParaRPr lang="en-GB" dirty="0">
              <a:solidFill>
                <a:srgbClr val="00689B"/>
              </a:solidFill>
              <a:latin typeface="Arial Narrow" panose="020B0606020202030204" pitchFamily="34" charset="0"/>
            </a:endParaRPr>
          </a:p>
        </p:txBody>
      </p:sp>
      <p:sp>
        <p:nvSpPr>
          <p:cNvPr id="49" name="pole tekstowe 48">
            <a:extLst>
              <a:ext uri="{FF2B5EF4-FFF2-40B4-BE49-F238E27FC236}">
                <a16:creationId xmlns:a16="http://schemas.microsoft.com/office/drawing/2014/main" id="{6266781C-2197-C772-C30C-E8970D2DE5BC}"/>
              </a:ext>
            </a:extLst>
          </p:cNvPr>
          <p:cNvSpPr txBox="1"/>
          <p:nvPr/>
        </p:nvSpPr>
        <p:spPr>
          <a:xfrm>
            <a:off x="6739861" y="3130036"/>
            <a:ext cx="12784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>
                <a:solidFill>
                  <a:srgbClr val="00689B"/>
                </a:solidFill>
                <a:latin typeface="Arial Narrow" panose="020B0606020202030204" pitchFamily="34" charset="0"/>
              </a:rPr>
              <a:t>13</a:t>
            </a:r>
            <a:r>
              <a:rPr lang="pl-PL" baseline="30000" dirty="0">
                <a:solidFill>
                  <a:srgbClr val="00689B"/>
                </a:solidFill>
                <a:latin typeface="Arial Narrow" panose="020B0606020202030204" pitchFamily="34" charset="0"/>
              </a:rPr>
              <a:t>th</a:t>
            </a:r>
            <a:r>
              <a:rPr lang="pl-PL" dirty="0">
                <a:solidFill>
                  <a:srgbClr val="00689B"/>
                </a:solidFill>
                <a:latin typeface="Arial Narrow" panose="020B0606020202030204" pitchFamily="34" charset="0"/>
              </a:rPr>
              <a:t> </a:t>
            </a:r>
            <a:r>
              <a:rPr lang="pl-PL" dirty="0" err="1">
                <a:solidFill>
                  <a:srgbClr val="00689B"/>
                </a:solidFill>
                <a:latin typeface="Arial Narrow" panose="020B0606020202030204" pitchFamily="34" charset="0"/>
              </a:rPr>
              <a:t>month</a:t>
            </a:r>
            <a:endParaRPr lang="en-GB" dirty="0">
              <a:solidFill>
                <a:srgbClr val="00689B"/>
              </a:solidFill>
              <a:latin typeface="Arial Narrow" panose="020B0606020202030204" pitchFamily="34" charset="0"/>
            </a:endParaRPr>
          </a:p>
        </p:txBody>
      </p:sp>
      <p:sp>
        <p:nvSpPr>
          <p:cNvPr id="50" name="pole tekstowe 49">
            <a:extLst>
              <a:ext uri="{FF2B5EF4-FFF2-40B4-BE49-F238E27FC236}">
                <a16:creationId xmlns:a16="http://schemas.microsoft.com/office/drawing/2014/main" id="{1FE7FE15-832E-843C-B075-086F2329719F}"/>
              </a:ext>
            </a:extLst>
          </p:cNvPr>
          <p:cNvSpPr txBox="1"/>
          <p:nvPr/>
        </p:nvSpPr>
        <p:spPr>
          <a:xfrm>
            <a:off x="8035713" y="3130036"/>
            <a:ext cx="12784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>
                <a:solidFill>
                  <a:srgbClr val="00689B"/>
                </a:solidFill>
                <a:latin typeface="Arial Narrow" panose="020B0606020202030204" pitchFamily="34" charset="0"/>
              </a:rPr>
              <a:t>16</a:t>
            </a:r>
            <a:r>
              <a:rPr lang="pl-PL" baseline="30000" dirty="0">
                <a:solidFill>
                  <a:srgbClr val="00689B"/>
                </a:solidFill>
                <a:latin typeface="Arial Narrow" panose="020B0606020202030204" pitchFamily="34" charset="0"/>
              </a:rPr>
              <a:t>th</a:t>
            </a:r>
            <a:r>
              <a:rPr lang="pl-PL" dirty="0">
                <a:solidFill>
                  <a:srgbClr val="00689B"/>
                </a:solidFill>
                <a:latin typeface="Arial Narrow" panose="020B0606020202030204" pitchFamily="34" charset="0"/>
              </a:rPr>
              <a:t> </a:t>
            </a:r>
            <a:r>
              <a:rPr lang="pl-PL" dirty="0" err="1">
                <a:solidFill>
                  <a:srgbClr val="00689B"/>
                </a:solidFill>
                <a:latin typeface="Arial Narrow" panose="020B0606020202030204" pitchFamily="34" charset="0"/>
              </a:rPr>
              <a:t>month</a:t>
            </a:r>
            <a:endParaRPr lang="en-GB" dirty="0">
              <a:solidFill>
                <a:srgbClr val="00689B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51" name="Łącznik prosty ze strzałką 50">
            <a:extLst>
              <a:ext uri="{FF2B5EF4-FFF2-40B4-BE49-F238E27FC236}">
                <a16:creationId xmlns:a16="http://schemas.microsoft.com/office/drawing/2014/main" id="{46C3324B-C278-F8B5-9F22-20336EBAACBA}"/>
              </a:ext>
            </a:extLst>
          </p:cNvPr>
          <p:cNvCxnSpPr>
            <a:cxnSpLocks/>
          </p:cNvCxnSpPr>
          <p:nvPr/>
        </p:nvCxnSpPr>
        <p:spPr>
          <a:xfrm>
            <a:off x="9944267" y="3477514"/>
            <a:ext cx="0" cy="1348697"/>
          </a:xfrm>
          <a:prstGeom prst="straightConnector1">
            <a:avLst/>
          </a:prstGeom>
          <a:ln w="57150">
            <a:solidFill>
              <a:srgbClr val="00689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pole tekstowe 51">
            <a:extLst>
              <a:ext uri="{FF2B5EF4-FFF2-40B4-BE49-F238E27FC236}">
                <a16:creationId xmlns:a16="http://schemas.microsoft.com/office/drawing/2014/main" id="{5098E1C9-D9C6-7F64-51DD-9553AEF22F59}"/>
              </a:ext>
            </a:extLst>
          </p:cNvPr>
          <p:cNvSpPr txBox="1"/>
          <p:nvPr/>
        </p:nvSpPr>
        <p:spPr>
          <a:xfrm>
            <a:off x="9305260" y="3130036"/>
            <a:ext cx="12784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>
                <a:solidFill>
                  <a:srgbClr val="00689B"/>
                </a:solidFill>
                <a:latin typeface="Arial Narrow" panose="020B0606020202030204" pitchFamily="34" charset="0"/>
              </a:rPr>
              <a:t>19</a:t>
            </a:r>
            <a:r>
              <a:rPr lang="pl-PL" baseline="30000" dirty="0">
                <a:solidFill>
                  <a:srgbClr val="00689B"/>
                </a:solidFill>
                <a:latin typeface="Arial Narrow" panose="020B0606020202030204" pitchFamily="34" charset="0"/>
              </a:rPr>
              <a:t>th</a:t>
            </a:r>
            <a:r>
              <a:rPr lang="pl-PL" dirty="0">
                <a:solidFill>
                  <a:srgbClr val="00689B"/>
                </a:solidFill>
                <a:latin typeface="Arial Narrow" panose="020B0606020202030204" pitchFamily="34" charset="0"/>
              </a:rPr>
              <a:t> </a:t>
            </a:r>
            <a:r>
              <a:rPr lang="pl-PL" dirty="0" err="1">
                <a:solidFill>
                  <a:srgbClr val="00689B"/>
                </a:solidFill>
                <a:latin typeface="Arial Narrow" panose="020B0606020202030204" pitchFamily="34" charset="0"/>
              </a:rPr>
              <a:t>month</a:t>
            </a:r>
            <a:endParaRPr lang="en-GB" dirty="0">
              <a:solidFill>
                <a:srgbClr val="00689B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397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CDF93D2-6072-0246-B1C3-762C8E079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34654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 err="1">
                <a:solidFill>
                  <a:srgbClr val="00689B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Research</a:t>
            </a:r>
            <a:r>
              <a:rPr lang="pl-PL" sz="3600" b="1" dirty="0">
                <a:solidFill>
                  <a:srgbClr val="00689B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plan </a:t>
            </a:r>
            <a:r>
              <a:rPr lang="pl-PL" sz="3600" b="1" dirty="0" err="1">
                <a:solidFill>
                  <a:srgbClr val="00689B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bucketlist</a:t>
            </a:r>
            <a:endParaRPr lang="pl-PL" sz="3600" b="1" dirty="0">
              <a:solidFill>
                <a:srgbClr val="00689B"/>
              </a:solidFill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Symbol zastępczy zawartości 6">
            <a:extLst>
              <a:ext uri="{FF2B5EF4-FFF2-40B4-BE49-F238E27FC236}">
                <a16:creationId xmlns:a16="http://schemas.microsoft.com/office/drawing/2014/main" id="{26727BCD-0544-D7AB-0058-5A15763612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0158682"/>
              </p:ext>
            </p:extLst>
          </p:nvPr>
        </p:nvGraphicFramePr>
        <p:xfrm>
          <a:off x="1800808" y="1606826"/>
          <a:ext cx="7541273" cy="3771900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6764694">
                  <a:extLst>
                    <a:ext uri="{9D8B030D-6E8A-4147-A177-3AD203B41FA5}">
                      <a16:colId xmlns:a16="http://schemas.microsoft.com/office/drawing/2014/main" val="3475774261"/>
                    </a:ext>
                  </a:extLst>
                </a:gridCol>
                <a:gridCol w="776579">
                  <a:extLst>
                    <a:ext uri="{9D8B030D-6E8A-4147-A177-3AD203B41FA5}">
                      <a16:colId xmlns:a16="http://schemas.microsoft.com/office/drawing/2014/main" val="2930902727"/>
                    </a:ext>
                  </a:extLst>
                </a:gridCol>
              </a:tblGrid>
              <a:tr h="377190"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000000"/>
                        </a:buClr>
                        <a:buSzPts val="2400"/>
                        <a:buFont typeface="Arial" panose="020B0604020202020204" pitchFamily="34" charset="0"/>
                        <a:buNone/>
                      </a:pPr>
                      <a:r>
                        <a:rPr lang="pl-PL" sz="2400" u="none" strike="noStrike" dirty="0" err="1">
                          <a:effectLst/>
                          <a:latin typeface="Arial Narrow" panose="020B0606020202030204" pitchFamily="34" charset="0"/>
                        </a:rPr>
                        <a:t>Literature</a:t>
                      </a:r>
                      <a:r>
                        <a:rPr lang="pl-PL" sz="2400" u="none" strike="noStrike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pl-PL" sz="2400" u="none" strike="noStrike" dirty="0" err="1">
                          <a:effectLst/>
                          <a:latin typeface="Arial Narrow" panose="020B0606020202030204" pitchFamily="34" charset="0"/>
                        </a:rPr>
                        <a:t>review</a:t>
                      </a:r>
                      <a:endParaRPr lang="pl-PL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28600" marR="4233" marT="42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4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✓</a:t>
                      </a:r>
                      <a:endParaRPr lang="pl-PL" sz="24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233" marR="4233" marT="4233" marB="0" anchor="b"/>
                </a:tc>
                <a:extLst>
                  <a:ext uri="{0D108BD9-81ED-4DB2-BD59-A6C34878D82A}">
                    <a16:rowId xmlns:a16="http://schemas.microsoft.com/office/drawing/2014/main" val="12970400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000000"/>
                        </a:buClr>
                        <a:buSzPts val="2400"/>
                        <a:buFont typeface="Arial" panose="020B0604020202020204" pitchFamily="34" charset="0"/>
                        <a:buNone/>
                      </a:pPr>
                      <a:r>
                        <a:rPr lang="pl-PL" sz="2400" u="none" strike="noStrike" dirty="0" err="1">
                          <a:effectLst/>
                          <a:latin typeface="Arial Narrow" panose="020B0606020202030204" pitchFamily="34" charset="0"/>
                        </a:rPr>
                        <a:t>Individual</a:t>
                      </a:r>
                      <a:r>
                        <a:rPr lang="pl-PL" sz="2400" u="none" strike="noStrike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pl-PL" sz="2400" u="none" strike="noStrike" dirty="0" err="1">
                          <a:effectLst/>
                          <a:latin typeface="Arial Narrow" panose="020B0606020202030204" pitchFamily="34" charset="0"/>
                        </a:rPr>
                        <a:t>research</a:t>
                      </a:r>
                      <a:r>
                        <a:rPr lang="pl-PL" sz="2400" u="none" strike="noStrike" dirty="0">
                          <a:effectLst/>
                          <a:latin typeface="Arial Narrow" panose="020B0606020202030204" pitchFamily="34" charset="0"/>
                        </a:rPr>
                        <a:t> plan</a:t>
                      </a:r>
                      <a:endParaRPr lang="pl-PL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28600" marR="4233" marT="423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b="1" u="none" strike="noStrike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✓</a:t>
                      </a:r>
                      <a:endParaRPr lang="pl-PL" sz="2400" b="1" i="0" u="none" strike="noStrike" kern="12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233" marR="4233" marT="4233" marB="0" anchor="b"/>
                </a:tc>
                <a:extLst>
                  <a:ext uri="{0D108BD9-81ED-4DB2-BD59-A6C34878D82A}">
                    <a16:rowId xmlns:a16="http://schemas.microsoft.com/office/drawing/2014/main" val="4275032539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000000"/>
                        </a:buClr>
                        <a:buSzPts val="2400"/>
                        <a:buFont typeface="Arial" panose="020B0604020202020204" pitchFamily="34" charset="0"/>
                        <a:buNone/>
                      </a:pPr>
                      <a:r>
                        <a:rPr lang="en-US" sz="2400" u="none" strike="noStrike" dirty="0">
                          <a:effectLst/>
                          <a:latin typeface="Arial Narrow" panose="020B0606020202030204" pitchFamily="34" charset="0"/>
                        </a:rPr>
                        <a:t>Obtaining the approval from </a:t>
                      </a:r>
                      <a:r>
                        <a:rPr lang="pl-PL" sz="2400" u="none" strike="noStrike" dirty="0">
                          <a:effectLst/>
                          <a:latin typeface="Arial Narrow" panose="020B0606020202030204" pitchFamily="34" charset="0"/>
                        </a:rPr>
                        <a:t>B</a:t>
                      </a:r>
                      <a:r>
                        <a:rPr lang="en-US" sz="2400" u="none" strike="noStrike" dirty="0" err="1">
                          <a:effectLst/>
                          <a:latin typeface="Arial Narrow" panose="020B0606020202030204" pitchFamily="34" charset="0"/>
                        </a:rPr>
                        <a:t>ioethics</a:t>
                      </a:r>
                      <a:r>
                        <a:rPr lang="en-US" sz="2400" u="none" strike="noStrike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pl-PL" sz="2400" u="none" strike="noStrike" dirty="0">
                          <a:effectLst/>
                          <a:latin typeface="Arial Narrow" panose="020B0606020202030204" pitchFamily="34" charset="0"/>
                        </a:rPr>
                        <a:t>C</a:t>
                      </a:r>
                      <a:r>
                        <a:rPr lang="en-US" sz="2400" u="none" strike="noStrike" dirty="0" err="1">
                          <a:effectLst/>
                          <a:latin typeface="Arial Narrow" panose="020B0606020202030204" pitchFamily="34" charset="0"/>
                        </a:rPr>
                        <a:t>ommittee</a:t>
                      </a:r>
                      <a:r>
                        <a:rPr lang="en-US" sz="2400" u="none" strike="noStrike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28600" marR="4233" marT="423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b="1" u="none" strike="noStrike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✓</a:t>
                      </a:r>
                      <a:endParaRPr lang="pl-PL" sz="2400" b="1" i="0" u="none" strike="noStrike" kern="12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233" marR="4233" marT="4233" marB="0" anchor="b"/>
                </a:tc>
                <a:extLst>
                  <a:ext uri="{0D108BD9-81ED-4DB2-BD59-A6C34878D82A}">
                    <a16:rowId xmlns:a16="http://schemas.microsoft.com/office/drawing/2014/main" val="4039884557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000000"/>
                        </a:buClr>
                        <a:buSzPts val="2400"/>
                        <a:buFont typeface="Arial" panose="020B0604020202020204" pitchFamily="34" charset="0"/>
                        <a:buNone/>
                      </a:pPr>
                      <a:r>
                        <a:rPr lang="pl-PL" sz="2400" u="none" strike="noStrike" dirty="0" err="1">
                          <a:effectLst/>
                          <a:latin typeface="Arial Narrow" panose="020B0606020202030204" pitchFamily="34" charset="0"/>
                        </a:rPr>
                        <a:t>Creating</a:t>
                      </a:r>
                      <a:r>
                        <a:rPr lang="pl-PL" sz="2400" u="none" strike="noStrike" dirty="0">
                          <a:effectLst/>
                          <a:latin typeface="Arial Narrow" panose="020B0606020202030204" pitchFamily="34" charset="0"/>
                        </a:rPr>
                        <a:t> the </a:t>
                      </a:r>
                      <a:r>
                        <a:rPr lang="pl-PL" sz="2400" u="none" strike="noStrike" dirty="0" err="1">
                          <a:effectLst/>
                          <a:latin typeface="Arial Narrow" panose="020B0606020202030204" pitchFamily="34" charset="0"/>
                        </a:rPr>
                        <a:t>database</a:t>
                      </a:r>
                      <a:endParaRPr lang="pl-PL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28600" marR="4233" marT="423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b="1" u="none" strike="noStrike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✓</a:t>
                      </a:r>
                      <a:endParaRPr lang="pl-PL" sz="2400" b="1" i="0" u="none" strike="noStrike" kern="12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233" marR="4233" marT="4233" marB="0" anchor="b"/>
                </a:tc>
                <a:extLst>
                  <a:ext uri="{0D108BD9-81ED-4DB2-BD59-A6C34878D82A}">
                    <a16:rowId xmlns:a16="http://schemas.microsoft.com/office/drawing/2014/main" val="3234895481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000000"/>
                        </a:buClr>
                        <a:buSzPts val="2400"/>
                        <a:buFont typeface="Arial" panose="020B0604020202020204" pitchFamily="34" charset="0"/>
                        <a:buNone/>
                      </a:pPr>
                      <a:r>
                        <a:rPr lang="pl-PL" sz="2400" u="none" strike="noStrike" dirty="0">
                          <a:effectLst/>
                          <a:latin typeface="Arial Narrow" panose="020B0606020202030204" pitchFamily="34" charset="0"/>
                        </a:rPr>
                        <a:t>Preliminary </a:t>
                      </a:r>
                      <a:r>
                        <a:rPr lang="pl-PL" sz="2400" u="none" strike="noStrike" dirty="0" err="1">
                          <a:effectLst/>
                          <a:latin typeface="Arial Narrow" panose="020B0606020202030204" pitchFamily="34" charset="0"/>
                        </a:rPr>
                        <a:t>study</a:t>
                      </a:r>
                      <a:endParaRPr lang="pl-PL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28600" marR="4233" marT="423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b="1" u="none" strike="noStrike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✓</a:t>
                      </a:r>
                      <a:endParaRPr lang="pl-PL" sz="2400" b="1" i="0" u="none" strike="noStrike" kern="12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233" marR="4233" marT="4233" marB="0" anchor="b"/>
                </a:tc>
                <a:extLst>
                  <a:ext uri="{0D108BD9-81ED-4DB2-BD59-A6C34878D82A}">
                    <a16:rowId xmlns:a16="http://schemas.microsoft.com/office/drawing/2014/main" val="4165425678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000000"/>
                        </a:buClr>
                        <a:buSzPts val="2400"/>
                        <a:buFont typeface="Arial" panose="020B0604020202020204" pitchFamily="34" charset="0"/>
                        <a:buNone/>
                      </a:pPr>
                      <a:r>
                        <a:rPr lang="pl-PL" sz="2400" u="none" strike="noStrike" dirty="0" err="1">
                          <a:effectLst/>
                          <a:latin typeface="Arial Narrow" panose="020B0606020202030204" pitchFamily="34" charset="0"/>
                        </a:rPr>
                        <a:t>Completing</a:t>
                      </a:r>
                      <a:r>
                        <a:rPr lang="pl-PL" sz="2400" u="none" strike="noStrike" dirty="0">
                          <a:effectLst/>
                          <a:latin typeface="Arial Narrow" panose="020B0606020202030204" pitchFamily="34" charset="0"/>
                        </a:rPr>
                        <a:t> the </a:t>
                      </a:r>
                      <a:r>
                        <a:rPr lang="pl-PL" sz="2400" u="none" strike="noStrike" dirty="0" err="1">
                          <a:effectLst/>
                          <a:latin typeface="Arial Narrow" panose="020B0606020202030204" pitchFamily="34" charset="0"/>
                        </a:rPr>
                        <a:t>collecting</a:t>
                      </a:r>
                      <a:r>
                        <a:rPr lang="pl-PL" sz="2400" u="none" strike="noStrike" dirty="0">
                          <a:effectLst/>
                          <a:latin typeface="Arial Narrow" panose="020B0606020202030204" pitchFamily="34" charset="0"/>
                        </a:rPr>
                        <a:t> data</a:t>
                      </a:r>
                      <a:endParaRPr lang="pl-PL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28600" marR="4233" marT="423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3" marR="4233" marT="4233" marB="0" anchor="b"/>
                </a:tc>
                <a:extLst>
                  <a:ext uri="{0D108BD9-81ED-4DB2-BD59-A6C34878D82A}">
                    <a16:rowId xmlns:a16="http://schemas.microsoft.com/office/drawing/2014/main" val="250040090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000000"/>
                        </a:buClr>
                        <a:buSzPts val="2400"/>
                        <a:buFont typeface="Arial" panose="020B0604020202020204" pitchFamily="34" charset="0"/>
                        <a:buNone/>
                      </a:pPr>
                      <a:r>
                        <a:rPr lang="pl-PL" sz="2400" u="none" strike="noStrike" dirty="0">
                          <a:effectLst/>
                          <a:latin typeface="Arial Narrow" panose="020B0606020202030204" pitchFamily="34" charset="0"/>
                        </a:rPr>
                        <a:t>Statistical </a:t>
                      </a:r>
                      <a:r>
                        <a:rPr lang="pl-PL" sz="2400" u="none" strike="noStrike" dirty="0" err="1">
                          <a:effectLst/>
                          <a:latin typeface="Arial Narrow" panose="020B0606020202030204" pitchFamily="34" charset="0"/>
                        </a:rPr>
                        <a:t>analysis</a:t>
                      </a:r>
                      <a:endParaRPr lang="pl-PL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28600" marR="4233" marT="423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3" marR="4233" marT="4233" marB="0" anchor="b"/>
                </a:tc>
                <a:extLst>
                  <a:ext uri="{0D108BD9-81ED-4DB2-BD59-A6C34878D82A}">
                    <a16:rowId xmlns:a16="http://schemas.microsoft.com/office/drawing/2014/main" val="3435207043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000000"/>
                        </a:buClr>
                        <a:buSzPts val="2400"/>
                        <a:buFont typeface="Arial" panose="020B0604020202020204" pitchFamily="34" charset="0"/>
                        <a:buNone/>
                      </a:pPr>
                      <a:r>
                        <a:rPr lang="en-US" sz="2400" u="none" strike="noStrike" dirty="0">
                          <a:effectLst/>
                          <a:latin typeface="Arial Narrow" panose="020B0606020202030204" pitchFamily="34" charset="0"/>
                        </a:rPr>
                        <a:t>Presenting results at the conferences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28600" marR="4233" marT="423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3" marR="4233" marT="4233" marB="0" anchor="b"/>
                </a:tc>
                <a:extLst>
                  <a:ext uri="{0D108BD9-81ED-4DB2-BD59-A6C34878D82A}">
                    <a16:rowId xmlns:a16="http://schemas.microsoft.com/office/drawing/2014/main" val="2634273265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000000"/>
                        </a:buClr>
                        <a:buSzPts val="2400"/>
                        <a:buFont typeface="Arial" panose="020B0604020202020204" pitchFamily="34" charset="0"/>
                        <a:buNone/>
                      </a:pPr>
                      <a:r>
                        <a:rPr lang="pl-PL" sz="2400" u="none" strike="noStrike" dirty="0" err="1">
                          <a:effectLst/>
                          <a:latin typeface="Arial Narrow" panose="020B0606020202030204" pitchFamily="34" charset="0"/>
                        </a:rPr>
                        <a:t>Publication</a:t>
                      </a:r>
                      <a:r>
                        <a:rPr lang="pl-PL" sz="2400" u="none" strike="noStrike" dirty="0">
                          <a:effectLst/>
                          <a:latin typeface="Arial Narrow" panose="020B0606020202030204" pitchFamily="34" charset="0"/>
                        </a:rPr>
                        <a:t> of the </a:t>
                      </a:r>
                      <a:r>
                        <a:rPr lang="pl-PL" sz="2400" u="none" strike="noStrike" dirty="0" err="1">
                          <a:effectLst/>
                          <a:latin typeface="Arial Narrow" panose="020B0606020202030204" pitchFamily="34" charset="0"/>
                        </a:rPr>
                        <a:t>results</a:t>
                      </a:r>
                      <a:endParaRPr lang="pl-PL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28600" marR="4233" marT="423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3" marR="4233" marT="4233" marB="0" anchor="b"/>
                </a:tc>
                <a:extLst>
                  <a:ext uri="{0D108BD9-81ED-4DB2-BD59-A6C34878D82A}">
                    <a16:rowId xmlns:a16="http://schemas.microsoft.com/office/drawing/2014/main" val="1615525203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pPr algn="l" rtl="0" fontAlgn="ctr">
                        <a:buClr>
                          <a:srgbClr val="000000"/>
                        </a:buClr>
                        <a:buSzPts val="2400"/>
                        <a:buFont typeface="Arial" panose="020B0604020202020204" pitchFamily="34" charset="0"/>
                        <a:buNone/>
                      </a:pPr>
                      <a:r>
                        <a:rPr lang="en-US" sz="2400" u="none" strike="noStrike" dirty="0">
                          <a:effectLst/>
                          <a:latin typeface="Arial Narrow" panose="020B0606020202030204" pitchFamily="34" charset="0"/>
                        </a:rPr>
                        <a:t>Further investigation and grant </a:t>
                      </a:r>
                      <a:r>
                        <a:rPr lang="en-US" sz="2400" u="none" strike="noStrike" dirty="0" err="1">
                          <a:effectLst/>
                          <a:latin typeface="Arial Narrow" panose="020B0606020202030204" pitchFamily="34" charset="0"/>
                        </a:rPr>
                        <a:t>aplications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28600" marR="4233" marT="4233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233" marR="4233" marT="4233" marB="0" anchor="b"/>
                </a:tc>
                <a:extLst>
                  <a:ext uri="{0D108BD9-81ED-4DB2-BD59-A6C34878D82A}">
                    <a16:rowId xmlns:a16="http://schemas.microsoft.com/office/drawing/2014/main" val="1408145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95061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5634ea4774e7bcc0d436b75"/>
  <p:tag name="SETTINGSKEY" val="65634ea4774e7bcc0d436b75_1713722662764"/>
  <p:tag name="TRANSPARENTBACKGROUND" val="false"/>
  <p:tag name="ADDCOLLABORATIONLINK" val="false"/>
  <p:tag name="VERSION" val="1713722627496"/>
  <p:tag name="FIGURESLIDEID" val="6ec5ae84-0541-430e-843a-213bfec4a102"/>
  <p:tag name="TITLE" val="Seasonality of psoriasis"/>
  <p:tag name="CREATORNAME" val="Michał Niedźwiedź"/>
  <p:tag name="DATEINSERTED" val="17137226633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5634ea4774e7bcc0d436b75"/>
  <p:tag name="SETTINGSKEY" val="65634ea4774e7bcc0d436b75_1713722662764"/>
  <p:tag name="TRANSPARENTBACKGROUND" val="false"/>
  <p:tag name="ADDCOLLABORATIONLINK" val="false"/>
  <p:tag name="VERSION" val="1713722627496"/>
  <p:tag name="FIGURESLIDEID" val="6ec5ae84-0541-430e-843a-213bfec4a102"/>
  <p:tag name="TITLE" val="Seasonality of psoriasis"/>
  <p:tag name="CREATORNAME" val="Michał Niedźwiedź"/>
  <p:tag name="DATEINSERTED" val="171372266330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D" val="65634ea4774e7bcc0d436b75"/>
  <p:tag name="SETTINGSKEY" val="65634ea4774e7bcc0d436b75_1713722662764"/>
  <p:tag name="TRANSPARENTBACKGROUND" val="false"/>
  <p:tag name="ADDCOLLABORATIONLINK" val="false"/>
  <p:tag name="VERSION" val="1713722627496"/>
  <p:tag name="FIGURESLIDEID" val="6ec5ae84-0541-430e-843a-213bfec4a102"/>
  <p:tag name="TITLE" val="Seasonality of psoriasis"/>
  <p:tag name="CREATORNAME" val="Michał Niedźwiedź"/>
  <p:tag name="DATEINSERTED" val="17137226633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88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47AD63CD-FC4B-4616-9113-B7353DF88975}">
  <we:reference id="wa200006038" version="1.0.0.2" store="en-001" storeType="OMEX"/>
  <we:alternateReferences>
    <we:reference id="wa200006038" version="1.0.0.2" store="" storeType="OMEX"/>
  </we:alternateReferences>
  <we:properties>
    <we:property name="has-seen-first-time-experience" value="true"/>
    <we:property name="65634ea4774e7bcc0d436b75_1713722662764" value="{&quot;id&quot;:&quot;54586e9f-eef4-42a4-b7dd-844a7bad91e0&quot;,&quot;objects&quot;:{&quot;54586e9f-eef4-42a4-b7dd-844a7bad91e0&quot;:{&quot;id&quot;:&quot;54586e9f-eef4-42a4-b7dd-844a7bad91e0&quot;,&quot;type&quot;:&quot;FIGURE_OBJECT&quot;,&quot;document&quot;:{&quot;type&quot;:&quot;DOCUMENT_GROUP&quot;,&quot;canvasType&quot;:&quot;SLIDE&quot;,&quot;units&quot;:&quot;cm&quot;}},&quot;70ac29e2-b883-4fb9-827b-e08c836b0e9b&quot;:{&quot;id&quot;:&quot;70ac29e2-b883-4fb9-827b-e08c836b0e9b&quot;,&quot;type&quot;:&quot;FIGURE_OBJECT&quot;,&quot;relativeTransform&quot;:{&quot;translate&quot;:{&quot;x&quot;:0,&quot;y&quot;:0},&quot;rotate&quot;:0,&quot;skewX&quot;:0,&quot;scale&quot;:{&quot;x&quot;:1,&quot;y&quot;:1}},&quot;path&quot;:{&quot;type&quot;:&quot;RECT&quot;,&quot;size&quot;:{&quot;x&quot;:959.9999999999999,&quot;y&quot;:672}},&quot;pathStyles&quot;:[{&quot;type&quot;:&quot;FILL&quot;,&quot;fillStyle&quot;:&quot;rgba(0,0,0,0)&quot;}],&quot;parent&quot;:{&quot;parentId&quot;:&quot;54586e9f-eef4-42a4-b7dd-844a7bad91e0&quot;,&quot;type&quot;:&quot;FRAME&quot;,&quot;order&quot;:&quot;5&quot;}},&quot;ced09b7e-728c-4281-ac41-75f7ee9776c8&quot;:{&quot;id&quot;:&quot;ced09b7e-728c-4281-ac41-75f7ee9776c8&quot;,&quot;type&quot;:&quot;FIGURE_OBJECT&quot;,&quot;guide&quot;:{&quot;type&quot;:&quot;GRID&quot;,&quot;distance&quot;:0.5,&quot;units&quot;:&quot;in&quot;},&quot;parent&quot;:{&quot;parentId&quot;:&quot;54586e9f-eef4-42a4-b7dd-844a7bad91e0&quot;,&quot;type&quot;:&quot;GUIDE&quot;,&quot;order&quot;:&quot;5&quot;}},&quot;9e0b596a-0758-4233-b809-a6b40ad70605&quot;:{&quot;id&quot;:&quot;9e0b596a-0758-4233-b809-a6b40ad70605&quot;,&quot;type&quot;:&quot;FIGURE_OBJECT&quot;,&quot;document&quot;:{&quot;type&quot;:&quot;FIGURE&quot;,&quot;canvasType&quot;:&quot;FIGURE&quot;,&quot;units&quot;:&quot;in&quot;,&quot;aspectRatio&quot;:0,&quot;title&quot;:&quot;&quot;},&quot;parent&quot;:{&quot;type&quot;:&quot;DOCUMENT&quot;,&quot;parentId&quot;:&quot;54586e9f-eef4-42a4-b7dd-844a7bad91e0&quot;,&quot;order&quot;:&quot;2&quot;}},&quot;0cf235d1-eabf-489a-a824-3ed0bc9908dd&quot;:{&quot;id&quot;:&quot;0cf235d1-eabf-489a-a824-3ed0bc9908dd&quot;,&quot;type&quot;:&quot;FIGURE_OBJECT&quot;,&quot;relativeTransform&quot;:{&quot;translate&quot;:{&quot;x&quot;:0,&quot;y&quot;:0},&quot;rotate&quot;:0,&quot;skewX&quot;:0,&quot;scale&quot;:{&quot;x&quot;:1,&quot;y&quot;:1}},&quot;path&quot;:{&quot;type&quot;:&quot;RECT&quot;,&quot;size&quot;:{&quot;x&quot;:1587.4015748031495,&quot;y&quot;:900.0000000000002}},&quot;pathStyles&quot;:[{&quot;type&quot;:&quot;FILL&quot;,&quot;fillStyle&quot;:&quot;rgba(255,255,255,1)&quot;}],&quot;parent&quot;:{&quot;type&quot;:&quot;FRAME&quot;,&quot;parentId&quot;:&quot;9e0b596a-0758-4233-b809-a6b40ad70605&quot;,&quot;order&quot;:&quot;5&quot;}},&quot;d3374db3-8647-46ee-af82-bac3267019ef&quot;:{&quot;relativeTransform&quot;:{&quot;translate&quot;:{&quot;x&quot;:-136.50178838596284,&quot;y&quot;:-201.22271514960394},&quot;rotate&quot;:1.5707963267948966},&quot;type&quot;:&quot;FIGURE_OBJECT&quot;,&quot;id&quot;:&quot;d3374db3-8647-46ee-af82-bac3267019ef&quot;,&quot;name&quot;:&quot;dsDNA brush 1 (wavy)&quot;,&quot;displayName&quot;:&quot;dsDNA brush (wavy)&quot;,&quot;opacity&quot;:1,&quot;source&quot;:{&quot;id&quot;:&quot;5e7295ffe22d1d00a88b01c7&quot;,&quot;type&quot;:&quot;ASSETS&quot;},&quot;path&quot;:{&quot;type&quot;:&quot;POLY_LINE&quot;,&quot;points&quot;:[{&quot;x&quot;:-66.86511466488862,&quot;y&quot;:-17.930124979078034},{&quot;x&quot;:-27.970501238379466,&quot;y&quot;:8.167855550456569},{&quot;x&quot;:34.86276444994961,&quot;y&quot;:-8.242845317265916},{&quot;x&quot;:73.02632739760351,&quot;y&quot;:14.955104878675417}],&quot;closed&quot;:false},&quot;pathStyles&quot;:[{&quot;type&quot;:&quot;FILL&quot;,&quot;fillStyle&quot;:&quot;rgba(0,0,0,0)&quot;},{&quot;type&quot;:&quot;STROKE&quot;,&quot;strokeStyle&quot;:&quot;rgba(0,0,0,0)&quot;,&quot;lineWidth&quot;:18.877865276110057,&quot;lineJoin&quot;:&quot;round&quot;}],&quot;pathSmoothing&quot;:{&quot;type&quot;:&quot;CATMULL_SMOOTHING&quot;,&quot;smoothing&quot;:0.2},&quot;pathPattern&quot;:{&quot;type&quot;:&quot;ROW&quot;,&quot;patternId&quot;:&quot;d29f89eb-c5d0-488c-91f5-36f127694f08&quot;,&quot;patternTransform&quot;:{&quot;translate&quot;:{&quot;x&quot;:0.0009497104410352654,&quot;y&quot;:-0.5},&quot;rotate&quot;:0,&quot;skewX&quot;:0,&quot;scale&quot;:{&quot;x&quot;:0.00558659217877095,&quot;y&quot;:0.00558659217877095}},&quot;xUnits&quot;:&quot;STROKE_WIDTH&quot;,&quot;yUnits&quot;:&quot;STROKE_WIDTH&quot;,&quot;bending&quot;:true,&quot;repeat&quot;:{&quot;distance&quot;:2.0502793296089385,&quot;align&quot;:&quot;CENTER&quot;},&quot;isPremium&quot;:true},&quot;isLocked&quot;:false,&quot;parent&quot;:{&quot;type&quot;:&quot;CHILD&quot;,&quot;parentId&quot;:&quot;27dc033b-bb6c-48f6-8305-3497b48762b3&quot;,&quot;order&quot;:&quot;3&quot;},&quot;isPremium&quot;:true},&quot;d29f89eb-c5d0-488c-91f5-36f127694f08&quot;:{&quot;type&quot;:&quot;FIGURE_OBJECT&quot;,&quot;id&quot;:&quot;d29f89eb-c5d0-488c-91f5-36f127694f08&quot;,&quot;relativeTransform&quot;:{&quot;translate&quot;:{&quot;x&quot;:0,&quot;y&quot;:0},&quot;rotate&quot;:0,&quot;skewX&quot;:0,&quot;scale&quot;:{&quot;x&quot;:1,&quot;y&quot;:1}},&quot;source&quot;:{&quot;type&quot;:&quot;ASSETS&quot;,&quot;id&quot;:&quot;5e713b6776df310028d1ed8f&quot;},&quot;name&quot;:&quot;dsDNA (for brush)&quot;},&quot;a1339a95-1e90-47c3-a095-752133c71ebe&quot;:{&quot;type&quot;:&quot;FIGURE_OBJECT&quot;,&quot;id&quot;:&quot;a1339a95-1e90-47c3-a095-752133c71ebe&quot;,&quot;parent&quot;:{&quot;type&quot;:&quot;CHILD&quot;,&quot;parentId&quot;:&quot;d29f89eb-c5d0-488c-91f5-36f127694f08&quot;,&quot;order&quot;:&quot;5&quot;},&quot;relativeTransform&quot;:{&quot;translate&quot;:{&quot;x&quot;:0,&quot;y&quot;:0},&quot;rotate&quot;:0,&quot;skewX&quot;:0,&quot;scale&quot;:{&quot;x&quot;:1,&quot;y&quot;:1}}},&quot;5c6de590-d431-406a-9a98-05dcca44c19e&quot;:{&quot;type&quot;:&quot;FIGURE_OBJECT&quot;,&quot;id&quot;:&quot;5c6de590-d431-406a-9a98-05dcca44c19e&quot;,&quot;parent&quot;:{&quot;type&quot;:&quot;CHILD&quot;,&quot;parentId&quot;:&quot;a1339a95-1e90-47c3-a095-752133c71ebe&quot;,&quot;order&quot;:&quot;0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349.93,&quot;y&quot;:28,&quot;isEndPoint&quot;:true},{&quot;x&quot;:349.58,&quot;y&quot;:27.94,&quot;isEndPoint&quot;:true},{&quot;x&quot;:345.420090560734,&quot;y&quot;:27.256423933257807,&quot;isEndPoint&quot;:false},{&quot;x&quot;:341.2152426574473,&quot;y&quot;:26.88206545538172,&quot;isEndPoint&quot;:false},{&quot;x&quot;:336.9999999999998,&quot;y&quot;:26.81999999999998,&quot;isEndPoint&quot;:true},{&quot;x&quot;:336.56999999999977,&quot;y&quot;:26.81999999999998,&quot;isEndPoint&quot;:true},{&quot;x&quot;:336.56999999999977,&quot;y&quot;:75.24999999999997,&quot;isEndPoint&quot;:true},{&quot;x&quot;:350,&quot;y&quot;:75.24999999999997,&quot;isEndPoint&quot;:true}],&quot;closed&quot;:true}},&quot;pathStyles&quot;:[{&quot;type&quot;:&quot;FILL&quot;,&quot;fillStyle&quot;:&quot;#bd1919&quot;}],&quot;opacity&quot;:1},&quot;e55f57c1-f50d-4637-a639-5957b663a1b5&quot;:{&quot;type&quot;:&quot;FIGURE_OBJECT&quot;,&quot;id&quot;:&quot;e55f57c1-f50d-4637-a639-5957b663a1b5&quot;,&quot;parent&quot;:{&quot;type&quot;:&quot;CHILD&quot;,&quot;parentId&quot;:&quot;a1339a95-1e90-47c3-a095-752133c71ebe&quot;,&quot;order&quot;:&quot;05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303.7,&quot;y&quot;:35.73,&quot;isEndPoint&quot;:true},{&quot;x&quot;:303.05,&quot;y&quot;:36.16,&quot;isEndPoint&quot;:true},{&quot;x&quot;:298.47819337198143,&quot;y&quot;:39.20332140819542,&quot;isEndPoint&quot;:false},{&quot;x&quot;:294.2530577534282,&quot;y&quot;:42.73768088593757,&quot;isEndPoint&quot;:false},{&quot;x&quot;:290.45,&quot;y&quot;:46.7,&quot;isEndPoint&quot;:true},{&quot;x&quot;:290.33,&quot;y&quot;:46.82,&quot;isEndPoint&quot;:true},{&quot;x&quot;:290.33,&quot;y&quot;:48,&quot;isEndPoint&quot;:true},{&quot;x&quot;:303.71,&quot;y&quot;:48,&quot;isEndPoint&quot;:true}],&quot;closed&quot;:true}},&quot;pathStyles&quot;:[{&quot;type&quot;:&quot;FILL&quot;,&quot;fillStyle&quot;:&quot;#bd1919&quot;}],&quot;opacity&quot;:1},&quot;338b5921-7326-4d30-bfac-ff8921f5a746&quot;:{&quot;type&quot;:&quot;FIGURE_OBJECT&quot;,&quot;id&quot;:&quot;338b5921-7326-4d30-bfac-ff8921f5a746&quot;,&quot;parent&quot;:{&quot;type&quot;:&quot;CHILD&quot;,&quot;parentId&quot;:&quot;a1339a95-1e90-47c3-a095-752133c71ebe&quot;,&quot;order&quot;:&quot;1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245.8,&quot;y&quot;:51.33,&quot;isEndPoint&quot;:true},{&quot;x&quot;:245.8,&quot;y&quot;:75.67,&quot;isEndPoint&quot;:true},{&quot;x&quot;:246.58,&quot;y&quot;:74.32000000000001,&quot;isEndPoint&quot;:true},{&quot;x&quot;:251.39000000000001,&quot;y&quot;:65.99000000000001,&quot;isEndPoint&quot;:false},{&quot;x&quot;:255.25,&quot;y&quot;:59.75000000000001,&quot;isEndPoint&quot;:false},{&quot;x&quot;:259.08000000000004,&quot;y&quot;:54.06,&quot;isEndPoint&quot;:true},{&quot;x&quot;:259.16,&quot;y&quot;:53.96,&quot;isEndPoint&quot;:true},{&quot;x&quot;:259.16,&quot;y&quot;:51.32,&quot;isEndPoint&quot;:true}],&quot;closed&quot;:true}},&quot;pathStyles&quot;:[{&quot;type&quot;:&quot;FILL&quot;,&quot;fillStyle&quot;:&quot;#bd1919&quot;}],&quot;opacity&quot;:1},&quot;ea0f23d7-f875-42c8-99be-0c2d523fc4e9&quot;:{&quot;type&quot;:&quot;FIGURE_OBJECT&quot;,&quot;id&quot;:&quot;ea0f23d7-f875-42c8-99be-0c2d523fc4e9&quot;,&quot;parent&quot;:{&quot;type&quot;:&quot;CHILD&quot;,&quot;parentId&quot;:&quot;a1339a95-1e90-47c3-a095-752133c71ebe&quot;,&quot;order&quot;:&quot;1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213,&quot;y&quot;:82.63,&quot;isEndPoint&quot;:true},{&quot;x&quot;:199.6,&quot;y&quot;:82.63,&quot;isEndPoint&quot;:true},{&quot;x&quot;:199.6,&quot;y&quot;:139.63,&quot;isEndPoint&quot;:true},{&quot;x&quot;:200.28,&quot;y&quot;:139.12,&quot;isEndPoint&quot;:true},{&quot;x&quot;:204.87602367797516,&quot;y&quot;:135.5646296070271,&quot;isEndPoint&quot;:false},{&quot;x&quot;:209.09180789220989,&quot;y&quot;:131.54321382238348,&quot;isEndPoint&quot;:false},{&quot;x&quot;:212.86000000000007,&quot;y&quot;:127.11999999999998,&quot;isEndPoint&quot;:true},{&quot;x&quot;:212.96000000000006,&quot;y&quot;:126.99999999999997,&quot;isEndPoint&quot;:true}],&quot;closed&quot;:true}},&quot;pathStyles&quot;:[{&quot;type&quot;:&quot;FILL&quot;,&quot;fillStyle&quot;:&quot;#bd1919&quot;}],&quot;opacity&quot;:1},&quot;b53f92e1-0461-4d4d-b615-76ed04986c7a&quot;:{&quot;type&quot;:&quot;FIGURE_OBJECT&quot;,&quot;id&quot;:&quot;b53f92e1-0461-4d4d-b615-76ed04986c7a&quot;,&quot;parent&quot;:{&quot;type&quot;:&quot;CHILD&quot;,&quot;parentId&quot;:&quot;a1339a95-1e90-47c3-a095-752133c71ebe&quot;,&quot;order&quot;:&quot;15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30.05,&quot;y&quot;:58,&quot;isEndPoint&quot;:true},{&quot;x&quot;:30,&quot;y&quot;:57.85,&quot;isEndPoint&quot;:true},{&quot;x&quot;:26.219470562095637,&quot;y&quot;:52.939195258485015,&quot;isEndPoint&quot;:false},{&quot;x&quot;:22.002270972841174,&quot;y&quot;:48.380603321528994,&quot;isEndPoint&quot;:false},{&quot;x&quot;:17.39999999999982,&quot;y&quot;:44.229999999999805,&quot;isEndPoint&quot;:true},{&quot;x&quot;:16.69999999999982,&quot;y&quot;:43.5999999999998,&quot;isEndPoint&quot;:true},{&quot;x&quot;:16.69999999999982,&quot;y&quot;:105.0899999999998,&quot;isEndPoint&quot;:true},{&quot;x&quot;:30.09,&quot;y&quot;:105.0899999999998,&quot;isEndPoint&quot;:true}],&quot;closed&quot;:true}},&quot;pathStyles&quot;:[{&quot;type&quot;:&quot;FILL&quot;,&quot;fillStyle&quot;:&quot;#bd1919&quot;}],&quot;opacity&quot;:1},&quot;62dcb4dd-6e30-4350-8802-114bfc897a0a&quot;:{&quot;type&quot;:&quot;FIGURE_OBJECT&quot;,&quot;id&quot;:&quot;62dcb4dd-6e30-4350-8802-114bfc897a0a&quot;,&quot;parent&quot;:{&quot;type&quot;:&quot;CHILD&quot;,&quot;parentId&quot;:&quot;a1339a95-1e90-47c3-a095-752133c71ebe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76.24,&quot;y&quot;:129.47,&quot;isEndPoint&quot;:true},{&quot;x&quot;:72.24,&quot;y&quot;:124.21,&quot;isEndPoint&quot;:false},{&quot;x&quot;:68.1,&quot;y&quot;:118.27,&quot;isEndPoint&quot;:false},{&quot;x&quot;:63.709999999999994,&quot;y&quot;:111.31,&quot;isEndPoint&quot;:true},{&quot;x&quot;:62.93999999999999,&quot;y&quot;:110.08,&quot;isEndPoint&quot;:true},{&quot;x&quot;:62.93999999999999,&quot;y&quot;:132.35,&quot;isEndPoint&quot;:true},{&quot;x&quot;:76.33,&quot;y&quot;:132.35,&quot;isEndPoint&quot;:true},{&quot;x&quot;:76.33,&quot;y&quot;:129.59,&quot;isEndPoint&quot;:true}],&quot;closed&quot;:true}},&quot;pathStyles&quot;:[{&quot;type&quot;:&quot;FILL&quot;,&quot;fillStyle&quot;:&quot;#bd1919&quot;}],&quot;opacity&quot;:1},&quot;4004f841-0289-4a75-8dfd-0acdc9c6bb1f&quot;:{&quot;type&quot;:&quot;FIGURE_OBJECT&quot;,&quot;id&quot;:&quot;4004f841-0289-4a75-8dfd-0acdc9c6bb1f&quot;,&quot;parent&quot;:{&quot;type&quot;:&quot;CHILD&quot;,&quot;parentId&quot;:&quot;a1339a95-1e90-47c3-a095-752133c71ebe&quot;,&quot;order&quot;:&quot;2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20.86,&quot;y&quot;:127.32,&quot;isEndPoint&quot;:true},{&quot;x&quot;:107.49,&quot;y&quot;:127.32,&quot;isEndPoint&quot;:true},{&quot;x&quot;:107.49,&quot;y&quot;:133.85999999999999,&quot;isEndPoint&quot;:true},{&quot;x&quot;:107.64,&quot;y&quot;:133.98,&quot;isEndPoint&quot;:true},{&quot;x&quot;:111.52973984723954,&quot;y&quot;:137.3967269001932,&quot;isEndPoint&quot;:false},{&quot;x&quot;:115.75449562441779,&quot;y&quot;:140.4120165111848,&quot;isEndPoint&quot;:false},{&quot;x&quot;:120.25000000000006,&quot;y&quot;:142.98000000000002,&quot;isEndPoint&quot;:true},{&quot;x&quot;:120.87000000000006,&quot;y&quot;:143.34000000000003,&quot;isEndPoint&quot;:true}],&quot;closed&quot;:true}},&quot;pathStyles&quot;:[{&quot;type&quot;:&quot;FILL&quot;,&quot;fillStyle&quot;:&quot;#bd1919&quot;}],&quot;opacity&quot;:1},&quot;72f360cb-44cd-474b-a316-255ac83d72ea&quot;:{&quot;type&quot;:&quot;FIGURE_OBJECT&quot;,&quot;id&quot;:&quot;72f360cb-44cd-474b-a316-255ac83d72ea&quot;,&quot;parent&quot;:{&quot;type&quot;:&quot;CHILD&quot;,&quot;parentId&quot;:&quot;a1339a95-1e90-47c3-a095-752133c71ebe&quot;,&quot;order&quot;:&quot;25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67.07,&quot;y&quot;:96,&quot;isEndPoint&quot;:true},{&quot;x&quot;:153.69,&quot;y&quot;:96,&quot;isEndPoint&quot;:true},{&quot;x&quot;:153.69,&quot;y&quot;:98.6,&quot;isEndPoint&quot;:true},{&quot;x&quot;:153.69,&quot;y&quot;:98.6,&quot;isEndPoint&quot;:true},{&quot;x&quot;:153.69,&quot;y&quot;:152.44,&quot;isEndPoint&quot;:true},{&quot;x&quot;:154.09,&quot;y&quot;:152.44,&quot;isEndPoint&quot;:true},{&quot;x&quot;:155.46,&quot;y&quot;:152.52,&quot;isEndPoint&quot;:true},{&quot;x&quot;:156.52,&quot;y&quot;:152.58,&quot;isEndPoint&quot;:false},{&quot;x&quot;:157.61,&quot;y&quot;:152.65,&quot;isEndPoint&quot;:false},{&quot;x&quot;:158.75,&quot;y&quot;:152.65,&quot;isEndPoint&quot;:true},{&quot;x&quot;:161.42578289060316,&quot;y&quot;:152.64064272440456,&quot;isEndPoint&quot;:false},{&quot;x&quot;:164.09811205319488,&quot;y&quot;:152.45692009447635,&quot;isEndPoint&quot;:false},{&quot;x&quot;:166.74999999999997,&quot;y&quot;:152.1,&quot;isEndPoint&quot;:true},{&quot;x&quot;:167.11999999999998,&quot;y&quot;:152.1,&quot;isEndPoint&quot;:true}],&quot;closed&quot;:true}},&quot;pathStyles&quot;:[{&quot;type&quot;:&quot;FILL&quot;,&quot;fillStyle&quot;:&quot;#bd1919&quot;}],&quot;opacity&quot;:1},&quot;8156b4a0-2c58-4dbd-b035-0d6f2e1c12c2&quot;:{&quot;type&quot;:&quot;FIGURE_OBJECT&quot;,&quot;id&quot;:&quot;8156b4a0-2c58-4dbd-b035-0d6f2e1c12c2&quot;,&quot;parent&quot;:{&quot;type&quot;:&quot;CHILD&quot;,&quot;parentId&quot;:&quot;a1339a95-1e90-47c3-a095-752133c71ebe&quot;,&quot;order&quot;:&quot;3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30.09,&quot;y&quot;:104.24,&quot;isEndPoint&quot;:true},{&quot;x&quot;:16.71,&quot;y&quot;:104.24,&quot;isEndPoint&quot;:true},{&quot;x&quot;:16.71,&quot;y&quot;:151.44,&quot;isEndPoint&quot;:true},{&quot;x&quot;:17.060000000000002,&quot;y&quot;:151.49,&quot;isEndPoint&quot;:true},{&quot;x&quot;:21.22562172883369,&quot;y&quot;:152.18705420388662,&quot;isEndPoint&quot;:false},{&quot;x&quot;:25.437130009448108,&quot;y&quot;:152.5747803630543,&quot;isEndPoint&quot;:false},{&quot;x&quot;:29.660000000000156,&quot;y&quot;:152.65,&quot;isEndPoint&quot;:true},{&quot;x&quot;:30.090000000000156,&quot;y&quot;:152.65,&quot;isEndPoint&quot;:true}],&quot;closed&quot;:true}},&quot;pathStyles&quot;:[{&quot;type&quot;:&quot;FILL&quot;,&quot;fillStyle&quot;:&quot;#005487&quot;}],&quot;opacity&quot;:1},&quot;ab1ec835-4168-402c-8778-1469dab31137&quot;:{&quot;type&quot;:&quot;FIGURE_OBJECT&quot;,&quot;id&quot;:&quot;ab1ec835-4168-402c-8778-1469dab31137&quot;,&quot;parent&quot;:{&quot;type&quot;:&quot;CHILD&quot;,&quot;parentId&quot;:&quot;a1339a95-1e90-47c3-a095-752133c71ebe&quot;,&quot;order&quot;:&quot;35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63,&quot;y&quot;:131.51,&quot;isEndPoint&quot;:true},{&quot;x&quot;:63,&quot;y&quot;:143.75,&quot;isEndPoint&quot;:true},{&quot;x&quot;:63.65,&quot;y&quot;:143.33,&quot;isEndPoint&quot;:true},{&quot;x&quot;:68.22274569557521,&quot;y&quot;:140.28412286538423,&quot;isEndPoint&quot;:false},{&quot;x&quot;:72.4479616797715,&quot;y&quot;:136.74634281512465,&quot;isEndPoint&quot;:false},{&quot;x&quot;:76.25,&quot;y&quot;:132.78,&quot;isEndPoint&quot;:true},{&quot;x&quot;:76.37,&quot;y&quot;:132.66,&quot;isEndPoint&quot;:true},{&quot;x&quot;:76.37,&quot;y&quot;:131.5,&quot;isEndPoint&quot;:true}],&quot;closed&quot;:true}},&quot;pathStyles&quot;:[{&quot;type&quot;:&quot;FILL&quot;,&quot;fillStyle&quot;:&quot;#005487&quot;}],&quot;opacity&quot;:1},&quot;877be5cc-5718-4cac-b42f-58131a7c8f10&quot;:{&quot;type&quot;:&quot;FIGURE_OBJECT&quot;,&quot;id&quot;:&quot;877be5cc-5718-4cac-b42f-58131a7c8f10&quot;,&quot;parent&quot;:{&quot;type&quot;:&quot;CHILD&quot;,&quot;parentId&quot;:&quot;a1339a95-1e90-47c3-a095-752133c71ebe&quot;,&quot;order&quot;:&quot;4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20.85,&quot;y&quot;:103.81,&quot;isEndPoint&quot;:true},{&quot;x&quot;:120.07,&quot;y&quot;:105.16,&quot;isEndPoint&quot;:true},{&quot;x&quot;:115.27,&quot;y&quot;:113.44999999999999,&quot;isEndPoint&quot;:false},{&quot;x&quot;:111.41999999999999,&quot;y&quot;:119.69999999999999,&quot;isEndPoint&quot;:false},{&quot;x&quot;:107.55999999999999,&quot;y&quot;:125.42,&quot;isEndPoint&quot;:true},{&quot;x&quot;:107.49,&quot;y&quot;:125.53,&quot;isEndPoint&quot;:true},{&quot;x&quot;:107.49,&quot;y&quot;:128.16,&quot;isEndPoint&quot;:true},{&quot;x&quot;:120.86,&quot;y&quot;:128.16,&quot;isEndPoint&quot;:true}],&quot;closed&quot;:true}},&quot;pathStyles&quot;:[{&quot;type&quot;:&quot;FILL&quot;,&quot;fillStyle&quot;:&quot;#005487&quot;}],&quot;opacity&quot;:1},&quot;c75371c7-f04c-4d61-a275-135faa11c9d4&quot;:{&quot;type&quot;:&quot;FIGURE_OBJECT&quot;,&quot;id&quot;:&quot;c75371c7-f04c-4d61-a275-135faa11c9d4&quot;,&quot;parent&quot;:{&quot;type&quot;:&quot;CHILD&quot;,&quot;parentId&quot;:&quot;a1339a95-1e90-47c3-a095-752133c71ebe&quot;,&quot;order&quot;:&quot;5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67,&quot;y&quot;:39.88,&quot;isEndPoint&quot;:true},{&quot;x&quot;:166.33,&quot;y&quot;:40.38,&quot;isEndPoint&quot;:true},{&quot;x&quot;:161.72813733610758,&quot;y&quot;:43.93209727055157,&quot;isEndPoint&quot;:false},{&quot;x&quot;:157.5087122922788,&quot;y&quot;:47.9537891312303,&quot;isEndPoint&quot;:false},{&quot;x&quot;:153.7400000000001,&quot;y&quot;:52.37999999999994,&quot;isEndPoint&quot;:true},{&quot;x&quot;:153.6400000000001,&quot;y&quot;:52.499999999999936,&quot;isEndPoint&quot;:true},{&quot;x&quot;:153.6400000000001,&quot;y&quot;:96.87999999999994,&quot;isEndPoint&quot;:true},{&quot;x&quot;:167.0100000000001,&quot;y&quot;:96.87999999999994,&quot;isEndPoint&quot;:true}],&quot;closed&quot;:true}},&quot;pathStyles&quot;:[{&quot;type&quot;:&quot;FILL&quot;,&quot;fillStyle&quot;:&quot;#005487&quot;}],&quot;opacity&quot;:1},&quot;6c3330c2-ef4b-45b2-be95-151b3adabaf6&quot;:{&quot;type&quot;:&quot;FIGURE_OBJECT&quot;,&quot;id&quot;:&quot;6c3330c2-ef4b-45b2-be95-151b3adabaf6&quot;,&quot;parent&quot;:{&quot;type&quot;:&quot;CHILD&quot;,&quot;parentId&quot;:&quot;a1339a95-1e90-47c3-a095-752133c71ebe&quot;,&quot;order&quot;:&quot;5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350,&quot;y&quot;:74.4,&quot;isEndPoint&quot;:true},{&quot;x&quot;:336.58,&quot;y&quot;:74.4,&quot;isEndPoint&quot;:true},{&quot;x&quot;:336.58,&quot;y&quot;:121.51,&quot;isEndPoint&quot;:true},{&quot;x&quot;:336.66999999999996,&quot;y&quot;:121.63000000000001,&quot;isEndPoint&quot;:true},{&quot;x&quot;:340.4493965795697,&quot;y&quot;:126.54176133330492,&quot;isEndPoint&quot;:false},{&quot;x&quot;:344.6666873194568,&quot;y&quot;:131.10045179975435,&quot;isEndPoint&quot;:false},{&quot;x&quot;:349.27000000000004,&quot;y&quot;:135.25000000000003,&quot;isEndPoint&quot;:true},{&quot;x&quot;:349.96000000000004,&quot;y&quot;:135.87000000000003,&quot;isEndPoint&quot;:true}],&quot;closed&quot;:true}},&quot;pathStyles&quot;:[{&quot;type&quot;:&quot;FILL&quot;,&quot;fillStyle&quot;:&quot;#005487&quot;}],&quot;opacity&quot;:1},&quot;9d69ec5e-f498-4063-b561-38ec2d5f4820&quot;:{&quot;type&quot;:&quot;FIGURE_OBJECT&quot;,&quot;id&quot;:&quot;9d69ec5e-f498-4063-b561-38ec2d5f4820&quot;,&quot;parent&quot;:{&quot;type&quot;:&quot;CHILD&quot;,&quot;parentId&quot;:&quot;a1339a95-1e90-47c3-a095-752133c71ebe&quot;,&quot;order&quot;:&quot;55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303.71,&quot;y&quot;:47.13,&quot;isEndPoint&quot;:true},{&quot;x&quot;:290.33,&quot;y&quot;:47.13,&quot;isEndPoint&quot;:true},{&quot;x&quot;:290.33,&quot;y&quot;:49.9,&quot;isEndPoint&quot;:true},{&quot;x&quot;:290.40999999999997,&quot;y&quot;:50.019999999999996,&quot;isEndPoint&quot;:true},{&quot;x&quot;:294.46999999999997,&quot;y&quot;:55.309999999999995,&quot;isEndPoint&quot;:false},{&quot;x&quot;:298.57,&quot;y&quot;:61.25,&quot;isEndPoint&quot;:false},{&quot;x&quot;:302.93999999999994,&quot;y&quot;:68.16999999999999,&quot;isEndPoint&quot;:true},{&quot;x&quot;:303.7099999999999,&quot;y&quot;:69.39999999999999,&quot;isEndPoint&quot;:true}],&quot;closed&quot;:true}},&quot;pathStyles&quot;:[{&quot;type&quot;:&quot;FILL&quot;,&quot;fillStyle&quot;:&quot;#005487&quot;}],&quot;opacity&quot;:1},&quot;d09fac09-eb0b-403d-a9b9-24cfeb25c27d&quot;:{&quot;type&quot;:&quot;FIGURE_OBJECT&quot;,&quot;id&quot;:&quot;d09fac09-eb0b-403d-a9b9-24cfeb25c27d&quot;,&quot;parent&quot;:{&quot;type&quot;:&quot;CHILD&quot;,&quot;parentId&quot;:&quot;a1339a95-1e90-47c3-a095-752133c71ebe&quot;,&quot;order&quot;:&quot;6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259.17,&quot;y&quot;:45.61,&quot;isEndPoint&quot;:true},{&quot;x&quot;:259.03000000000003,&quot;y&quot;:45.49,&quot;isEndPoint&quot;:true},{&quot;x&quot;:255.13574938766078,&quot;y&quot;:42.0789671330767,&quot;isEndPoint&quot;:false},{&quot;x&quot;:250.91158566726057,&quot;y&quot;:39.06410008441678,&quot;isEndPoint&quot;:false},{&quot;x&quot;:246.41999999999996,&quot;y&quot;:36.48999999999997,&quot;isEndPoint&quot;:true},{&quot;x&quot;:245.78999999999996,&quot;y&quot;:36.12999999999997,&quot;isEndPoint&quot;:true},{&quot;x&quot;:245.78999999999996,&quot;y&quot;:52.17,&quot;isEndPoint&quot;:true},{&quot;x&quot;:259.16999999999996,&quot;y&quot;:52.17,&quot;isEndPoint&quot;:true}],&quot;closed&quot;:true}},&quot;pathStyles&quot;:[{&quot;type&quot;:&quot;FILL&quot;,&quot;fillStyle&quot;:&quot;#005487&quot;}],&quot;opacity&quot;:1},&quot;6ed61b63-8297-4338-bfbc-506faa54f597&quot;:{&quot;type&quot;:&quot;FIGURE_OBJECT&quot;,&quot;id&quot;:&quot;6ed61b63-8297-4338-bfbc-506faa54f597&quot;,&quot;parent&quot;:{&quot;type&quot;:&quot;CHILD&quot;,&quot;parentId&quot;:&quot;a1339a95-1e90-47c3-a095-752133c71ebe&quot;,&quot;order&quot;:&quot;6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212.93,&quot;y&quot;:27,&quot;isEndPoint&quot;:true},{&quot;x&quot;:212.53,&quot;y&quot;:27,&quot;isEndPoint&quot;:true},{&quot;x&quot;:211.13,&quot;y&quot;:26.92,&quot;isEndPoint&quot;:true},{&quot;x&quot;:210.13,&quot;y&quot;:26.860000000000003,&quot;isEndPoint&quot;:false},{&quot;x&quot;:209,&quot;y&quot;:26.790000000000003,&quot;isEndPoint&quot;:false},{&quot;x&quot;:207.87,&quot;y&quot;:26.790000000000003,&quot;isEndPoint&quot;:true},{&quot;x&quot;:205.2140090760144,&quot;y&quot;:26.804792562578868,&quot;isEndPoint&quot;:false},{&quot;x&quot;:202.5617744149381,&quot;y&quot;:26.991851934140925,&quot;isEndPoint&quot;:false},{&quot;x&quot;:199.92999999999995,&quot;y&quot;:27.35000000000001,&quot;isEndPoint&quot;:true},{&quot;x&quot;:199.55999999999995,&quot;y&quot;:27.40000000000001,&quot;isEndPoint&quot;:true},{&quot;x&quot;:199.55999999999995,&quot;y&quot;:83.47000000000001,&quot;isEndPoint&quot;:true},{&quot;x&quot;:213,&quot;y&quot;:83.47000000000001,&quot;isEndPoint&quot;:true}],&quot;closed&quot;:true}},&quot;pathStyles&quot;:[{&quot;type&quot;:&quot;FILL&quot;,&quot;fillStyle&quot;:&quot;#005487&quot;}],&quot;opacity&quot;:1},&quot;34ba0044-23e0-4c87-a2ce-94ab26713b2f&quot;:{&quot;type&quot;:&quot;FIGURE_OBJECT&quot;,&quot;id&quot;:&quot;34ba0044-23e0-4c87-a2ce-94ab26713b2f&quot;,&quot;parent&quot;:{&quot;type&quot;:&quot;CHILD&quot;,&quot;parentId&quot;:&quot;a1339a95-1e90-47c3-a095-752133c71ebe&quot;,&quot;order&quot;:&quot;65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366.66,&quot;y&quot;:10.71,&quot;isEndPoint&quot;:true},{&quot;x&quot;:356.3537151222754,&quot;y&quot;:7.593358760428103,&quot;isEndPoint&quot;:false},{&quot;x&quot;:345.6369627836429,&quot;y&quot;:6.046020187470461,&quot;isEndPoint&quot;:false},{&quot;x&quot;:334.86999999999995,&quot;y&quot;:6.1200000000000045,&quot;isEndPoint&quot;:true},{&quot;x&quot;:334.79999999999995,&quot;y&quot;:6.1200000000000045,&quot;isEndPoint&quot;:true},{&quot;x&quot;:311.79999999999995,&quot;y&quot;:6.1200000000000045,&quot;isEndPoint&quot;:false},{&quot;x&quot;:292.29999999999995,&quot;y&quot;:14.750000000000005,&quot;isEndPoint&quot;:false},{&quot;x&quot;:275.2099999999999,&quot;y&quot;:32.45,&quot;isEndPoint&quot;:true},{&quot;x&quot;:275.2099999999999,&quot;y&quot;:32.45,&quot;isEndPoint&quot;:false},{&quot;x&quot;:284.62999999999994,&quot;y&quot;:42.61,&quot;isEndPoint&quot;:false},{&quot;x&quot;:289.2099999999999,&quot;y&quot;:48.45,&quot;isEndPoint&quot;:true},{&quot;x&quot;:289.2099999999999,&quot;y&quot;:48.45,&quot;isEndPoint&quot;:false},{&quot;x&quot;:299.2099999999999,&quot;y&quot;:39.6,&quot;isEndPoint&quot;:false},{&quot;x&quot;:303.4699999999999,&quot;y&quot;:36.82,&quot;isEndPoint&quot;:true},{&quot;x&quot;:312.73731358204407,&quot;y&quot;:30.6490780104669,&quot;isEndPoint&quot;:false},{&quot;x&quot;:323.64667229230133,&quot;y&quot;:27.408674433162773,&quot;isEndPoint&quot;:false},{&quot;x&quot;:334.78,&quot;y&quot;:27.52000000000001,&quot;isEndPoint&quot;:true},{&quot;x&quot;:335.17999999999995,&quot;y&quot;:27.52000000000001,&quot;isEndPoint&quot;:false},{&quot;x&quot;:336.59,&quot;y&quot;:27.61000000000001,&quot;isEndPoint&quot;:false},{&quot;x&quot;:336.91999999999996,&quot;y&quot;:27.62000000000001,&quot;isEndPoint&quot;:true},{&quot;x&quot;:341.0988051773297,&quot;y&quot;:27.697220626898712,&quot;isEndPoint&quot;:false},{&quot;x&quot;:345.2664627870022,&quot;y&quot;:28.07822541238602,&quot;isEndPoint&quot;:false},{&quot;x&quot;:349.3900000000002,&quot;y&quot;:28.76000000000002,&quot;isEndPoint&quot;:true},{&quot;x&quot;:355.18000000000023,&quot;y&quot;:29.76000000000002,&quot;isEndPoint&quot;:false},{&quot;x&quot;:366.62000000000023,&quot;y&quot;:33.76000000000002,&quot;isEndPoint&quot;:false},{&quot;x&quot;:366.62000000000023,&quot;y&quot;:33.76000000000002,&quot;isEndPoint&quot;:true}],&quot;closed&quot;:true}},&quot;pathStyles&quot;:[{&quot;type&quot;:&quot;FILL&quot;,&quot;fillStyle&quot;:&quot;#bd1919&quot;}],&quot;opacity&quot;:1},&quot;0e66b0b2-0ff1-4fd8-8430-941cc914847a&quot;:{&quot;type&quot;:&quot;FIGURE_OBJECT&quot;,&quot;id&quot;:&quot;0e66b0b2-0ff1-4fd8-8430-941cc914847a&quot;,&quot;parent&quot;:{&quot;type&quot;:&quot;CHILD&quot;,&quot;parentId&quot;:&quot;a1339a95-1e90-47c3-a095-752133c71ebe&quot;,&quot;order&quot;:&quot;7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91.44,&quot;y&quot;:146.43,&quot;isEndPoint&quot;:true},{&quot;x&quot;:86.38463543927794,&quot;y&quot;:141.65321052475906,&quot;isEndPoint&quot;:false},{&quot;x&quot;:81.70416494303666,&quot;y&quot;:136.49466339925883,&quot;isEndPoint&quot;:false},{&quot;x&quot;:77.43999999999997,&quot;y&quot;:131,&quot;isEndPoint&quot;:true},{&quot;x&quot;:77.12999999999997,&quot;y&quot;:130.61,&quot;isEndPoint&quot;:true},{&quot;x&quot;:76.79999999999997,&quot;y&quot;:130.97000000000003,&quot;isEndPoint&quot;:true},{&quot;x&quot;:76.47999999999998,&quot;y&quot;:131.32000000000002,&quot;isEndPoint&quot;:false},{&quot;x&quot;:76.14999999999996,&quot;y&quot;:131.66000000000003,&quot;isEndPoint&quot;:false},{&quot;x&quot;:75.79999999999997,&quot;y&quot;:131.97000000000003,&quot;isEndPoint&quot;:true},{&quot;x&quot;:75.60999999999997,&quot;y&quot;:132.16000000000003,&quot;isEndPoint&quot;:true},{&quot;x&quot;:71.85251484537426,&quot;y&quot;:136.08392635758878,&quot;isEndPoint&quot;:false},{&quot;x&quot;:67.67394880640714,&quot;y&quot;:139.58171478346574,&quot;isEndPoint&quot;:false},{&quot;x&quot;:63.14999999999993,&quot;y&quot;:142.5900000000001,&quot;isEndPoint&quot;:true},{&quot;x&quot;:53.88923323977363,&quot;y&quot;:148.7669349330322,&quot;isEndPoint&quot;:false},{&quot;x&quot;:42.98114563164461,&quot;y&quot;:152.00799610733253,&quot;isEndPoint&quot;:false},{&quot;x&quot;:31.849999999999998,&quot;y&quot;:151.89000000000004,&quot;isEndPoint&quot;:true},{&quot;x&quot;:31.439999999999998,&quot;y&quot;:151.89000000000004,&quot;isEndPoint&quot;:false},{&quot;x&quot;:31.06,&quot;y&quot;:151.89000000000004,&quot;isEndPoint&quot;:false},{&quot;x&quot;:30.669999999999998,&quot;y&quot;:151.89000000000004,&quot;isEndPoint&quot;:true},{&quot;x&quot;:30.279999999999998,&quot;y&quot;:151.89000000000004,&quot;isEndPoint&quot;:false},{&quot;x&quot;:30.04,&quot;y&quot;:151.89000000000004,&quot;isEndPoint&quot;:false},{&quot;x&quot;:29.669999999999998,&quot;y&quot;:151.89000000000004,&quot;isEndPoint&quot;:true},{&quot;x&quot;:25.487708539228937,&quot;y&quot;:151.80816577475775,&quot;isEndPoint&quot;:false},{&quot;x&quot;:21.316819184443546,&quot;y&quot;:151.42382901530237,&quot;isEndPoint&quot;:false},{&quot;x&quot;:17.19000000000014,&quot;y&quot;:150.74000000000007,&quot;isEndPoint&quot;:true},{&quot;x&quot;:11.278927546541883,&quot;y&quot;:149.68405115485865,&quot;isEndPoint&quot;:false},{&quot;x&quot;:5.510349958589579,&quot;y&quot;:147.94575959548735,&quot;isEndPoint&quot;:false},{&quot;x&quot;:1.0302869668521453e-13,&quot;y&quot;:145.56000000000006,&quot;isEndPoint&quot;:true},{&quot;x&quot;:1.0302869668521453e-13,&quot;y&quot;:168.69000000000005,&quot;isEndPoint&quot;:true},{&quot;x&quot;:10.30162329214857,&quot;y&quot;:171.83711630168585,&quot;isEndPoint&quot;:false},{&quot;x&quot;:21.01847385020298,&quot;y&quot;:173.41480930614307,&quot;isEndPoint&quot;:false},{&quot;x&quot;:31.78999999999985,&quot;y&quot;:173.37,&quot;isEndPoint&quot;:true},{&quot;x&quot;:31.85999999999985,&quot;y&quot;:173.37,&quot;isEndPoint&quot;:true},{&quot;x&quot;:54.85999999999985,&quot;y&quot;:173.37,&quot;isEndPoint&quot;:false},{&quot;x&quot;:74.35999999999984,&quot;y&quot;:164.74,&quot;isEndPoint&quot;:false},{&quot;x&quot;:91.45999999999985,&quot;y&quot;:147.03,&quot;isEndPoint&quot;:true},{&quot;x&quot;:91.74999999999986,&quot;y&quot;:146.73,&quot;isEndPoint&quot;:true}],&quot;closed&quot;:true}},&quot;pathStyles&quot;:[{&quot;type&quot;:&quot;FILL&quot;,&quot;fillStyle&quot;:&quot;#005487&quot;}],&quot;opacity&quot;:1},&quot;cbea2fc5-5d8e-40bc-b81c-680bb9b729b4&quot;:{&quot;type&quot;:&quot;FIGURE_OBJECT&quot;,&quot;id&quot;:&quot;cbea2fc5-5d8e-40bc-b81c-680bb9b729b4&quot;,&quot;parent&quot;:{&quot;type&quot;:&quot;CHILD&quot;,&quot;parentId&quot;:&quot;a1339a95-1e90-47c3-a095-752133c71ebe&quot;,&quot;order&quot;:&quot;7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07.12,&quot;y&quot;:85.46,&quot;isEndPoint&quot;:true},{&quot;x&quot;:101.98,&quot;y&quot;:94.52,&quot;isEndPoint&quot;:false},{&quot;x&quot;:96.12,&quot;y&quot;:104.78999999999999,&quot;isEndPoint&quot;:false},{&quot;x&quot;:90.04,&quot;y&quot;:113.91,&quot;isEndPoint&quot;:true},{&quot;x&quot;:104.81,&quot;y&quot;:130.82999999999998,&quot;isEndPoint&quot;:true},{&quot;x&quot;:105.98,&quot;y&quot;:129.20999999999998,&quot;isEndPoint&quot;:false},{&quot;x&quot;:107.14,&quot;y&quot;:127.54999999999998,&quot;isEndPoint&quot;:false},{&quot;x&quot;:108.26,&quot;y&quot;:125.88999999999999,&quot;isEndPoint&quot;:true},{&quot;x&quot;:112.12,&quot;y&quot;:120.14999999999999,&quot;isEndPoint&quot;:false},{&quot;x&quot;:124.53,&quot;y&quot;:99.07,&quot;isEndPoint&quot;:false},{&quot;x&quot;:126.35000000000001,&quot;y&quot;:95.88999999999999,&quot;isEndPoint&quot;:true},{&quot;x&quot;:135,&quot;y&quot;:80.7,&quot;isEndPoint&quot;:false},{&quot;x&quot;:143.84,&quot;y&quot;:65,&quot;isEndPoint&quot;:false},{&quot;x&quot;:154.4,&quot;y&quot;:52.9,&quot;isEndPoint&quot;:true},{&quot;x&quot;:158.13781969830802,&quot;y&quot;:48.53141661436559,&quot;isEndPoint&quot;:false},{&quot;x&quot;:162.31663549504384,&quot;y&quot;:44.56036872412345,&quot;isEndPoint&quot;:false},{&quot;x&quot;:166.8700000000001,&quot;y&quot;:41.04999999999991,&quot;isEndPoint&quot;:true},{&quot;x&quot;:171.88578540620404,&quot;y&quot;:37.225914480582375,&quot;isEndPoint&quot;:false},{&quot;x&quot;:177.4885011591943,&quot;y&quot;:34.24050114384736,&quot;isEndPoint&quot;:false},{&quot;x&quot;:183.45999999999998,&quot;y&quot;:32.21000000000002,&quot;isEndPoint&quot;:true},{&quot;x&quot;:186.39722950771255,&quot;y&quot;:31.112672415490394,&quot;isEndPoint&quot;:false},{&quot;x&quot;:189.4037840341981,&quot;y&quot;:30.210706057544726,&quot;isEndPoint&quot;:false},{&quot;x&quot;:192.46000000000015,&quot;y&quot;:29.509999999999962,&quot;isEndPoint&quot;:true},{&quot;x&quot;:192.46000000000015,&quot;y&quot;:7.32,&quot;isEndPoint&quot;:true},{&quot;x&quot;:143.52,&quot;y&quot;:14.7,&quot;isEndPoint&quot;:false},{&quot;x&quot;:123.29,&quot;y&quot;:57,&quot;isEndPoint&quot;:false},{&quot;x&quot;:107.12,&quot;y&quot;:85.46,&quot;isEndPoint&quot;:true}],&quot;closed&quot;:true}},&quot;pathStyles&quot;:[{&quot;type&quot;:&quot;FILL&quot;,&quot;fillStyle&quot;:&quot;#005487&quot;}],&quot;opacity&quot;:1},&quot;4570c8a4-290c-4bcc-8f9d-5d75b3774a02&quot;:{&quot;type&quot;:&quot;FIGURE_OBJECT&quot;,&quot;id&quot;:&quot;4570c8a4-290c-4bcc-8f9d-5d75b3774a02&quot;,&quot;parent&quot;:{&quot;type&quot;:&quot;CHILD&quot;,&quot;parentId&quot;:&quot;a1339a95-1e90-47c3-a095-752133c71ebe&quot;,&quot;order&quot;:&quot;75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261.85,&quot;y&quot;:48.65,&quot;isEndPoint&quot;:true},{&quot;x&quot;:260.70000000000005,&quot;y&quot;:50.26,&quot;isEndPoint&quot;:false},{&quot;x&quot;:259.54,&quot;y&quot;:51.92,&quot;isEndPoint&quot;:false},{&quot;x&quot;:258.41,&quot;y&quot;:53.589999999999996,&quot;isEndPoint&quot;:true},{&quot;x&quot;:254.56000000000003,&quot;y&quot;:59.29,&quot;isEndPoint&quot;:false},{&quot;x&quot;:250.70000000000002,&quot;y&quot;:65.59,&quot;isEndPoint&quot;:false},{&quot;x&quot;:245.87000000000003,&quot;y&quot;:73.89999999999999,&quot;isEndPoint&quot;:true},{&quot;x&quot;:243.05000000000004,&quot;y&quot;:78.78999999999999,&quot;isEndPoint&quot;:false},{&quot;x&quot;:240.32000000000002,&quot;y&quot;:83.63,&quot;isEndPoint&quot;:true},{&quot;x&quot;:231.71000000000004,&quot;y&quot;:98.78999999999999,&quot;isEndPoint&quot;:false},{&quot;x&quot;:222.82000000000002,&quot;y&quot;:114.47,&quot;isEndPoint&quot;:false},{&quot;x&quot;:212.26000000000002,&quot;y&quot;:126.63,&quot;isEndPoint&quot;:true},{&quot;x&quot;:208.52771506003774,&quot;y&quot;:131.00033494483148,&quot;isEndPoint&quot;:false},{&quot;x&quot;:204.3520222315104,&quot;y&quot;:134.97159979379205,&quot;isEndPoint&quot;:false},{&quot;x&quot;:199.80000000000004,&quot;y&quot;:138.48000000000002,&quot;isEndPoint&quot;:true},{&quot;x&quot;:194.62000000000003,&quot;y&quot;:142.39000000000001,&quot;isEndPoint&quot;:false},{&quot;x&quot;:181.53000000000003,&quot;y&quot;:148.07000000000002,&quot;isEndPoint&quot;:false},{&quot;x&quot;:180.80000000000004,&quot;y&quot;:148.34000000000003,&quot;isEndPoint&quot;:true},{&quot;x&quot;:180.80000000000004,&quot;y&quot;:170.34000000000003,&quot;isEndPoint&quot;:true},{&quot;x&quot;:183.45000000000005,&quot;y&quot;:169.60000000000002,&quot;isEndPoint&quot;:true},{&quot;x&quot;:221.64000000000004,&quot;y&quot;:160.82000000000002,&quot;isEndPoint&quot;:false},{&quot;x&quot;:241.77000000000004,&quot;y&quot;:125.34000000000003,&quot;isEndPoint&quot;:false},{&quot;x&quot;:259.53000000000003,&quot;y&quot;:94.03000000000003,&quot;isEndPoint&quot;:true},{&quot;x&quot;:265.72,&quot;y&quot;:83.11000000000003,&quot;isEndPoint&quot;:false},{&quot;x&quot;:276.78000000000003,&quot;y&quot;:65.33000000000003,&quot;isEndPoint&quot;:false},{&quot;x&quot;:276.78000000000003,&quot;y&quot;:65.33000000000003,&quot;isEndPoint&quot;:true}],&quot;closed&quot;:true}},&quot;pathStyles&quot;:[{&quot;type&quot;:&quot;FILL&quot;,&quot;fillStyle&quot;:&quot;#bd1919&quot;}],&quot;opacity&quot;:1},&quot;7c88a3af-dbc1-48f5-a981-30c9ec0d9631&quot;:{&quot;type&quot;:&quot;FIGURE_OBJECT&quot;,&quot;id&quot;:&quot;7c88a3af-dbc1-48f5-a981-30c9ec0d9631&quot;,&quot;parent&quot;:{&quot;type&quot;:&quot;CHILD&quot;,&quot;parentId&quot;:&quot;a1339a95-1e90-47c3-a095-752133c71ebe&quot;,&quot;order&quot;:&quot;8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66.63,&quot;y&quot;:151.29,&quot;isEndPoint&quot;:true},{&quot;x&quot;:164.03146878794274,&quot;y&quot;:151.64422106225862,&quot;isEndPoint&quot;:false},{&quot;x&quot;:161.41253536723787,&quot;y&quot;:151.82794725886419,&quot;isEndPoint&quot;:false},{&quot;x&quot;:158.78999999999982,&quot;y&quot;:151.84000000000003,&quot;isEndPoint&quot;:true},{&quot;x&quot;:157.6799999999998,&quot;y&quot;:151.84000000000003,&quot;isEndPoint&quot;:false},{&quot;x&quot;:154.63999999999982,&quot;y&quot;:151.66000000000003,&quot;isEndPoint&quot;:false},{&quot;x&quot;:154.16999999999982,&quot;y&quot;:151.63000000000002,&quot;isEndPoint&quot;:true},{&quot;x&quot;:145.4577840126345,&quot;y&quot;:151.28025696721906,&quot;isEndPoint&quot;:false},{&quot;x&quot;:136.86856889990503,&quot;y&quot;:149.45082177982275,&quot;isEndPoint&quot;:false},{&quot;x&quot;:128.77000000000004,&quot;y&quot;:146.22000000000003,&quot;isEndPoint&quot;:true},{&quot;x&quot;:125.98625598697524,&quot;y&quot;:145.08667752959292,&quot;isEndPoint&quot;:false},{&quot;x&quot;:123.27744952445175,&quot;y&quot;:143.77736540467401,&quot;isEndPoint&quot;:false},{&quot;x&quot;:120.65999999999994,&quot;y&quot;:142.29999999999998,&quot;isEndPoint&quot;:true},{&quot;x&quot;:116.21327892615184,&quot;y&quot;:139.7469176912137,&quot;isEndPoint&quot;:false},{&quot;x&quot;:112.03546041417886,&quot;y&quot;:136.75175349738544,&quot;isEndPoint&quot;:false},{&quot;x&quot;:108.19,&quot;y&quot;:133.36000000000004,&quot;isEndPoint&quot;:true},{&quot;x&quot;:104.34453958582114,&quot;y&quot;:129.96824650261465,&quot;isEndPoint&quot;:false},{&quot;x&quot;:105.78,&quot;y&quot;:131.27000000000004,&quot;isEndPoint&quot;:false},{&quot;x&quot;:104.75999999999999,&quot;y&quot;:130.29000000000005,&quot;isEndPoint&quot;:true},{&quot;x&quot;:99.62875000758602,&quot;y&quot;:125.24123713396696,&quot;isEndPoint&quot;:false},{&quot;x&quot;:94.94456837550796,&quot;y&quot;:119.75739878041273,&quot;isEndPoint&quot;:false},{&quot;x&quot;:90.75999999999993,&quot;y&quot;:113.89999999999999,&quot;isEndPoint&quot;:true},{&quot;x&quot;:83.75999999999993,&quot;y&quot;:104.24999999999999,&quot;isEndPoint&quot;:false},{&quot;x&quot;:70.96999999999994,&quot;y&quot;:82.63,&quot;isEndPoint&quot;:false},{&quot;x&quot;:70.96999999999994,&quot;y&quot;:82.63,&quot;isEndPoint&quot;:true},{&quot;x&quot;:54.3,&quot;y&quot;:54.37,&quot;isEndPoint&quot;:false},{&quot;x&quot;:34.88,&quot;y&quot;:22.21,&quot;isEndPoint&quot;:false},{&quot;x&quot;:0,&quot;y&quot;:10.71,&quot;isEndPoint&quot;:true},{&quot;x&quot;:0,&quot;y&quot;:33.81,&quot;isEndPoint&quot;:true},{&quot;x&quot;:6.116535402331188,&quot;y&quot;:36.62509163687658,&quot;isEndPoint&quot;:false},{&quot;x&quot;:11.781547807290053,&quot;y&quot;:40.33211938551118,&quot;isEndPoint&quot;:false},{&quot;x&quot;:16.809999999999924,&quot;y&quot;:44.809999999999945,&quot;isEndPoint&quot;:true},{&quot;x&quot;:21.37406658658638,&quot;y&quot;:48.9286699697045,&quot;isEndPoint&quot;:false},{&quot;x&quot;:25.557654983035874,&quot;y&quot;:53.45029230858711,&quot;isEndPoint&quot;:false},{&quot;x&quot;:29.309999999999903,&quot;y&quot;:58.319999999999894,&quot;isEndPoint&quot;:true},{&quot;x&quot;:37.4299999999999,&quot;y&quot;:68.7199999999999,&quot;isEndPoint&quot;:false},{&quot;x&quot;:44.7799999999999,&quot;y&quot;:81.19999999999989,&quot;isEndPoint&quot;:false},{&quot;x&quot;:51.8899999999999,&quot;y&quot;:93.3199999999999,&quot;isEndPoint&quot;:true},{&quot;x&quot;:51.8899999999999,&quot;y&quot;:93.3199999999999,&quot;isEndPoint&quot;:false},{&quot;x&quot;:59.7799999999999,&quot;y&quot;:106.6399999999999,&quot;isEndPoint&quot;:false},{&quot;x&quot;:62.9999999999999,&quot;y&quot;:111.75999999999989,&quot;isEndPoint&quot;:true},{&quot;x&quot;:67.4099999999999,&quot;y&quot;:118.75999999999989,&quot;isEndPoint&quot;:false},{&quot;x&quot;:75.8499999999999,&quot;y&quot;:130.3299999999999,&quot;isEndPoint&quot;:false},{&quot;x&quot;:75.8499999999999,&quot;y&quot;:130.3299999999999,&quot;isEndPoint&quot;:true},{&quot;x&quot;:76.11999999999989,&quot;y&quot;:130.6899999999999,&quot;isEndPoint&quot;:false},{&quot;x&quot;:76.3899999999999,&quot;y&quot;:131.0499999999999,&quot;isEndPoint&quot;:false},{&quot;x&quot;:76.66999999999989,&quot;y&quot;:131.3999999999999,&quot;isEndPoint&quot;:true},{&quot;x&quot;:76.75999999999989,&quot;y&quot;:131.5199999999999,&quot;isEndPoint&quot;:true},{&quot;x&quot;:81.05802167461496,&quot;y&quot;:137.05092896047927,&quot;isEndPoint&quot;:false},{&quot;x&quot;:85.775280254745,&quot;y&quot;:142.24292228077832,&quot;isEndPoint&quot;:false},{&quot;x&quot;:90.87000000000002,&quot;y&quot;:147.05,&quot;isEndPoint&quot;:true},{&quot;x&quot;:98.05449613581743,&quot;y&quot;:153.87010345203657,&quot;isEndPoint&quot;:false},{&quot;x&quot;:106.23894928983198,&quot;y&quot;:159.55234637107841,&quot;isEndPoint&quot;:false},{&quot;x&quot;:115.13999999999999,&quot;y&quot;:163.89999999999998,&quot;isEndPoint&quot;:true},{&quot;x&quot;:128.23999999999998,&quot;y&quot;:170.20999999999998,&quot;isEndPoint&quot;:false},{&quot;x&quot;:142.48999999999998,&quot;y&quot;:173.28999999999996,&quot;isEndPoint&quot;:false},{&quot;x&quot;:158.73,&quot;y&quot;:173.28999999999996,&quot;isEndPoint&quot;:true},{&quot;x&quot;:158.81,&quot;y&quot;:173.28999999999996,&quot;isEndPoint&quot;:true},{&quot;x&quot;:166.24552338802687,&quot;y&quot;:173.293425703514,&quot;isEndPoint&quot;:false},{&quot;x&quot;:173.64687339462702,&quot;y&quot;:172.284150702614,&quot;isEndPoint&quot;:false},{&quot;x&quot;:180.81000000000003,&quot;y&quot;:170.28999999999996,&quot;isEndPoint&quot;:true},{&quot;x&quot;:180.81000000000003,&quot;y&quot;:148.28999999999996,&quot;isEndPoint&quot;:true},{&quot;x&quot;:176.49,&quot;y&quot;:149.91,&quot;isEndPoint&quot;:false},{&quot;x&quot;:171.79,&quot;y&quot;:150.62,&quot;isEndPoint&quot;:false},{&quot;x&quot;:166.63,&quot;y&quot;:151.29,&quot;isEndPoint&quot;:true}],&quot;closed&quot;:true}},&quot;pathStyles&quot;:[{&quot;type&quot;:&quot;FILL&quot;,&quot;fillStyle&quot;:&quot;#bd1919&quot;}],&quot;opacity&quot;:1},&quot;2d2c0d74-972f-4673-8851-743c0469a936&quot;:{&quot;type&quot;:&quot;FIGURE_OBJECT&quot;,&quot;id&quot;:&quot;2d2c0d74-972f-4673-8851-743c0469a936&quot;,&quot;parent&quot;:{&quot;type&quot;:&quot;CHILD&quot;,&quot;parentId&quot;:&quot;a1339a95-1e90-47c3-a095-752133c71ebe&quot;,&quot;order&quot;:&quot;9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366.67,&quot;y&quot;:145.56,&quot;isEndPoint&quot;:true},{&quot;x&quot;:360.6131348680971,&quot;y&quot;:142.79813333913432,&quot;isEndPoint&quot;:false},{&quot;x&quot;:354.99617060316484,&quot;y&quot;:139.15906830846436,&quot;isEndPoint&quot;:false},{&quot;x&quot;:350.00000000000006,&quot;y&quot;:134.76000000000002,&quot;isEndPoint&quot;:true},{&quot;x&quot;:349.86000000000007,&quot;y&quot;:134.63000000000002,&quot;isEndPoint&quot;:true},{&quot;x&quot;:345.2985245510156,&quot;y&quot;:130.51177371779596,&quot;isEndPoint&quot;:false},{&quot;x&quot;:341.118219022575,&quot;y&quot;:125.99008214940262,&quot;isEndPoint&quot;:false},{&quot;x&quot;:337.37,&quot;y&quot;:121.12,&quot;isEndPoint&quot;:true},{&quot;x&quot;:329.24,&quot;y&quot;:110.71000000000001,&quot;isEndPoint&quot;:false},{&quot;x&quot;:321.89,&quot;y&quot;:98.23,&quot;isEndPoint&quot;:false},{&quot;x&quot;:314.79,&quot;y&quot;:86.12,&quot;isEndPoint&quot;:true},{&quot;x&quot;:311.43,&quot;y&quot;:80.42,&quot;isEndPoint&quot;:false},{&quot;x&quot;:307.62,&quot;y&quot;:73.95,&quot;isEndPoint&quot;:false},{&quot;x&quot;:303.67,&quot;y&quot;:67.69,&quot;isEndPoint&quot;:true},{&quot;x&quot;:299.29,&quot;y&quot;:60.69,&quot;isEndPoint&quot;:false},{&quot;x&quot;:289.92,&quot;y&quot;:47.92999999999999,&quot;isEndPoint&quot;:false},{&quot;x&quot;:289.92,&quot;y&quot;:47.92999999999999,&quot;isEndPoint&quot;:true},{&quot;x&quot;:285.6143580455279,&quot;y&quot;:42.41488373521966,&quot;isEndPoint&quot;:false},{&quot;x&quot;:280.8939767359238,&quot;y&quot;:37.236505088918804,&quot;isEndPoint&quot;:false},{&quot;x&quot;:275.8000000000001,&quot;y&quot;:32.44000000000008,&quot;isEndPoint&quot;:true},{&quot;x&quot;:256.92,&quot;y&quot;:14.78,&quot;isEndPoint&quot;:false},{&quot;x&quot;:234.73,&quot;y&quot;:6.2,&quot;isEndPoint&quot;:false},{&quot;x&quot;:207.94,&quot;y&quot;:6.2,&quot;isEndPoint&quot;:true},{&quot;x&quot;:207.85999999999999,&quot;y&quot;:6.2,&quot;isEndPoint&quot;:true},{&quot;x&quot;:202.70921194906367,&quot;y&quot;:6.187998250893472,&quot;isEndPoint&quot;:false},{&quot;x&quot;:197.56477932979575,&quot;y&quot;:6.5623819112950486,&quot;isEndPoint&quot;:false},{&quot;x&quot;:192.46999999999974,&quot;y&quot;:7.320000000000022,&quot;isEndPoint&quot;:true},{&quot;x&quot;:192.46999999999974,&quot;y&quot;:29.51,&quot;isEndPoint&quot;:true},{&quot;x&quot;:194.83999999999975,&quot;y&quot;:28.970000000000002,&quot;isEndPoint&quot;:false},{&quot;x&quot;:197.29999999999976,&quot;y&quot;:28.51,&quot;isEndPoint&quot;:false},{&quot;x&quot;:200.03999999999974,&quot;y&quot;:28.19,&quot;isEndPoint&quot;:true},{&quot;x&quot;:202.6351472752417,&quot;y&quot;:27.835472530225786,&quot;isEndPoint&quot;:false},{&quot;x&quot;:205.25077469706127,&quot;y&quot;:27.651743911834885,&quot;isEndPoint&quot;:false},{&quot;x&quot;:207.8699999999999,&quot;y&quot;:27.640000000000008,&quot;isEndPoint&quot;:true},{&quot;x&quot;:208.96999999999989,&quot;y&quot;:27.640000000000008,&quot;isEndPoint&quot;:false},{&quot;x&quot;:212.0199999999999,&quot;y&quot;:27.820000000000007,&quot;isEndPoint&quot;:false},{&quot;x&quot;:212.4899999999999,&quot;y&quot;:27.85000000000001,&quot;isEndPoint&quot;:true},{&quot;x&quot;:225.1099999999999,&quot;y&quot;:28.460000000000008,&quot;isEndPoint&quot;:false},{&quot;x&quot;:236.06999999999988,&quot;y&quot;:31.52000000000001,&quot;isEndPoint&quot;:false},{&quot;x&quot;:245.9999999999999,&quot;y&quot;:37.18000000000001,&quot;isEndPoint&quot;:true},{&quot;x&quot;:250.44742011862323,&quot;y&quot;:39.73682961085373,&quot;isEndPoint&quot;:false},{&quot;x&quot;:254.62819313285394,&quot;y&quot;:42.73171027970171,&quot;isEndPoint&quot;:false},{&quot;x&quot;:258.48,&quot;y&quot;:46.12000000000006,&quot;isEndPoint&quot;:true},{&quot;x&quot;:262.3318068671461,&quot;y&quot;:49.508289720298414,&quot;isEndPoint&quot;:false},{&quot;x&quot;:260.87,&quot;y&quot;:48.20000000000006,&quot;isEndPoint&quot;:false},{&quot;x&quot;:261.90000000000003,&quot;y&quot;:49.19000000000006,&quot;isEndPoint&quot;:true},{&quot;x&quot;:267.02913043409586,&quot;y&quot;:54.240737865111015,&quot;isEndPoint&quot;:false},{&quot;x&quot;:271.71314957263075,&quot;y&quot;:59.724385985152935,&quot;isEndPoint&quot;:false},{&quot;x&quot;:275.9,&quot;y&quot;:65.58,&quot;isEndPoint&quot;:true},{&quot;x&quot;:283,&quot;y&quot;:75.32,&quot;isEndPoint&quot;:false},{&quot;x&quot;:289.45,&quot;y&quot;:86.25999999999999,&quot;isEndPoint&quot;:false},{&quot;x&quot;:295.67999999999995,&quot;y&quot;:96.85,&quot;isEndPoint&quot;:true},{&quot;x&quot;:312.3299999999999,&quot;y&quot;:125.11,&quot;isEndPoint&quot;:false},{&quot;x&quot;:331.74999999999994,&quot;y&quot;:157.2,&quot;isEndPoint&quot;:false},{&quot;x&quot;:366.61999999999995,&quot;y&quot;:168.69,&quot;isEndPoint&quot;:true}],&quot;closed&quot;:true}},&quot;pathStyles&quot;:[{&quot;type&quot;:&quot;FILL&quot;,&quot;fillStyle&quot;:&quot;#005487&quot;}],&quot;opacity&quot;:1},&quot;e51fbf9c-34f9-48eb-a4e0-83520e56daf1&quot;:{&quot;relativeTransform&quot;:{&quot;translate&quot;:{&quot;x&quot;:119.66340740181938,&quot;y&quot;:-122.31310486553278},&quot;rotate&quot;:1.570796326794897},&quot;type&quot;:&quot;FIGURE_OBJECT&quot;,&quot;id&quot;:&quot;e51fbf9c-34f9-48eb-a4e0-83520e56daf1&quot;,&quot;parent&quot;:{&quot;type&quot;:&quot;CHILD&quot;,&quot;parentId&quot;:&quot;27dc033b-bb6c-48f6-8305-3497b48762b3&quot;,&quot;order&quot;:&quot;5&quot;},&quot;name&quot;:&quot;Nucleosome (editable)&quot;,&quot;displayName&quot;:&quot;Nucleosome (editable)&quot;,&quot;source&quot;:{&quot;id&quot;:&quot;64877834461bf024c8c27d46&quot;,&quot;type&quot;:&quot;ASSETS&quot;},&quot;isPremium&quot;:true},&quot;73bbbf51-0335-44dd-8490-a381a594da9c&quot;:{&quot;relativeTransform&quot;:{&quot;translate&quot;:{&quot;x&quot;:-225.09036863766497,&quot;y&quot;:81.37325536319244},&quot;rotate&quot;:0},&quot;type&quot;:&quot;FIGURE_OBJECT&quot;,&quot;id&quot;:&quot;73bbbf51-0335-44dd-8490-a381a594da9c&quot;,&quot;name&quot;:&quot;dsDNA brush 3 (straight)&quot;,&quot;opacity&quot;:1,&quot;source&quot;:{&quot;id&quot;:&quot;5e75575f52bb9000abea6260&quot;,&quot;type&quot;:&quot;ASSETS&quot;},&quot;path&quot;:{&quot;type&quot;:&quot;POLY_LINE&quot;,&quot;points&quot;:[{&quot;x&quot;:77.74688391575819,&quot;y&quot;:57.513456192200856},{&quot;x&quot;:109.7855173113231,&quot;y&quot;:65.74875331077581},{&quot;x&quot;:141.3606109011362,&quot;y&quot;:55.8118585935019}],&quot;closed&quot;:false},&quot;pathStyles&quot;:[{&quot;type&quot;:&quot;FILL&quot;,&quot;fillStyle&quot;:&quot;rgba(0,0,0,0)&quot;},{&quot;type&quot;:&quot;STROKE&quot;,&quot;strokeStyle&quot;:&quot;rgba(0,0,0,0)&quot;,&quot;lineWidth&quot;:6.348386998684231,&quot;lineJoin&quot;:&quot;round&quot;}],&quot;pathPattern&quot;:{&quot;type&quot;:&quot;ROW&quot;,&quot;patternId&quot;:&quot;0dd4445d-9d07-497e-87ca-36cd195bdf8e&quot;,&quot;patternTransform&quot;:{&quot;translate&quot;:{&quot;x&quot;:-0.00002540549651012527,&quot;y&quot;:-0.5},&quot;rotate&quot;:0,&quot;skewX&quot;:0,&quot;scale&quot;:{&quot;x&quot;:0.005076142131979695,&quot;y&quot;:0.005076142131979695}},&quot;xUnits&quot;:&quot;STROKE_WIDTH&quot;,&quot;yUnits&quot;:&quot;STROKE_WIDTH&quot;,&quot;bending&quot;:true,&quot;repeat&quot;:{&quot;distance&quot;:1.8661421567655458,&quot;align&quot;:&quot;CENTER&quot;},&quot;isPremium&quot;:true},&quot;isLocked&quot;:false,&quot;parent&quot;:{&quot;type&quot;:&quot;CHILD&quot;,&quot;parentId&quot;:&quot;e51fbf9c-34f9-48eb-a4e0-83520e56daf1&quot;,&quot;order&quot;:&quot;5&quot;},&quot;pathSmoothing&quot;:{&quot;type&quot;:&quot;CATMULL_SMOOTHING&quot;,&quot;smoothing&quot;:0.2},&quot;isPremium&quot;:true},&quot;0dd4445d-9d07-497e-87ca-36cd195bdf8e&quot;:{&quot;type&quot;:&quot;FIGURE_OBJECT&quot;,&quot;id&quot;:&quot;0dd4445d-9d07-497e-87ca-36cd195bdf8e&quot;,&quot;relativeTransform&quot;:{&quot;translate&quot;:{&quot;x&quot;:0,&quot;y&quot;:0},&quot;rotate&quot;:0,&quot;skewX&quot;:0,&quot;scale&quot;:{&quot;x&quot;:1,&quot;y&quot;:1}},&quot;source&quot;:{&quot;type&quot;:&quot;ASSETS&quot;,&quot;id&quot;:&quot;5e71324176df310028d1ed5d&quot;},&quot;name&quot;:&quot;dsDNA (simplified)&quot;},&quot;a3b07822-c8b6-4940-8663-2ab0c228df02&quot;:{&quot;type&quot;:&quot;FIGURE_OBJECT&quot;,&quot;id&quot;:&quot;a3b07822-c8b6-4940-8663-2ab0c228df02&quot;,&quot;parent&quot;:{&quot;type&quot;:&quot;CHILD&quot;,&quot;parentId&quot;:&quot;0dd4445d-9d07-497e-87ca-36cd195bdf8e&quot;,&quot;order&quot;:&quot;7&quot;},&quot;relativeTransform&quot;:{&quot;translate&quot;:{&quot;x&quot;:0,&quot;y&quot;:0},&quot;rotate&quot;:0,&quot;skewX&quot;:0,&quot;scale&quot;:{&quot;x&quot;:1,&quot;y&quot;:1}}},&quot;c3f9ad7a-241e-476f-b784-31a8153a689e&quot;:{&quot;type&quot;:&quot;FIGURE_OBJECT&quot;,&quot;id&quot;:&quot;c3f9ad7a-241e-476f-b784-31a8153a689e&quot;,&quot;parent&quot;:{&quot;type&quot;:&quot;CHILD&quot;,&quot;parentId&quot;:&quot;a3b07822-c8b6-4940-8663-2ab0c228df02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367.63,&quot;y&quot;:14.14,&quot;isEndPoint&quot;:true},{&quot;x&quot;:353.18,&quot;y&quot;:7.140000000000001,&quot;isEndPoint&quot;:false},{&quot;x&quot;:332.5,&quot;y&quot;:7.140000000000001,&quot;isEndPoint&quot;:false},{&quot;x&quot;:332.5,&quot;y&quot;:7.140000000000001,&quot;isEndPoint&quot;:true},{&quot;x&quot;:282,&quot;y&quot;:7.42,&quot;isEndPoint&quot;:false},{&quot;x&quot;:251.44,&quot;y&quot;:51,&quot;isEndPoint&quot;:false},{&quot;x&quot;:224.49,&quot;y&quot;:89.43,&quot;isEndPoint&quot;:true},{&quot;x&quot;:201.26000000000002,&quot;y&quot;:122.59,&quot;isEndPoint&quot;:false},{&quot;x&quot;:179.31,&quot;y&quot;:153.9,&quot;isEndPoint&quot;:false},{&quot;x&quot;:149.9,&quot;y&quot;:153.9,&quot;isEndPoint&quot;:true},{&quot;x&quot;:149.32,&quot;y&quot;:153.9,&quot;isEndPoint&quot;:true},{&quot;x&quot;:149.32,&quot;y&quot;:189.9,&quot;isEndPoint&quot;:true},{&quot;x&quot;:149.91,&quot;y&quot;:189.9,&quot;isEndPoint&quot;:true},{&quot;x&quot;:198.06,&quot;y&quot;:189.9,&quot;isEndPoint&quot;:false},{&quot;x&quot;:226.5,&quot;y&quot;:149.31,&quot;isEndPoint&quot;:false},{&quot;x&quot;:254.01999999999998,&quot;y&quot;:110.05000000000001,&quot;isEndPoint&quot;:true},{&quot;x&quot;:278.15,&quot;y&quot;:75.61000000000001,&quot;isEndPoint&quot;:false},{&quot;x&quot;:300.95,&quot;y&quot;:43.05000000000001,&quot;isEndPoint&quot;:false},{&quot;x&quot;:333.02,&quot;y&quot;:43.05000000000001,&quot;isEndPoint&quot;:true},{&quot;x&quot;:333.02,&quot;y&quot;:43.05000000000001,&quot;isEndPoint&quot;:true},{&quot;x&quot;:344.54999999999995,&quot;y&quot;:43.05000000000001,&quot;isEndPoint&quot;:false},{&quot;x&quot;:356.46999999999997,&quot;y&quot;:47.16000000000001,&quot;isEndPoint&quot;:false},{&quot;x&quot;:367.56,&quot;y&quot;:55.750000000000014,&quot;isEndPoint&quot;:true}],&quot;closed&quot;:true}},&quot;pathStyles&quot;:[{&quot;type&quot;:&quot;FILL&quot;,&quot;fillStyle&quot;:&quot;#bd1919&quot;}],&quot;opacity&quot;:1},&quot;290b1b58-f98b-4d86-ab2c-9a1aac0ff0eb&quot;:{&quot;type&quot;:&quot;FIGURE_OBJECT&quot;,&quot;id&quot;:&quot;290b1b58-f98b-4d86-ab2c-9a1aac0ff0eb&quot;,&quot;parent&quot;:{&quot;type&quot;:&quot;CHILD&quot;,&quot;parentId&quot;:&quot;a3b07822-c8b6-4940-8663-2ab0c228df02&quot;,&quot;order&quot;:&quot;5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367.63,&quot;y&quot;:141.2,&quot;isEndPoint&quot;:true},{&quot;x&quot;:350.99,&quot;y&quot;:128.64999999999998,&quot;isEndPoint&quot;:false},{&quot;x&quot;:336.37,&quot;y&quot;:108.67999999999998,&quot;isEndPoint&quot;:false},{&quot;x&quot;:321.13,&quot;y&quot;:86.92999999999998,&quot;isEndPoint&quot;:true},{&quot;x&quot;:293.62,&quot;y&quot;:47.67,&quot;isEndPoint&quot;:false},{&quot;x&quot;:265.18,&quot;y&quot;:7.08,&quot;isEndPoint&quot;:false},{&quot;x&quot;:217,&quot;y&quot;:7.08,&quot;isEndPoint&quot;:true},{&quot;x&quot;:168.82,&quot;y&quot;:7.08,&quot;isEndPoint&quot;:false},{&quot;x&quot;:140.4,&quot;y&quot;:47.67,&quot;isEndPoint&quot;:false},{&quot;x&quot;:112.89,&quot;y&quot;:86.92999999999999,&quot;isEndPoint&quot;:true},{&quot;x&quot;:88.75,&quot;y&quot;:121.36999999999999,&quot;isEndPoint&quot;:false},{&quot;x&quot;:65.96000000000001,&quot;y&quot;:153.93,&quot;isEndPoint&quot;:false},{&quot;x&quot;:33.83,&quot;y&quot;:153.93,&quot;isEndPoint&quot;:true},{&quot;x&quot;:22.56,&quot;y&quot;:153.9,&quot;isEndPoint&quot;:false},{&quot;x&quot;:11,&quot;y&quot;:149.44,&quot;isEndPoint&quot;:false},{&quot;x&quot;:0.11,&quot;y&quot;:141.2,&quot;isEndPoint&quot;:true},{&quot;x&quot;:0,&quot;y&quot;:182.8,&quot;isEndPoint&quot;:true},{&quot;x&quot;:0.35,&quot;y&quot;:182.95000000000002,&quot;isEndPoint&quot;:true},{&quot;x&quot;:10.905530717350821,&quot;y&quot;:187.59644786408347,&quot;isEndPoint&quot;:false},{&quot;x&quot;:22.317101480766773,&quot;y&quot;:189.98095518778234,&quot;isEndPoint&quot;:false},{&quot;x&quot;:33.84999999999999,&quot;y&quot;:189.95000000000002,&quot;isEndPoint&quot;:true},{&quot;x&quot;:84.73999999999998,&quot;y&quot;:189.95000000000002,&quot;isEndPoint&quot;:false},{&quot;x&quot;:115.38999999999999,&quot;y&quot;:146.21,&quot;isEndPoint&quot;:false},{&quot;x&quot;:142.45,&quot;y&quot;:107.60000000000002,&quot;isEndPoint&quot;:true},{&quot;x&quot;:165.68,&quot;y&quot;:74.45,&quot;isEndPoint&quot;:false},{&quot;x&quot;:187.62,&quot;y&quot;:43.13,&quot;isEndPoint&quot;:false},{&quot;x&quot;:217,&quot;y&quot;:43.13,&quot;isEndPoint&quot;:true},{&quot;x&quot;:246.38,&quot;y&quot;:43.13,&quot;isEndPoint&quot;:false},{&quot;x&quot;:268.35,&quot;y&quot;:74.46000000000001,&quot;isEndPoint&quot;:false},{&quot;x&quot;:291.58,&quot;y&quot;:107.62,&quot;isEndPoint&quot;:true},{&quot;x&quot;:311.82,&quot;y&quot;:136.5,&quot;isEndPoint&quot;:false},{&quot;x&quot;:335.58,&quot;y&quot;:168.97,&quot;isEndPoint&quot;:false},{&quot;x&quot;:367.58,&quot;y&quot;:182.8,&quot;isEndPoint&quot;:true}],&quot;closed&quot;:true}},&quot;pathStyles&quot;:[{&quot;type&quot;:&quot;FILL&quot;,&quot;fillStyle&quot;:&quot;#005485&quot;}],&quot;opacity&quot;:1},&quot;cf065f4f-c41f-41be-b8a2-f457df7cdec5&quot;:{&quot;type&quot;:&quot;FIGURE_OBJECT&quot;,&quot;id&quot;:&quot;cf065f4f-c41f-41be-b8a2-f457df7cdec5&quot;,&quot;parent&quot;:{&quot;type&quot;:&quot;CHILD&quot;,&quot;parentId&quot;:&quot;a3b07822-c8b6-4940-8663-2ab0c228df02&quot;,&quot;order&quot;:&quot;7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49.9,&quot;y&quot;:153.9,&quot;isEndPoint&quot;:true},{&quot;x&quot;:120.5,&quot;y&quot;:153.9,&quot;isEndPoint&quot;:false},{&quot;x&quot;:98.56,&quot;y&quot;:122.59,&quot;isEndPoint&quot;:false},{&quot;x&quot;:75.33000000000001,&quot;y&quot;:89.43,&quot;isEndPoint&quot;:true},{&quot;x&quot;:75.33000000000001,&quot;y&quot;:89.43,&quot;isEndPoint&quot;:true},{&quot;x&quot;:55.25,&quot;y&quot;:60.79,&quot;isEndPoint&quot;:false},{&quot;x&quot;:31.69,&quot;y&quot;:28.16,&quot;isEndPoint&quot;:false},{&quot;x&quot;:0,&quot;y&quot;:14.14,&quot;isEndPoint&quot;:true},{&quot;x&quot;:0,&quot;y&quot;:55.83,&quot;isEndPoint&quot;:true},{&quot;x&quot;:16.4,&quot;y&quot;:68.49,&quot;isEndPoint&quot;:false},{&quot;x&quot;:30.8,&quot;y&quot;:88.71000000000001,&quot;isEndPoint&quot;:false},{&quot;x&quot;:45.79,&quot;y&quot;:110.11,&quot;isEndPoint&quot;:true},{&quot;x&quot;:73.3,&quot;y&quot;:149.36,&quot;isEndPoint&quot;:false},{&quot;x&quot;:101.74,&quot;y&quot;:190,&quot;isEndPoint&quot;:false},{&quot;x&quot;:149.9,&quot;y&quot;:190,&quot;isEndPoint&quot;:true}],&quot;closed&quot;:true}},&quot;pathStyles&quot;:[{&quot;type&quot;:&quot;FILL&quot;,&quot;fillStyle&quot;:&quot;#bd1919&quot;}],&quot;opacity&quot;:1},&quot;c20731c3-a6c0-4759-9647-92bbefb7ae02&quot;:{&quot;relativeTransform&quot;:{&quot;translate&quot;:{&quot;x&quot;:-146.36252982982035,&quot;y&quot;:116.06979323354253},&quot;rotate&quot;:0},&quot;type&quot;:&quot;FIGURE_OBJECT&quot;,&quot;id&quot;:&quot;c20731c3-a6c0-4759-9647-92bbefb7ae02&quot;,&quot;name&quot;:&quot;dsDNA brush 3 (straight)&quot;,&quot;opacity&quot;:1,&quot;source&quot;:{&quot;id&quot;:&quot;5e75575f52bb9000abea6260&quot;,&quot;type&quot;:&quot;ASSETS&quot;},&quot;path&quot;:{&quot;type&quot;:&quot;POLY_LINE&quot;,&quot;points&quot;:[{&quot;x&quot;:76.26341032179292,&quot;y&quot;:54.772960027062176},{&quot;x&quot;:116.59449757659401,&quot;y&quot;:54.772960027062176},{&quot;x&quot;:142.04767293035545,&quot;y&quot;:41.10530693517034}],&quot;closed&quot;:false},&quot;pathStyles&quot;:[{&quot;type&quot;:&quot;FILL&quot;,&quot;fillStyle&quot;:&quot;rgba(0,0,0,0)&quot;},{&quot;type&quot;:&quot;STROKE&quot;,&quot;strokeStyle&quot;:&quot;rgba(0,0,0,0)&quot;,&quot;lineWidth&quot;:6.348386998684231,&quot;lineJoin&quot;:&quot;round&quot;}],&quot;pathPattern&quot;:{&quot;type&quot;:&quot;ROW&quot;,&quot;patternId&quot;:&quot;3536e655-3694-4366-81cf-280128fd8502&quot;,&quot;patternTransform&quot;:{&quot;translate&quot;:{&quot;x&quot;:-0.00002540549651012527,&quot;y&quot;:-0.5},&quot;rotate&quot;:0,&quot;skewX&quot;:0,&quot;scale&quot;:{&quot;x&quot;:0.005076142131979695,&quot;y&quot;:0.005076142131979695}},&quot;xUnits&quot;:&quot;STROKE_WIDTH&quot;,&quot;yUnits&quot;:&quot;STROKE_WIDTH&quot;,&quot;bending&quot;:true,&quot;repeat&quot;:{&quot;distance&quot;:1.8661421567655458,&quot;align&quot;:&quot;CENTER&quot;},&quot;isPremium&quot;:true},&quot;isLocked&quot;:false,&quot;parent&quot;:{&quot;type&quot;:&quot;CHILD&quot;,&quot;parentId&quot;:&quot;e51fbf9c-34f9-48eb-a4e0-83520e56daf1&quot;,&quot;order&quot;:&quot;2&quot;},&quot;pathSmoothing&quot;:{&quot;type&quot;:&quot;CATMULL_SMOOTHING&quot;,&quot;smoothing&quot;:0.2},&quot;isPremium&quot;:true},&quot;3536e655-3694-4366-81cf-280128fd8502&quot;:{&quot;type&quot;:&quot;FIGURE_OBJECT&quot;,&quot;id&quot;:&quot;3536e655-3694-4366-81cf-280128fd8502&quot;,&quot;relativeTransform&quot;:{&quot;translate&quot;:{&quot;x&quot;:0,&quot;y&quot;:0},&quot;rotate&quot;:0,&quot;skewX&quot;:0,&quot;scale&quot;:{&quot;x&quot;:1,&quot;y&quot;:1}},&quot;source&quot;:{&quot;type&quot;:&quot;ASSETS&quot;,&quot;id&quot;:&quot;5e71324176df310028d1ed5d&quot;},&quot;name&quot;:&quot;dsDNA (simplified)&quot;},&quot;a1b21a88-f7d7-47c3-b83f-9f357682321c&quot;:{&quot;type&quot;:&quot;FIGURE_OBJECT&quot;,&quot;id&quot;:&quot;a1b21a88-f7d7-47c3-b83f-9f357682321c&quot;,&quot;parent&quot;:{&quot;type&quot;:&quot;CHILD&quot;,&quot;parentId&quot;:&quot;3536e655-3694-4366-81cf-280128fd8502&quot;,&quot;order&quot;:&quot;7&quot;},&quot;relativeTransform&quot;:{&quot;translate&quot;:{&quot;x&quot;:0,&quot;y&quot;:0},&quot;rotate&quot;:0,&quot;skewX&quot;:0,&quot;scale&quot;:{&quot;x&quot;:1,&quot;y&quot;:1}}},&quot;f6111016-f8fd-4635-bc63-26d62e5ffc5b&quot;:{&quot;type&quot;:&quot;FIGURE_OBJECT&quot;,&quot;id&quot;:&quot;f6111016-f8fd-4635-bc63-26d62e5ffc5b&quot;,&quot;parent&quot;:{&quot;type&quot;:&quot;CHILD&quot;,&quot;parentId&quot;:&quot;a1b21a88-f7d7-47c3-b83f-9f357682321c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367.63,&quot;y&quot;:14.14,&quot;isEndPoint&quot;:true},{&quot;x&quot;:353.18,&quot;y&quot;:7.140000000000001,&quot;isEndPoint&quot;:false},{&quot;x&quot;:332.5,&quot;y&quot;:7.140000000000001,&quot;isEndPoint&quot;:false},{&quot;x&quot;:332.5,&quot;y&quot;:7.140000000000001,&quot;isEndPoint&quot;:true},{&quot;x&quot;:282,&quot;y&quot;:7.42,&quot;isEndPoint&quot;:false},{&quot;x&quot;:251.44,&quot;y&quot;:51,&quot;isEndPoint&quot;:false},{&quot;x&quot;:224.49,&quot;y&quot;:89.43,&quot;isEndPoint&quot;:true},{&quot;x&quot;:201.26000000000002,&quot;y&quot;:122.59,&quot;isEndPoint&quot;:false},{&quot;x&quot;:179.31,&quot;y&quot;:153.9,&quot;isEndPoint&quot;:false},{&quot;x&quot;:149.9,&quot;y&quot;:153.9,&quot;isEndPoint&quot;:true},{&quot;x&quot;:149.32,&quot;y&quot;:153.9,&quot;isEndPoint&quot;:true},{&quot;x&quot;:149.32,&quot;y&quot;:189.9,&quot;isEndPoint&quot;:true},{&quot;x&quot;:149.91,&quot;y&quot;:189.9,&quot;isEndPoint&quot;:true},{&quot;x&quot;:198.06,&quot;y&quot;:189.9,&quot;isEndPoint&quot;:false},{&quot;x&quot;:226.5,&quot;y&quot;:149.31,&quot;isEndPoint&quot;:false},{&quot;x&quot;:254.01999999999998,&quot;y&quot;:110.05000000000001,&quot;isEndPoint&quot;:true},{&quot;x&quot;:278.15,&quot;y&quot;:75.61000000000001,&quot;isEndPoint&quot;:false},{&quot;x&quot;:300.95,&quot;y&quot;:43.05000000000001,&quot;isEndPoint&quot;:false},{&quot;x&quot;:333.02,&quot;y&quot;:43.05000000000001,&quot;isEndPoint&quot;:true},{&quot;x&quot;:333.02,&quot;y&quot;:43.05000000000001,&quot;isEndPoint&quot;:true},{&quot;x&quot;:344.54999999999995,&quot;y&quot;:43.05000000000001,&quot;isEndPoint&quot;:false},{&quot;x&quot;:356.46999999999997,&quot;y&quot;:47.16000000000001,&quot;isEndPoint&quot;:false},{&quot;x&quot;:367.56,&quot;y&quot;:55.750000000000014,&quot;isEndPoint&quot;:true}],&quot;closed&quot;:true}},&quot;pathStyles&quot;:[{&quot;type&quot;:&quot;FILL&quot;,&quot;fillStyle&quot;:&quot;#bd1919&quot;}],&quot;opacity&quot;:1},&quot;b5e0b0da-aa0e-4872-87af-d3cd751e7ae1&quot;:{&quot;type&quot;:&quot;FIGURE_OBJECT&quot;,&quot;id&quot;:&quot;b5e0b0da-aa0e-4872-87af-d3cd751e7ae1&quot;,&quot;parent&quot;:{&quot;type&quot;:&quot;CHILD&quot;,&quot;parentId&quot;:&quot;a1b21a88-f7d7-47c3-b83f-9f357682321c&quot;,&quot;order&quot;:&quot;5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367.63,&quot;y&quot;:141.2,&quot;isEndPoint&quot;:true},{&quot;x&quot;:350.99,&quot;y&quot;:128.64999999999998,&quot;isEndPoint&quot;:false},{&quot;x&quot;:336.37,&quot;y&quot;:108.67999999999998,&quot;isEndPoint&quot;:false},{&quot;x&quot;:321.13,&quot;y&quot;:86.92999999999998,&quot;isEndPoint&quot;:true},{&quot;x&quot;:293.62,&quot;y&quot;:47.67,&quot;isEndPoint&quot;:false},{&quot;x&quot;:265.18,&quot;y&quot;:7.08,&quot;isEndPoint&quot;:false},{&quot;x&quot;:217,&quot;y&quot;:7.08,&quot;isEndPoint&quot;:true},{&quot;x&quot;:168.82,&quot;y&quot;:7.08,&quot;isEndPoint&quot;:false},{&quot;x&quot;:140.4,&quot;y&quot;:47.67,&quot;isEndPoint&quot;:false},{&quot;x&quot;:112.89,&quot;y&quot;:86.92999999999999,&quot;isEndPoint&quot;:true},{&quot;x&quot;:88.75,&quot;y&quot;:121.36999999999999,&quot;isEndPoint&quot;:false},{&quot;x&quot;:65.96000000000001,&quot;y&quot;:153.93,&quot;isEndPoint&quot;:false},{&quot;x&quot;:33.83,&quot;y&quot;:153.93,&quot;isEndPoint&quot;:true},{&quot;x&quot;:22.56,&quot;y&quot;:153.9,&quot;isEndPoint&quot;:false},{&quot;x&quot;:11,&quot;y&quot;:149.44,&quot;isEndPoint&quot;:false},{&quot;x&quot;:0.11,&quot;y&quot;:141.2,&quot;isEndPoint&quot;:true},{&quot;x&quot;:0,&quot;y&quot;:182.8,&quot;isEndPoint&quot;:true},{&quot;x&quot;:0.35,&quot;y&quot;:182.95000000000002,&quot;isEndPoint&quot;:true},{&quot;x&quot;:10.905530717350821,&quot;y&quot;:187.59644786408347,&quot;isEndPoint&quot;:false},{&quot;x&quot;:22.317101480766773,&quot;y&quot;:189.98095518778234,&quot;isEndPoint&quot;:false},{&quot;x&quot;:33.84999999999999,&quot;y&quot;:189.95000000000002,&quot;isEndPoint&quot;:true},{&quot;x&quot;:84.73999999999998,&quot;y&quot;:189.95000000000002,&quot;isEndPoint&quot;:false},{&quot;x&quot;:115.38999999999999,&quot;y&quot;:146.21,&quot;isEndPoint&quot;:false},{&quot;x&quot;:142.45,&quot;y&quot;:107.60000000000002,&quot;isEndPoint&quot;:true},{&quot;x&quot;:165.68,&quot;y&quot;:74.45,&quot;isEndPoint&quot;:false},{&quot;x&quot;:187.62,&quot;y&quot;:43.13,&quot;isEndPoint&quot;:false},{&quot;x&quot;:217,&quot;y&quot;:43.13,&quot;isEndPoint&quot;:true},{&quot;x&quot;:246.38,&quot;y&quot;:43.13,&quot;isEndPoint&quot;:false},{&quot;x&quot;:268.35,&quot;y&quot;:74.46000000000001,&quot;isEndPoint&quot;:false},{&quot;x&quot;:291.58,&quot;y&quot;:107.62,&quot;isEndPoint&quot;:true},{&quot;x&quot;:311.82,&quot;y&quot;:136.5,&quot;isEndPoint&quot;:false},{&quot;x&quot;:335.58,&quot;y&quot;:168.97,&quot;isEndPoint&quot;:false},{&quot;x&quot;:367.58,&quot;y&quot;:182.8,&quot;isEndPoint&quot;:true}],&quot;closed&quot;:true}},&quot;pathStyles&quot;:[{&quot;type&quot;:&quot;FILL&quot;,&quot;fillStyle&quot;:&quot;#005485&quot;}],&quot;opacity&quot;:1},&quot;f52ebefd-b688-4e72-92ce-919b3f3ec956&quot;:{&quot;type&quot;:&quot;FIGURE_OBJECT&quot;,&quot;id&quot;:&quot;f52ebefd-b688-4e72-92ce-919b3f3ec956&quot;,&quot;parent&quot;:{&quot;type&quot;:&quot;CHILD&quot;,&quot;parentId&quot;:&quot;a1b21a88-f7d7-47c3-b83f-9f357682321c&quot;,&quot;order&quot;:&quot;7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49.9,&quot;y&quot;:153.9,&quot;isEndPoint&quot;:true},{&quot;x&quot;:120.5,&quot;y&quot;:153.9,&quot;isEndPoint&quot;:false},{&quot;x&quot;:98.56,&quot;y&quot;:122.59,&quot;isEndPoint&quot;:false},{&quot;x&quot;:75.33000000000001,&quot;y&quot;:89.43,&quot;isEndPoint&quot;:true},{&quot;x&quot;:75.33000000000001,&quot;y&quot;:89.43,&quot;isEndPoint&quot;:true},{&quot;x&quot;:55.25,&quot;y&quot;:60.79,&quot;isEndPoint&quot;:false},{&quot;x&quot;:31.69,&quot;y&quot;:28.16,&quot;isEndPoint&quot;:false},{&quot;x&quot;:0,&quot;y&quot;:14.14,&quot;isEndPoint&quot;:true},{&quot;x&quot;:0,&quot;y&quot;:55.83,&quot;isEndPoint&quot;:true},{&quot;x&quot;:16.4,&quot;y&quot;:68.49,&quot;isEndPoint&quot;:false},{&quot;x&quot;:30.8,&quot;y&quot;:88.71000000000001,&quot;isEndPoint&quot;:false},{&quot;x&quot;:45.79,&quot;y&quot;:110.11,&quot;isEndPoint&quot;:true},{&quot;x&quot;:73.3,&quot;y&quot;:149.36,&quot;isEndPoint&quot;:false},{&quot;x&quot;:101.74,&quot;y&quot;:190,&quot;isEndPoint&quot;:false},{&quot;x&quot;:149.9,&quot;y&quot;:190,&quot;isEndPoint&quot;:true}],&quot;closed&quot;:true}},&quot;pathStyles&quot;:[{&quot;type&quot;:&quot;FILL&quot;,&quot;fillStyle&quot;:&quot;#bd1919&quot;}],&quot;opacity&quot;:1},&quot;782978f7-3339-432a-b56c-f004c103954e&quot;:{&quot;type&quot;:&quot;FIGURE_OBJECT&quot;,&quot;id&quot;:&quot;782978f7-3339-432a-b56c-f004c103954e&quot;,&quot;parent&quot;:{&quot;type&quot;:&quot;CHILD&quot;,&quot;parentId&quot;:&quot;e51fbf9c-34f9-48eb-a4e0-83520e56daf1&quot;,&quot;order&quot;:&quot;7&quot;},&quot;relativeTransform&quot;:{&quot;translate&quot;:{&quot;x&quot;:-278.72795826409975,&quot;y&quot;:5.50970801202289},&quot;rotate&quot;:0}},&quot;520f81e1-5b78-4029-90f4-ad9cee11d1d8&quot;:{&quot;relativeTransform&quot;:{&quot;translate&quot;:{&quot;x&quot;:203.22842510353638,&quot;y&quot;:146.5303643887466},&quot;rotate&quot;:-0.23914166194673508},&quot;type&quot;:&quot;FIGURE_OBJECT&quot;,&quot;id&quot;:&quot;520f81e1-5b78-4029-90f4-ad9cee11d1d8&quot;,&quot;name&quot;:&quot;Nucleosome (editable)&quot;,&quot;opacity&quot;:1,&quot;source&quot;:{&quot;id&quot;:&quot;5ea378024e503c00b30447a6&quot;,&quot;type&quot;:&quot;ASSETS&quot;},&quot;pathStyles&quot;:[{&quot;type&quot;:&quot;FILL&quot;,&quot;fillStyle&quot;:&quot;rgb(0,0,0)&quot;}],&quot;isLocked&quot;:false,&quot;parent&quot;:{&quot;type&quot;:&quot;CHILD&quot;,&quot;parentId&quot;:&quot;782978f7-3339-432a-b56c-f004c103954e&quot;,&quot;order&quot;:&quot;2&quot;}},&quot;743dc518-4c70-42bf-9ee4-52577fa08ae0&quot;:{&quot;type&quot;:&quot;FIGURE_OBJECT&quot;,&quot;id&quot;:&quot;743dc518-4c70-42bf-9ee4-52577fa08ae0&quot;,&quot;name&quot;:&quot;Histone monomer 2 (top)&quot;,&quot;relativeTransform&quot;:{&quot;translate&quot;:{&quot;x&quot;:-23.801733111237294,&quot;y&quot;:0.2410376815305892},&quot;rotate&quot;:0,&quot;skewX&quot;:-0.023530477311724595,&quot;scale&quot;:{&quot;x&quot;:0.2272970672302713,&quot;y&quot;:0.22590024942897688}},&quot;opacity&quot;:1,&quot;image&quot;:{&quot;url&quot;:&quot;https://icons.biorender.com/biorender/5ea375501377920028d0a531/histone-monomer-2-top.png&quot;,&quot;fallbackUrl&quot;:&quot;https://res.cloudinary.com/dlcjuc3ej/image/upload/v1587770700/zmudctkogbgetqtxi9xg.svg#/keystone/api/icons/5ea375501377920028d0a531/histone-monomer-2-top.svg&quot;,&quot;size&quot;:{&quot;x&quot;:142,&quot;y&quot;:192},&quot;isPremium&quot;:false,&quot;isPacked&quot;:true},&quot;source&quot;:{&quot;id&quot;:&quot;5ea374f61377920028d0a52b&quot;,&quot;type&quot;:&quot;ASSETS&quot;},&quot;pathStyles&quot;:[{&quot;type&quot;:&quot;FILL&quot;,&quot;fillStyle&quot;:&quot;rgb(0,0,0)&quot;}],&quot;isLocked&quot;:false,&quot;parent&quot;:{&quot;type&quot;:&quot;CHILD&quot;,&quot;parentId&quot;:&quot;520f81e1-5b78-4029-90f4-ad9cee11d1d8&quot;,&quot;order&quot;:&quot;1&quot;}},&quot;a09ab82d-f565-489c-8921-c72ab343efe7&quot;:{&quot;type&quot;:&quot;FIGURE_OBJECT&quot;,&quot;id&quot;:&quot;a09ab82d-f565-489c-8921-c72ab343efe7&quot;,&quot;name&quot;:&quot;Histone monomer 1 (top)&quot;,&quot;relativeTransform&quot;:{&quot;translate&quot;:{&quot;x&quot;:-16.304879231853164,&quot;y&quot;:-15.522799267559014},&quot;rotate&quot;:0,&quot;skewX&quot;:-0.023530477311724578,&quot;scale&quot;:{&quot;x&quot;:0.23050097919517246,&quot;y&quot;:0.2290844722649291}},&quot;opacity&quot;:1,&quot;image&quot;:{&quot;url&quot;:&quot;https://icons.biorender.com/biorender/5ea374de1377920028d0a51b/histone-monomer-1-top.png&quot;,&quot;fallbackUrl&quot;:&quot;https://res.cloudinary.com/dlcjuc3ej/image/upload/v1587770586/myk6h9cfwl9matpgyeoj.svg#/keystone/api/icons/5ea374de1377920028d0a51b/histone-monomer-1-top.svg&quot;,&quot;size&quot;:{&quot;x&quot;:141,&quot;y&quot;:176},&quot;isPremium&quot;:false,&quot;isPacked&quot;:true},&quot;source&quot;:{&quot;id&quot;:&quot;5ea3719f1377920028d0a515&quot;,&quot;type&quot;:&quot;ASSETS&quot;},&quot;pathStyles&quot;:[{&quot;type&quot;:&quot;FILL&quot;,&quot;fillStyle&quot;:&quot;rgb(0,0,0)&quot;}],&quot;isLocked&quot;:false,&quot;parent&quot;:{&quot;type&quot;:&quot;CHILD&quot;,&quot;parentId&quot;:&quot;520f81e1-5b78-4029-90f4-ad9cee11d1d8&quot;,&quot;order&quot;:&quot;2&quot;}},&quot;6e9ad727-3fc5-47b1-b04b-d8eb85d2c093&quot;:{&quot;type&quot;:&quot;FIGURE_OBJECT&quot;,&quot;id&quot;:&quot;6e9ad727-3fc5-47b1-b04b-d8eb85d2c093&quot;,&quot;name&quot;:&quot;Histone monomer 5 (side) &quot;,&quot;relativeTransform&quot;:{&quot;translate&quot;:{&quot;x&quot;:10.90872518257143,&quot;y&quot;:-3.6028435880049456},&quot;rotate&quot;:0,&quot;skewX&quot;:-0.023530477311724595,&quot;scale&quot;:{&quot;x&quot;:0.23531037268633287,&quot;y&quot;:0.23386431039700062}},&quot;opacity&quot;:1,&quot;image&quot;:{&quot;url&quot;:&quot;https://icons.biorender.com/biorender/5ea376431377920028d0a573/histone-monomer-5-side.png&quot;,&quot;fallbackUrl&quot;:&quot;https://res.cloudinary.com/dlcjuc3ej/image/upload/v1587770935/bjrm0ummotszu8eliayd.svg#/keystone/api/icons/5ea376431377920028d0a573/histone-monomer-5-side.svg&quot;,&quot;size&quot;:{&quot;x&quot;:156,&quot;y&quot;:157},&quot;isPremium&quot;:false,&quot;isPacked&quot;:true},&quot;source&quot;:{&quot;id&quot;:&quot;5ea376131377920028d0a56d&quot;,&quot;type&quot;:&quot;ASSETS&quot;},&quot;pathStyles&quot;:[{&quot;type&quot;:&quot;FILL&quot;,&quot;fillStyle&quot;:&quot;rgb(0,0,0)&quot;}],&quot;isLocked&quot;:false,&quot;parent&quot;:{&quot;type&quot;:&quot;CHILD&quot;,&quot;parentId&quot;:&quot;520f81e1-5b78-4029-90f4-ad9cee11d1d8&quot;,&quot;order&quot;:&quot;3&quot;}},&quot;adaf9d90-ae37-4e78-b259-bc57115f7baa&quot;:{&quot;type&quot;:&quot;FIGURE_OBJECT&quot;,&quot;id&quot;:&quot;adaf9d90-ae37-4e78-b259-bc57115f7baa&quot;,&quot;name&quot;:&quot;Histone monomer 6 (side) &quot;,&quot;relativeTransform&quot;:{&quot;translate&quot;:{&quot;x&quot;:-1.4461199148374935,&quot;y&quot;:20.96403593337576},&quot;rotate&quot;:0,&quot;skewX&quot;:-0.02353047731172461,&quot;scale&quot;:{&quot;x&quot;:0.2296000696586483,&quot;y&quot;:0.22818909912398352}},&quot;opacity&quot;:1,&quot;image&quot;:{&quot;url&quot;:&quot;https://icons.biorender.com/biorender/5ea3766a1377920028d0a589/histone-monomer-6-side.png&quot;,&quot;fallbackUrl&quot;:&quot;https://res.cloudinary.com/dlcjuc3ej/image/upload/v1587770982/zcdipecc9ups2ehoza6r.svg#/keystone/api/icons/5ea3766a1377920028d0a589/histone-monomer-6-side.svg&quot;,&quot;size&quot;:{&quot;x&quot;:156,&quot;y&quot;:129},&quot;isPremium&quot;:false,&quot;isPacked&quot;:true},&quot;source&quot;:{&quot;id&quot;:&quot;5ea376441377920028d0a583&quot;,&quot;type&quot;:&quot;ASSETS&quot;},&quot;pathStyles&quot;:[{&quot;type&quot;:&quot;FILL&quot;,&quot;fillStyle&quot;:&quot;rgb(0,0,0)&quot;}],&quot;isLocked&quot;:false,&quot;parent&quot;:{&quot;type&quot;:&quot;CHILD&quot;,&quot;parentId&quot;:&quot;520f81e1-5b78-4029-90f4-ad9cee11d1d8&quot;,&quot;order&quot;:&quot;5&quot;}},&quot;ff11d841-1745-46ef-92e4-c8e2f172c766&quot;:{&quot;type&quot;:&quot;FIGURE_OBJECT&quot;,&quot;id&quot;:&quot;ff11d841-1745-46ef-92e4-c8e2f172c766&quot;,&quot;name&quot;:&quot;Histone monomer 4 &quot;,&quot;relativeTransform&quot;:{&quot;translate&quot;:{&quot;x&quot;:-12.886512660284357,&quot;y&quot;:10.824026039950212},&quot;rotate&quot;:0,&quot;skewX&quot;:-0.023530477311724595,&quot;scale&quot;:{&quot;x&quot;:0.22885455849294217,&quot;y&quot;:0.22744816937800258}},&quot;opacity&quot;:1,&quot;image&quot;:{&quot;url&quot;:&quot;https://icons.biorender.com/biorender/5ea375c31377920028d0a55d/histone-monomer-4.png&quot;,&quot;fallbackUrl&quot;:&quot;https://res.cloudinary.com/dlcjuc3ej/image/upload/v1587770815/qiqkkyzckzwrxa6vjxak.svg#/keystone/api/icons/5ea375c31377920028d0a55d/histone-monomer-4.svg&quot;,&quot;size&quot;:{&quot;x&quot;:155,&quot;y&quot;:172},&quot;isPremium&quot;:false,&quot;isPacked&quot;:true},&quot;source&quot;:{&quot;id&quot;:&quot;5ea375961377920028d0a557&quot;,&quot;type&quot;:&quot;ASSETS&quot;},&quot;pathStyles&quot;:[{&quot;type&quot;:&quot;FILL&quot;,&quot;fillStyle&quot;:&quot;rgb(0,0,0)&quot;}],&quot;isLocked&quot;:false,&quot;parent&quot;:{&quot;type&quot;:&quot;CHILD&quot;,&quot;parentId&quot;:&quot;520f81e1-5b78-4029-90f4-ad9cee11d1d8&quot;,&quot;order&quot;:&quot;55&quot;}},&quot;030b44e4-0c0d-48ac-b622-af3bc47a31f1&quot;:{&quot;type&quot;:&quot;FIGURE_OBJECT&quot;,&quot;id&quot;:&quot;030b44e4-0c0d-48ac-b622-af3bc47a31f1&quot;,&quot;name&quot;:&quot;Histone monomer 3 &quot;,&quot;relativeTransform&quot;:{&quot;translate&quot;:{&quot;x&quot;:0.40801683926946464,&quot;y&quot;:-10.17574880616456},&quot;rotate&quot;:0,&quot;skewX&quot;:-0.023530477311724588,&quot;scale&quot;:{&quot;x&quot;:0.23089214802870364,&quot;y&quot;:0.22947323723290838}},&quot;opacity&quot;:1,&quot;image&quot;:{&quot;url&quot;:&quot;https://icons.biorender.com/biorender/5ea375941377920028d0a547/histone-monomer-3.png&quot;,&quot;fallbackUrl&quot;:&quot;https://res.cloudinary.com/dlcjuc3ej/image/upload/v1587770767/juaevx2x9qu7gtdlz7mf.svg#/keystone/api/icons/5ea375941377920028d0a547/histone-monomer-3.svg&quot;,&quot;size&quot;:{&quot;x&quot;:155,&quot;y&quot;:160},&quot;isPremium&quot;:false,&quot;isPacked&quot;:true},&quot;source&quot;:{&quot;id&quot;:&quot;5ea375511377920028d0a541&quot;,&quot;type&quot;:&quot;ASSETS&quot;},&quot;pathStyles&quot;:[{&quot;type&quot;:&quot;FILL&quot;,&quot;fillStyle&quot;:&quot;rgb(0,0,0)&quot;}],&quot;isLocked&quot;:false,&quot;parent&quot;:{&quot;type&quot;:&quot;CHILD&quot;,&quot;parentId&quot;:&quot;520f81e1-5b78-4029-90f4-ad9cee11d1d8&quot;,&quot;order&quot;:&quot;7&quot;}},&quot;1f3d2d23-a43c-4859-9be4-3638cb697d60&quot;:{&quot;relativeTransform&quot;:{&quot;translate&quot;:{&quot;x&quot;:176.3769697314373,&quot;y&quot;:209.52022561187047},&quot;rotate&quot;:-1.5295226839448468},&quot;type&quot;:&quot;FIGURE_OBJECT&quot;,&quot;id&quot;:&quot;1f3d2d23-a43c-4859-9be4-3638cb697d60&quot;,&quot;name&quot;:&quot;dsDNA brush 3 (straight)&quot;,&quot;opacity&quot;:1,&quot;source&quot;:{&quot;id&quot;:&quot;5e75575f52bb9000abea6260&quot;,&quot;type&quot;:&quot;ASSETS&quot;},&quot;path&quot;:{&quot;type&quot;:&quot;POLY_LINE&quot;,&quot;points&quot;:[{&quot;x&quot;:50.457353406219156,&quot;y&quot;:11.84515552414183},{&quot;x&quot;:41.92594230785017,&quot;y&quot;:7.075003360747419},{&quot;x&quot;:32.843993208849206,&quot;y&quot;:7.075003360747419},{&quot;x&quot;:32.13437321079921,&quot;y&quot;:14.370102019574727},{&quot;x&quot;:47.067419740620075,&quot;y&quot;:22.24310070241838},{&quot;x&quot;:62.77907692995667,&quot;y&quot;:26.05891691349149},{&quot;x&quot;:90.66403103074335,&quot;y&quot;:27.685282489350183},{&quot;x&quot;:89.19127274951624,&quot;y&quot;:18.72988462117261},{&quot;x&quot;:71.8453554154146,&quot;y&quot;:14.834701449539079}],&quot;closed&quot;:false,&quot;selectedObjectIds&quot;:[&quot;ae090469-8ddb-4f4f-9e7a-1607a8db2fdb&quot;]},&quot;pathStyles&quot;:[{&quot;type&quot;:&quot;FILL&quot;,&quot;fillStyle&quot;:&quot;rgba(0,0,0,0)&quot;},{&quot;type&quot;:&quot;STROKE&quot;,&quot;strokeStyle&quot;:&quot;rgba(0,0,0,0)&quot;,&quot;lineWidth&quot;:6.348386998684231,&quot;lineJoin&quot;:&quot;round&quot;}],&quot;pathPattern&quot;:{&quot;type&quot;:&quot;ROW&quot;,&quot;patternId&quot;:&quot;2a419ee3-030c-4192-bfa1-4f43dfa46d9f&quot;,&quot;patternTransform&quot;:{&quot;translate&quot;:{&quot;x&quot;:-0.00002540549651012527,&quot;y&quot;:-0.5},&quot;rotate&quot;:0,&quot;skewX&quot;:0,&quot;scale&quot;:{&quot;x&quot;:0.005076142131979695,&quot;y&quot;:0.005076142131979695}},&quot;xUnits&quot;:&quot;STROKE_WIDTH&quot;,&quot;yUnits&quot;:&quot;STROKE_WIDTH&quot;,&quot;bending&quot;:true,&quot;repeat&quot;:{&quot;distance&quot;:1.8661421567655458,&quot;align&quot;:&quot;CENTER&quot;},&quot;isPremium&quot;:true},&quot;isLocked&quot;:false,&quot;parent&quot;:{&quot;type&quot;:&quot;CHILD&quot;,&quot;parentId&quot;:&quot;782978f7-3339-432a-b56c-f004c103954e&quot;,&quot;order&quot;:&quot;5&quot;},&quot;pathSmoothing&quot;:{&quot;type&quot;:&quot;CATMULL_SMOOTHING&quot;,&quot;smoothing&quot;:0.2},&quot;isPremium&quot;:true},&quot;2a419ee3-030c-4192-bfa1-4f43dfa46d9f&quot;:{&quot;type&quot;:&quot;FIGURE_OBJECT&quot;,&quot;id&quot;:&quot;2a419ee3-030c-4192-bfa1-4f43dfa46d9f&quot;,&quot;relativeTransform&quot;:{&quot;translate&quot;:{&quot;x&quot;:0,&quot;y&quot;:0},&quot;rotate&quot;:0,&quot;skewX&quot;:0,&quot;scale&quot;:{&quot;x&quot;:1,&quot;y&quot;:1}},&quot;source&quot;:{&quot;type&quot;:&quot;ASSETS&quot;,&quot;id&quot;:&quot;5e71324176df310028d1ed5d&quot;},&quot;name&quot;:&quot;dsDNA (simplified)&quot;},&quot;8fc4e658-3e4d-467b-ad36-c0169925583f&quot;:{&quot;type&quot;:&quot;FIGURE_OBJECT&quot;,&quot;id&quot;:&quot;8fc4e658-3e4d-467b-ad36-c0169925583f&quot;,&quot;parent&quot;:{&quot;type&quot;:&quot;CHILD&quot;,&quot;parentId&quot;:&quot;2a419ee3-030c-4192-bfa1-4f43dfa46d9f&quot;,&quot;order&quot;:&quot;7&quot;},&quot;relativeTransform&quot;:{&quot;translate&quot;:{&quot;x&quot;:0,&quot;y&quot;:0},&quot;rotate&quot;:0,&quot;skewX&quot;:0,&quot;scale&quot;:{&quot;x&quot;:1,&quot;y&quot;:1}}},&quot;62e2a4a5-5bd1-48ca-a70e-7d925f964daa&quot;:{&quot;type&quot;:&quot;FIGURE_OBJECT&quot;,&quot;id&quot;:&quot;62e2a4a5-5bd1-48ca-a70e-7d925f964daa&quot;,&quot;parent&quot;:{&quot;type&quot;:&quot;CHILD&quot;,&quot;parentId&quot;:&quot;8fc4e658-3e4d-467b-ad36-c0169925583f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367.63,&quot;y&quot;:14.14,&quot;isEndPoint&quot;:true},{&quot;x&quot;:353.18,&quot;y&quot;:7.140000000000001,&quot;isEndPoint&quot;:false},{&quot;x&quot;:332.5,&quot;y&quot;:7.140000000000001,&quot;isEndPoint&quot;:false},{&quot;x&quot;:332.5,&quot;y&quot;:7.140000000000001,&quot;isEndPoint&quot;:true},{&quot;x&quot;:282,&quot;y&quot;:7.42,&quot;isEndPoint&quot;:false},{&quot;x&quot;:251.44,&quot;y&quot;:51,&quot;isEndPoint&quot;:false},{&quot;x&quot;:224.49,&quot;y&quot;:89.43,&quot;isEndPoint&quot;:true},{&quot;x&quot;:201.26000000000002,&quot;y&quot;:122.59,&quot;isEndPoint&quot;:false},{&quot;x&quot;:179.31,&quot;y&quot;:153.9,&quot;isEndPoint&quot;:false},{&quot;x&quot;:149.9,&quot;y&quot;:153.9,&quot;isEndPoint&quot;:true},{&quot;x&quot;:149.32,&quot;y&quot;:153.9,&quot;isEndPoint&quot;:true},{&quot;x&quot;:149.32,&quot;y&quot;:189.9,&quot;isEndPoint&quot;:true},{&quot;x&quot;:149.91,&quot;y&quot;:189.9,&quot;isEndPoint&quot;:true},{&quot;x&quot;:198.06,&quot;y&quot;:189.9,&quot;isEndPoint&quot;:false},{&quot;x&quot;:226.5,&quot;y&quot;:149.31,&quot;isEndPoint&quot;:false},{&quot;x&quot;:254.01999999999998,&quot;y&quot;:110.05000000000001,&quot;isEndPoint&quot;:true},{&quot;x&quot;:278.15,&quot;y&quot;:75.61000000000001,&quot;isEndPoint&quot;:false},{&quot;x&quot;:300.95,&quot;y&quot;:43.05000000000001,&quot;isEndPoint&quot;:false},{&quot;x&quot;:333.02,&quot;y&quot;:43.05000000000001,&quot;isEndPoint&quot;:true},{&quot;x&quot;:333.02,&quot;y&quot;:43.05000000000001,&quot;isEndPoint&quot;:true},{&quot;x&quot;:344.54999999999995,&quot;y&quot;:43.05000000000001,&quot;isEndPoint&quot;:false},{&quot;x&quot;:356.46999999999997,&quot;y&quot;:47.16000000000001,&quot;isEndPoint&quot;:false},{&quot;x&quot;:367.56,&quot;y&quot;:55.750000000000014,&quot;isEndPoint&quot;:true}],&quot;closed&quot;:true}},&quot;pathStyles&quot;:[{&quot;type&quot;:&quot;FILL&quot;,&quot;fillStyle&quot;:&quot;#bd1919&quot;}],&quot;opacity&quot;:1},&quot;da035ba9-d037-427a-9476-356c6f12939d&quot;:{&quot;type&quot;:&quot;FIGURE_OBJECT&quot;,&quot;id&quot;:&quot;da035ba9-d037-427a-9476-356c6f12939d&quot;,&quot;parent&quot;:{&quot;type&quot;:&quot;CHILD&quot;,&quot;parentId&quot;:&quot;8fc4e658-3e4d-467b-ad36-c0169925583f&quot;,&quot;order&quot;:&quot;5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367.63,&quot;y&quot;:141.2,&quot;isEndPoint&quot;:true},{&quot;x&quot;:350.99,&quot;y&quot;:128.64999999999998,&quot;isEndPoint&quot;:false},{&quot;x&quot;:336.37,&quot;y&quot;:108.67999999999998,&quot;isEndPoint&quot;:false},{&quot;x&quot;:321.13,&quot;y&quot;:86.92999999999998,&quot;isEndPoint&quot;:true},{&quot;x&quot;:293.62,&quot;y&quot;:47.67,&quot;isEndPoint&quot;:false},{&quot;x&quot;:265.18,&quot;y&quot;:7.08,&quot;isEndPoint&quot;:false},{&quot;x&quot;:217,&quot;y&quot;:7.08,&quot;isEndPoint&quot;:true},{&quot;x&quot;:168.82,&quot;y&quot;:7.08,&quot;isEndPoint&quot;:false},{&quot;x&quot;:140.4,&quot;y&quot;:47.67,&quot;isEndPoint&quot;:false},{&quot;x&quot;:112.89,&quot;y&quot;:86.92999999999999,&quot;isEndPoint&quot;:true},{&quot;x&quot;:88.75,&quot;y&quot;:121.36999999999999,&quot;isEndPoint&quot;:false},{&quot;x&quot;:65.96000000000001,&quot;y&quot;:153.93,&quot;isEndPoint&quot;:false},{&quot;x&quot;:33.83,&quot;y&quot;:153.93,&quot;isEndPoint&quot;:true},{&quot;x&quot;:22.56,&quot;y&quot;:153.9,&quot;isEndPoint&quot;:false},{&quot;x&quot;:11,&quot;y&quot;:149.44,&quot;isEndPoint&quot;:false},{&quot;x&quot;:0.11,&quot;y&quot;:141.2,&quot;isEndPoint&quot;:true},{&quot;x&quot;:0,&quot;y&quot;:182.8,&quot;isEndPoint&quot;:true},{&quot;x&quot;:0.35,&quot;y&quot;:182.95000000000002,&quot;isEndPoint&quot;:true},{&quot;x&quot;:10.905530717350821,&quot;y&quot;:187.59644786408347,&quot;isEndPoint&quot;:false},{&quot;x&quot;:22.317101480766773,&quot;y&quot;:189.98095518778234,&quot;isEndPoint&quot;:false},{&quot;x&quot;:33.84999999999999,&quot;y&quot;:189.95000000000002,&quot;isEndPoint&quot;:true},{&quot;x&quot;:84.73999999999998,&quot;y&quot;:189.95000000000002,&quot;isEndPoint&quot;:false},{&quot;x&quot;:115.38999999999999,&quot;y&quot;:146.21,&quot;isEndPoint&quot;:false},{&quot;x&quot;:142.45,&quot;y&quot;:107.60000000000002,&quot;isEndPoint&quot;:true},{&quot;x&quot;:165.68,&quot;y&quot;:74.45,&quot;isEndPoint&quot;:false},{&quot;x&quot;:187.62,&quot;y&quot;:43.13,&quot;isEndPoint&quot;:false},{&quot;x&quot;:217,&quot;y&quot;:43.13,&quot;isEndPoint&quot;:true},{&quot;x&quot;:246.38,&quot;y&quot;:43.13,&quot;isEndPoint&quot;:false},{&quot;x&quot;:268.35,&quot;y&quot;:74.46000000000001,&quot;isEndPoint&quot;:false},{&quot;x&quot;:291.58,&quot;y&quot;:107.62,&quot;isEndPoint&quot;:true},{&quot;x&quot;:311.82,&quot;y&quot;:136.5,&quot;isEndPoint&quot;:false},{&quot;x&quot;:335.58,&quot;y&quot;:168.97,&quot;isEndPoint&quot;:false},{&quot;x&quot;:367.58,&quot;y&quot;:182.8,&quot;isEndPoint&quot;:true}],&quot;closed&quot;:true}},&quot;pathStyles&quot;:[{&quot;type&quot;:&quot;FILL&quot;,&quot;fillStyle&quot;:&quot;#005485&quot;}],&quot;opacity&quot;:1},&quot;556dad6d-1fc4-4581-af63-2bf859a8005d&quot;:{&quot;type&quot;:&quot;FIGURE_OBJECT&quot;,&quot;id&quot;:&quot;556dad6d-1fc4-4581-af63-2bf859a8005d&quot;,&quot;parent&quot;:{&quot;type&quot;:&quot;CHILD&quot;,&quot;parentId&quot;:&quot;8fc4e658-3e4d-467b-ad36-c0169925583f&quot;,&quot;order&quot;:&quot;7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49.9,&quot;y&quot;:153.9,&quot;isEndPoint&quot;:true},{&quot;x&quot;:120.5,&quot;y&quot;:153.9,&quot;isEndPoint&quot;:false},{&quot;x&quot;:98.56,&quot;y&quot;:122.59,&quot;isEndPoint&quot;:false},{&quot;x&quot;:75.33000000000001,&quot;y&quot;:89.43,&quot;isEndPoint&quot;:true},{&quot;x&quot;:75.33000000000001,&quot;y&quot;:89.43,&quot;isEndPoint&quot;:true},{&quot;x&quot;:55.25,&quot;y&quot;:60.79,&quot;isEndPoint&quot;:false},{&quot;x&quot;:31.69,&quot;y&quot;:28.16,&quot;isEndPoint&quot;:false},{&quot;x&quot;:0,&quot;y&quot;:14.14,&quot;isEndPoint&quot;:true},{&quot;x&quot;:0,&quot;y&quot;:55.83,&quot;isEndPoint&quot;:true},{&quot;x&quot;:16.4,&quot;y&quot;:68.49,&quot;isEndPoint&quot;:false},{&quot;x&quot;:30.8,&quot;y&quot;:88.71000000000001,&quot;isEndPoint&quot;:false},{&quot;x&quot;:45.79,&quot;y&quot;:110.11,&quot;isEndPoint&quot;:true},{&quot;x&quot;:73.3,&quot;y&quot;:149.36,&quot;isEndPoint&quot;:false},{&quot;x&quot;:101.74,&quot;y&quot;:190,&quot;isEndPoint&quot;:false},{&quot;x&quot;:149.9,&quot;y&quot;:190,&quot;isEndPoint&quot;:true}],&quot;closed&quot;:true}},&quot;pathStyles&quot;:[{&quot;type&quot;:&quot;FILL&quot;,&quot;fillStyle&quot;:&quot;#bd1919&quot;}],&quot;opacity&quot;:1},&quot;3b2e57ce-3fdd-42a1-a975-0df4a3bc16e5&quot;:{&quot;type&quot;:&quot;FIGURE_OBJECT&quot;,&quot;id&quot;:&quot;3b2e57ce-3fdd-42a1-a975-0df4a3bc16e5&quot;,&quot;parent&quot;:{&quot;type&quot;:&quot;CROP&quot;,&quot;parentId&quot;:&quot;1f3d2d23-a43c-4859-9be4-3638cb697d60&quot;,&quot;order&quot;:&quot;5&quot;},&quot;relativeTransform&quot;:{&quot;translate&quot;:{&quot;x&quot;:62.585287835295546,&quot;y&quot;:17.38353628839796},&quot;rotate&quot;:0,&quot;skewX&quot;:0.023352324461280594,&quot;scale&quot;:{&quot;x&quot;:15.071769531420317,&quot;y&quot;:14.969820195883116}},&quot;path&quot;:{&quot;type&quot;:&quot;POLY_LINE&quot;,&quot;points&quot;:[{&quot;x&quot;:-2.322958633172374,&quot;y&quot;:-0.04179940656049666},{&quot;x&quot;:-1.9573312751942424,&quot;y&quot;:-1.0765014168435543},{&quot;x&quot;:-1.7559757908043387,&quot;y&quot;:-0.9675331225340562},{&quot;x&quot;:-1.6894052046792911,&quot;y&quot;:-0.3189741427362546},{&quot;x&quot;:-0.24158137584641193,&quot;y&quot;:-0.3189741427362546},{&quot;x&quot;:1.4341130681546672,&quot;y&quot;:0.3950832566448642},{&quot;x&quot;:1.8682299407241545,&quot;y&quot;:-0.17152689562483614},{&quot;x&quot;:2.494607095041734,&quot;y&quot;:0.38119094274322174},{&quot;x&quot;:1.752468726546142,&quot;y&quot;:1.1122123264082395},{&quot;x&quot;:0.34,&quot;y&quot;:0.94},{&quot;x&quot;:-0.5,&quot;y&quot;:1}],&quot;closed&quot;:true},&quot;pathStyles&quot;:[{&quot;type&quot;:&quot;FILL&quot;,&quot;fillStyle&quot;:&quot;#fff&quot;}],&quot;isFrozen&quot;:true,&quot;pathSmoothing&quot;:{&quot;type&quot;:&quot;CATMULL_SMOOTHING&quot;,&quot;smoothing&quot;:0.2}},&quot;51107bd4-e92a-483d-b031-cd0df04f0d8b&quot;:{&quot;relativeTransform&quot;:{&quot;translate&quot;:{&quot;x&quot;:190.3152233910272,&quot;y&quot;:213.17979286510206},&quot;rotate&quot;:-1.5295226839448468},&quot;type&quot;:&quot;FIGURE_OBJECT&quot;,&quot;id&quot;:&quot;51107bd4-e92a-483d-b031-cd0df04f0d8b&quot;,&quot;name&quot;:&quot;dsDNA brush 3 (straight)&quot;,&quot;opacity&quot;:1,&quot;source&quot;:{&quot;id&quot;:&quot;5e75575f52bb9000abea6260&quot;,&quot;type&quot;:&quot;ASSETS&quot;},&quot;path&quot;:{&quot;type&quot;:&quot;POLY_LINE&quot;,&quot;points&quot;:[{&quot;x&quot;:50.457353406219156,&quot;y&quot;:11.84515552414183},{&quot;x&quot;:41.92594230785017,&quot;y&quot;:7.075003360747419},{&quot;x&quot;:32.843993208849206,&quot;y&quot;:7.075003360747419},{&quot;x&quot;:32.13437321079921,&quot;y&quot;:14.370102019574727},{&quot;x&quot;:47.067419740620075,&quot;y&quot;:22.24310070241838},{&quot;x&quot;:62.77907692995667,&quot;y&quot;:26.05891691349149},{&quot;x&quot;:90.66403103074335,&quot;y&quot;:27.685282489350183},{&quot;x&quot;:89.19127274951624,&quot;y&quot;:18.72988462117261},{&quot;x&quot;:71.8453554154146,&quot;y&quot;:14.834701449539079}],&quot;closed&quot;:false,&quot;selectedObjectIds&quot;:[&quot;ae090469-8ddb-4f4f-9e7a-1607a8db2fdb&quot;]},&quot;pathStyles&quot;:[{&quot;type&quot;:&quot;FILL&quot;,&quot;fillStyle&quot;:&quot;rgba(0,0,0,0)&quot;},{&quot;type&quot;:&quot;STROKE&quot;,&quot;strokeStyle&quot;:&quot;rgba(0,0,0,0)&quot;,&quot;lineWidth&quot;:6.348386998684231,&quot;lineJoin&quot;:&quot;round&quot;}],&quot;pathPattern&quot;:{&quot;type&quot;:&quot;ROW&quot;,&quot;patternId&quot;:&quot;43ebc410-0916-45d6-bdbd-8935fc49fa04&quot;,&quot;patternTransform&quot;:{&quot;translate&quot;:{&quot;x&quot;:-0.00002540549651012527,&quot;y&quot;:-0.5},&quot;rotate&quot;:0,&quot;skewX&quot;:0,&quot;scale&quot;:{&quot;x&quot;:0.005076142131979695,&quot;y&quot;:0.005076142131979695}},&quot;xUnits&quot;:&quot;STROKE_WIDTH&quot;,&quot;yUnits&quot;:&quot;STROKE_WIDTH&quot;,&quot;bending&quot;:true,&quot;repeat&quot;:{&quot;distance&quot;:1.8661421567655458,&quot;align&quot;:&quot;CENTER&quot;},&quot;isPremium&quot;:true},&quot;isLocked&quot;:false,&quot;parent&quot;:{&quot;type&quot;:&quot;CHILD&quot;,&quot;parentId&quot;:&quot;782978f7-3339-432a-b56c-f004c103954e&quot;,&quot;order&quot;:&quot;7&quot;},&quot;pathSmoothing&quot;:{&quot;type&quot;:&quot;CATMULL_SMOOTHING&quot;,&quot;smoothing&quot;:0.2},&quot;isPremium&quot;:true},&quot;43ebc410-0916-45d6-bdbd-8935fc49fa04&quot;:{&quot;type&quot;:&quot;FIGURE_OBJECT&quot;,&quot;id&quot;:&quot;43ebc410-0916-45d6-bdbd-8935fc49fa04&quot;,&quot;relativeTransform&quot;:{&quot;translate&quot;:{&quot;x&quot;:0,&quot;y&quot;:0},&quot;rotate&quot;:0,&quot;skewX&quot;:0,&quot;scale&quot;:{&quot;x&quot;:1,&quot;y&quot;:1}},&quot;source&quot;:{&quot;type&quot;:&quot;ASSETS&quot;,&quot;id&quot;:&quot;5e71324176df310028d1ed5d&quot;},&quot;name&quot;:&quot;dsDNA (simplified)&quot;},&quot;d1ef0a09-138e-40bb-a016-424ebb8e4cfe&quot;:{&quot;type&quot;:&quot;FIGURE_OBJECT&quot;,&quot;id&quot;:&quot;d1ef0a09-138e-40bb-a016-424ebb8e4cfe&quot;,&quot;parent&quot;:{&quot;type&quot;:&quot;CHILD&quot;,&quot;parentId&quot;:&quot;43ebc410-0916-45d6-bdbd-8935fc49fa04&quot;,&quot;order&quot;:&quot;7&quot;},&quot;relativeTransform&quot;:{&quot;translate&quot;:{&quot;x&quot;:0,&quot;y&quot;:0},&quot;rotate&quot;:0,&quot;skewX&quot;:0,&quot;scale&quot;:{&quot;x&quot;:1,&quot;y&quot;:1}}},&quot;8d9063ce-63b9-4ed3-93be-a0073b9dbf2f&quot;:{&quot;type&quot;:&quot;FIGURE_OBJECT&quot;,&quot;id&quot;:&quot;8d9063ce-63b9-4ed3-93be-a0073b9dbf2f&quot;,&quot;parent&quot;:{&quot;type&quot;:&quot;CHILD&quot;,&quot;parentId&quot;:&quot;d1ef0a09-138e-40bb-a016-424ebb8e4cfe&quot;,&quot;order&quot;:&quot;2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367.63,&quot;y&quot;:14.14,&quot;isEndPoint&quot;:true},{&quot;x&quot;:353.18,&quot;y&quot;:7.140000000000001,&quot;isEndPoint&quot;:false},{&quot;x&quot;:332.5,&quot;y&quot;:7.140000000000001,&quot;isEndPoint&quot;:false},{&quot;x&quot;:332.5,&quot;y&quot;:7.140000000000001,&quot;isEndPoint&quot;:true},{&quot;x&quot;:282,&quot;y&quot;:7.42,&quot;isEndPoint&quot;:false},{&quot;x&quot;:251.44,&quot;y&quot;:51,&quot;isEndPoint&quot;:false},{&quot;x&quot;:224.49,&quot;y&quot;:89.43,&quot;isEndPoint&quot;:true},{&quot;x&quot;:201.26000000000002,&quot;y&quot;:122.59,&quot;isEndPoint&quot;:false},{&quot;x&quot;:179.31,&quot;y&quot;:153.9,&quot;isEndPoint&quot;:false},{&quot;x&quot;:149.9,&quot;y&quot;:153.9,&quot;isEndPoint&quot;:true},{&quot;x&quot;:149.32,&quot;y&quot;:153.9,&quot;isEndPoint&quot;:true},{&quot;x&quot;:149.32,&quot;y&quot;:189.9,&quot;isEndPoint&quot;:true},{&quot;x&quot;:149.91,&quot;y&quot;:189.9,&quot;isEndPoint&quot;:true},{&quot;x&quot;:198.06,&quot;y&quot;:189.9,&quot;isEndPoint&quot;:false},{&quot;x&quot;:226.5,&quot;y&quot;:149.31,&quot;isEndPoint&quot;:false},{&quot;x&quot;:254.01999999999998,&quot;y&quot;:110.05000000000001,&quot;isEndPoint&quot;:true},{&quot;x&quot;:278.15,&quot;y&quot;:75.61000000000001,&quot;isEndPoint&quot;:false},{&quot;x&quot;:300.95,&quot;y&quot;:43.05000000000001,&quot;isEndPoint&quot;:false},{&quot;x&quot;:333.02,&quot;y&quot;:43.05000000000001,&quot;isEndPoint&quot;:true},{&quot;x&quot;:333.02,&quot;y&quot;:43.05000000000001,&quot;isEndPoint&quot;:true},{&quot;x&quot;:344.54999999999995,&quot;y&quot;:43.05000000000001,&quot;isEndPoint&quot;:false},{&quot;x&quot;:356.46999999999997,&quot;y&quot;:47.16000000000001,&quot;isEndPoint&quot;:false},{&quot;x&quot;:367.56,&quot;y&quot;:55.750000000000014,&quot;isEndPoint&quot;:true}],&quot;closed&quot;:true}},&quot;pathStyles&quot;:[{&quot;type&quot;:&quot;FILL&quot;,&quot;fillStyle&quot;:&quot;#bd1919&quot;}],&quot;opacity&quot;:1},&quot;d4726650-30cb-4a0e-9428-74b29f636b1b&quot;:{&quot;type&quot;:&quot;FIGURE_OBJECT&quot;,&quot;id&quot;:&quot;d4726650-30cb-4a0e-9428-74b29f636b1b&quot;,&quot;parent&quot;:{&quot;type&quot;:&quot;CHILD&quot;,&quot;parentId&quot;:&quot;d1ef0a09-138e-40bb-a016-424ebb8e4cfe&quot;,&quot;order&quot;:&quot;5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367.63,&quot;y&quot;:141.2,&quot;isEndPoint&quot;:true},{&quot;x&quot;:350.99,&quot;y&quot;:128.64999999999998,&quot;isEndPoint&quot;:false},{&quot;x&quot;:336.37,&quot;y&quot;:108.67999999999998,&quot;isEndPoint&quot;:false},{&quot;x&quot;:321.13,&quot;y&quot;:86.92999999999998,&quot;isEndPoint&quot;:true},{&quot;x&quot;:293.62,&quot;y&quot;:47.67,&quot;isEndPoint&quot;:false},{&quot;x&quot;:265.18,&quot;y&quot;:7.08,&quot;isEndPoint&quot;:false},{&quot;x&quot;:217,&quot;y&quot;:7.08,&quot;isEndPoint&quot;:true},{&quot;x&quot;:168.82,&quot;y&quot;:7.08,&quot;isEndPoint&quot;:false},{&quot;x&quot;:140.4,&quot;y&quot;:47.67,&quot;isEndPoint&quot;:false},{&quot;x&quot;:112.89,&quot;y&quot;:86.92999999999999,&quot;isEndPoint&quot;:true},{&quot;x&quot;:88.75,&quot;y&quot;:121.36999999999999,&quot;isEndPoint&quot;:false},{&quot;x&quot;:65.96000000000001,&quot;y&quot;:153.93,&quot;isEndPoint&quot;:false},{&quot;x&quot;:33.83,&quot;y&quot;:153.93,&quot;isEndPoint&quot;:true},{&quot;x&quot;:22.56,&quot;y&quot;:153.9,&quot;isEndPoint&quot;:false},{&quot;x&quot;:11,&quot;y&quot;:149.44,&quot;isEndPoint&quot;:false},{&quot;x&quot;:0.11,&quot;y&quot;:141.2,&quot;isEndPoint&quot;:true},{&quot;x&quot;:0,&quot;y&quot;:182.8,&quot;isEndPoint&quot;:true},{&quot;x&quot;:0.35,&quot;y&quot;:182.95000000000002,&quot;isEndPoint&quot;:true},{&quot;x&quot;:10.905530717350821,&quot;y&quot;:187.59644786408347,&quot;isEndPoint&quot;:false},{&quot;x&quot;:22.317101480766773,&quot;y&quot;:189.98095518778234,&quot;isEndPoint&quot;:false},{&quot;x&quot;:33.84999999999999,&quot;y&quot;:189.95000000000002,&quot;isEndPoint&quot;:true},{&quot;x&quot;:84.73999999999998,&quot;y&quot;:189.95000000000002,&quot;isEndPoint&quot;:false},{&quot;x&quot;:115.38999999999999,&quot;y&quot;:146.21,&quot;isEndPoint&quot;:false},{&quot;x&quot;:142.45,&quot;y&quot;:107.60000000000002,&quot;isEndPoint&quot;:true},{&quot;x&quot;:165.68,&quot;y&quot;:74.45,&quot;isEndPoint&quot;:false},{&quot;x&quot;:187.62,&quot;y&quot;:43.13,&quot;isEndPoint&quot;:false},{&quot;x&quot;:217,&quot;y&quot;:43.13,&quot;isEndPoint&quot;:true},{&quot;x&quot;:246.38,&quot;y&quot;:43.13,&quot;isEndPoint&quot;:false},{&quot;x&quot;:268.35,&quot;y&quot;:74.46000000000001,&quot;isEndPoint&quot;:false},{&quot;x&quot;:291.58,&quot;y&quot;:107.62,&quot;isEndPoint&quot;:true},{&quot;x&quot;:311.82,&quot;y&quot;:136.5,&quot;isEndPoint&quot;:false},{&quot;x&quot;:335.58,&quot;y&quot;:168.97,&quot;isEndPoint&quot;:false},{&quot;x&quot;:367.58,&quot;y&quot;:182.8,&quot;isEndPoint&quot;:true}],&quot;closed&quot;:true}},&quot;pathStyles&quot;:[{&quot;type&quot;:&quot;FILL&quot;,&quot;fillStyle&quot;:&quot;#005485&quot;}],&quot;opacity&quot;:1},&quot;6b88e01c-914e-4052-8a2b-bfb7644a54f6&quot;:{&quot;type&quot;:&quot;FIGURE_OBJECT&quot;,&quot;id&quot;:&quot;6b88e01c-914e-4052-8a2b-bfb7644a54f6&quot;,&quot;parent&quot;:{&quot;type&quot;:&quot;CHILD&quot;,&quot;parentId&quot;:&quot;d1ef0a09-138e-40bb-a016-424ebb8e4cfe&quot;,&quot;order&quot;:&quot;7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49.9,&quot;y&quot;:153.9,&quot;isEndPoint&quot;:true},{&quot;x&quot;:120.5,&quot;y&quot;:153.9,&quot;isEndPoint&quot;:false},{&quot;x&quot;:98.56,&quot;y&quot;:122.59,&quot;isEndPoint&quot;:false},{&quot;x&quot;:75.33000000000001,&quot;y&quot;:89.43,&quot;isEndPoint&quot;:true},{&quot;x&quot;:75.33000000000001,&quot;y&quot;:89.43,&quot;isEndPoint&quot;:true},{&quot;x&quot;:55.25,&quot;y&quot;:60.79,&quot;isEndPoint&quot;:false},{&quot;x&quot;:31.69,&quot;y&quot;:28.16,&quot;isEndPoint&quot;:false},{&quot;x&quot;:0,&quot;y&quot;:14.14,&quot;isEndPoint&quot;:true},{&quot;x&quot;:0,&quot;y&quot;:55.83,&quot;isEndPoint&quot;:true},{&quot;x&quot;:16.4,&quot;y&quot;:68.49,&quot;isEndPoint&quot;:false},{&quot;x&quot;:30.8,&quot;y&quot;:88.71000000000001,&quot;isEndPoint&quot;:false},{&quot;x&quot;:45.79,&quot;y&quot;:110.11,&quot;isEndPoint&quot;:true},{&quot;x&quot;:73.3,&quot;y&quot;:149.36,&quot;isEndPoint&quot;:false},{&quot;x&quot;:101.74,&quot;y&quot;:190,&quot;isEndPoint&quot;:false},{&quot;x&quot;:149.9,&quot;y&quot;:190,&quot;isEndPoint&quot;:true}],&quot;closed&quot;:true}},&quot;pathStyles&quot;:[{&quot;type&quot;:&quot;FILL&quot;,&quot;fillStyle&quot;:&quot;#bd1919&quot;}],&quot;opacity&quot;:1},&quot;982f4387-8891-48c6-b8a2-fd48f02070aa&quot;:{&quot;type&quot;:&quot;FIGURE_OBJECT&quot;,&quot;id&quot;:&quot;982f4387-8891-48c6-b8a2-fd48f02070aa&quot;,&quot;parent&quot;:{&quot;type&quot;:&quot;CROP&quot;,&quot;parentId&quot;:&quot;51107bd4-e92a-483d-b031-cd0df04f0d8b&quot;,&quot;order&quot;:&quot;5&quot;},&quot;relativeTransform&quot;:{&quot;translate&quot;:{&quot;x&quot;:62.585287835295546,&quot;y&quot;:17.38353628839796},&quot;rotate&quot;:0,&quot;skewX&quot;:0.023352324461280594,&quot;scale&quot;:{&quot;x&quot;:15.071769531420317,&quot;y&quot;:14.969820195883116}},&quot;path&quot;:{&quot;type&quot;:&quot;POLY_LINE&quot;,&quot;points&quot;:[{&quot;x&quot;:-2.322958633172374,&quot;y&quot;:-0.04179940656049666},{&quot;x&quot;:-1.9573312751942424,&quot;y&quot;:-1.0765014168435543},{&quot;x&quot;:-1.7559757908043387,&quot;y&quot;:-0.9675331225340562},{&quot;x&quot;:-1.6894052046792911,&quot;y&quot;:-0.3189741427362546},{&quot;x&quot;:-0.24158137584641193,&quot;y&quot;:-0.3189741427362546},{&quot;x&quot;:1.4341130681546672,&quot;y&quot;:0.3950832566448642},{&quot;x&quot;:1.8682299407241545,&quot;y&quot;:-0.17152689562483614},{&quot;x&quot;:2.494607095041734,&quot;y&quot;:0.38119094274322174},{&quot;x&quot;:1.752468726546142,&quot;y&quot;:1.1122123264082395},{&quot;x&quot;:0.34,&quot;y&quot;:0.94},{&quot;x&quot;:-0.5,&quot;y&quot;:1}],&quot;closed&quot;:true},&quot;pathStyles&quot;:[{&quot;type&quot;:&quot;FILL&quot;,&quot;fillStyle&quot;:&quot;#fff&quot;}],&quot;isFrozen&quot;:true,&quot;pathSmoothing&quot;:{&quot;type&quot;:&quot;CATMULL_SMOOTHING&quot;,&quot;smoothing&quot;:0.2}},&quot;1bf92dbf-ee75-4f9a-ab2b-2d5559bd3672&quot;:{&quot;id&quot;:&quot;1bf92dbf-ee75-4f9a-ab2b-2d5559bd3672&quot;,&quot;type&quot;:&quot;FIGURE_OBJECT&quot;,&quot;relativeTransform&quot;:{&quot;translate&quot;:{&quot;x&quot;:-461.1250073532735,&quot;y&quot;:347.148401862971},&quot;rotate&quot;:0},&quot;text&quot;:{&quot;textData&quot;:{&quot;lineSpacing&quot;:&quot;normal&quot;,&quot;alignment&quot;:&quot;center&quot;,&quot;verticalAlign&quot;:&quot;TOP&quot;,&quot;lines&quot;:[{&quot;runs&quot;:[{&quot;style&quot;:{&quot;fontFamily&quot;:&quot;Dejavu Sans&quot;,&quot;fontSize&quot;:24.16047492279129,&quot;color&quot;:&quot;black&quot;,&quot;fontWeight&quot;:&quot;bold&quot;,&quot;fontStyle&quot;:&quot;normal&quot;,&quot;decoration&quot;:&quot;none&quot;,&quot;script&quot;:&quot;none&quot;},&quot;range&quot;:[0,8]}],&quot;text&quot;:&quot;CIRCADIAN&quot;,&quot;baseStyle&quot;:{&quot;fontFamily&quot;:&quot;Dejavu Sans&quot;,&quot;fontSize&quot;:24.16047492279129,&quot;color&quot;:&quot;black&quot;,&quot;fontWeight&quot;:&quot;bold&quot;,&quot;fontStyle&quot;:&quot;normal&quot;,&quot;decoration&quot;:&quot;none&quot;,&quot;script&quot;:&quot;none&quot;}},{&quot;runs&quot;:[{&quot;style&quot;:{&quot;fontFamily&quot;:&quot;Dejavu Sans&quot;,&quot;fontSize&quot;:24.16047492279129,&quot;color&quot;:&quot;black&quot;,&quot;fontWeight&quot;:&quot;bold&quot;,&quot;fontStyle&quot;:&quot;normal&quot;,&quot;decoration&quot;:&quot;none&quot;,&quot;script&quot;:&quot;none&quot;},&quot;range&quot;:[0,4]}],&quot;text&quot;:&quot;RYTHM&quot;,&quot;baseStyle&quot;:{&quot;fontFamily&quot;:&quot;Dejavu Sans&quot;,&quot;fontSize&quot;:24.16047492279129,&quot;color&quot;:&quot;black&quot;,&quot;fontWeight&quot;:&quot;bold&quot;,&quot;fontStyle&quot;:&quot;normal&quot;,&quot;decoration&quot;:&quot;none&quot;,&quot;script&quot;:&quot;none&quot;}}],&quot;_lastCaretLocation&quot;:{&quot;lineIndex&quot;:0,&quot;runIndex&quot;:0,&quot;charIndex&quot;:0}},&quot;format&quot;:&quot;BETTER_TEXT&quot;,&quot;size&quot;:{&quot;x&quot;:294.5994896811986,&quot;y&quot;:55.38788876049903},&quot;targetSize&quot;:{&quot;x&quot;:294.5994896811986,&quot;y&quot;:55.38788876049903}},&quot;parent&quot;:{&quot;type&quot;:&quot;CHILD&quot;,&quot;parentId&quot;:&quot;30ce7e73-f652-439a-9c88-0d49b6e97073&quot;,&quot;order&quot;:&quot;5&quot;}},&quot;d0bba9ab-b245-4e28-8e62-0eb87b4a4226&quot;:{&quot;type&quot;:&quot;FIGURE_OBJECT&quot;,&quot;id&quot;:&quot;d0bba9ab-b245-4e28-8e62-0eb87b4a4226&quot;,&quot;parent&quot;:{&quot;type&quot;:&quot;CHILD&quot;,&quot;parentId&quot;:&quot;a6fef87f-b682-4b27-9ee4-547b55eacf54&quot;,&quot;order&quot;:&quot;2&quot;},&quot;relativeTransform&quot;:{&quot;translate&quot;:{&quot;x&quot;:-17.435886038639325,&quot;y&quot;:16.906604176466598},&quot;rotate&quot;:0}},&quot;97063273-0826-48ed-a7fb-8ac62ca919c0&quot;:{&quot;id&quot;:&quot;97063273-0826-48ed-a7fb-8ac62ca919c0&quot;,&quot;name&quot;:&quot;Sun&quot;,&quot;displayName&quot;:&quot;&quot;,&quot;type&quot;:&quot;FIGURE_OBJECT&quot;,&quot;relativeTransform&quot;:{&quot;translate&quot;:{&quot;x&quot;:360.9448522969493,&quot;y&quot;:-191.4689258523359},&quot;rotate&quot;:0,&quot;skewX&quot;:0,&quot;scale&quot;:{&quot;x&quot;:0.6155203310702466,&quot;y&quot;:0.6155203310702466}},&quot;image&quot;:{&quot;url&quot;:&quot;https://icons.biorender.com/biorender/5a8d9f8201940b0014c6617f/sun.png&quot;,&quot;fallbackUrl&quot;:&quot;https://res.cloudinary.com/dlcjuc3ej/image/upload/v1519230845/e30ja30044y6dgdtzw7d.svg#/keystone/api/icons/5a8d9f8201940b0014c6617f/sun.svg#/keystone/api/icons/5a8d9f8201940b0014c6617f/sun.svg&quot;,&quot;isPremium&quot;:false,&quot;size&quot;:{&quot;x&quot;:100,&quot;y&quot;:100}},&quot;source&quot;:{&quot;id&quot;:&quot;5a8d9f5401940b0014c66174&quot;,&quot;type&quot;:&quot;ASSETS&quot;},&quot;isPremium&quot;:false,&quot;parent&quot;:{&quot;type&quot;:&quot;CHILD&quot;,&quot;parentId&quot;:&quot;d0bba9ab-b245-4e28-8e62-0eb87b4a4226&quot;,&quot;order&quot;:&quot;5&quot;}},&quot;46fd6ba8-cf90-4134-bc9e-3fd90e43abcf&quot;:{&quot;id&quot;:&quot;46fd6ba8-cf90-4134-bc9e-3fd90e43abcf&quot;,&quot;name&quot;:&quot;Crescent 2&quot;,&quot;type&quot;:&quot;FIGURE_OBJECT&quot;,&quot;relativeTransform&quot;:{&quot;translate&quot;:{&quot;x&quot;:360.9451185295368,&quot;y&quot;:-354.1107025143238},&quot;rotate&quot;:-1.5707963267948961,&quot;skewX&quot;:-1.2224321115345854e-31,&quot;scale&quot;:{&quot;x&quot;:0.6350791438457041,&quot;y&quot;:0.6441076433439972}},&quot;image&quot;:{&quot;url&quot;:&quot;https://icons.biorender.com/biorender/5be5e5ba7664d21200a3f5ac/crescent-2.png&quot;,&quot;fallbackUrl&quot;:&quot;https://res.cloudinary.com/dlcjuc3ej/image/upload/v1541793183/c7i4gjmcf15in7avm2ng.svg#/keystone/api/icons/5be5e5ba7664d21200a3f5ac/crescent-2.svg#/keystone/api/icons/5be5e5ba7664d21200a3f5ac/crescent-2.svg&quot;,&quot;isPremium&quot;:false,&quot;size&quot;:{&quot;x&quot;:50,&quot;y&quot;:90}},&quot;source&quot;:{&quot;id&quot;:&quot;5be5e5367664d21200a3f54d&quot;,&quot;type&quot;:&quot;ASSETS&quot;},&quot;isPremium&quot;:false,&quot;parent&quot;:{&quot;type&quot;:&quot;CHILD&quot;,&quot;parentId&quot;:&quot;d0bba9ab-b245-4e28-8e62-0eb87b4a4226&quot;,&quot;order&quot;:&quot;7&quot;}},&quot;4a8bd40c-bef1-4f86-8bd5-4e9845799218&quot;:{&quot;type&quot;:&quot;FIGURE_OBJECT&quot;,&quot;id&quot;:&quot;4a8bd40c-bef1-4f86-8bd5-4e9845799218&quot;,&quot;relativeTransform&quot;:{&quot;translate&quot;:{&quot;x&quot;:363.2397684583727,&quot;y&quot;:-274.22471102738893},&quot;rotate&quot;:0},&quot;opacity&quot;:1,&quot;path&quot;:{&quot;type&quot;:&quot;ARC&quot;,&quot;size&quot;:{&quot;x&quot;:146.8336194005575,&quot;y&quot;:153.0702837785957},&quot;startAngle&quot;:3.141592653589793,&quot;sweepAngle&quot;:5.969026041820607},&quot;pathStyles&quot;:[{&quot;type&quot;:&quot;FILL&quot;,&quot;fillStyle&quot;:&quot;rgba(0,0,0,0)&quot;},{&quot;type&quot;:&quot;STROKE&quot;,&quot;strokeStyle&quot;:&quot;#232323&quot;,&quot;lineWidth&quot;:2.2479098542381033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d0bba9ab-b245-4e28-8e62-0eb87b4a4226&quot;,&quot;order&quot;:&quot;2&quot;}},&quot;c853ebf3-72bb-4e5a-ad26-120e867a4ccf&quot;:{&quot;type&quot;:&quot;FIGURE_OBJECT&quot;,&quot;id&quot;:&quot;c853ebf3-72bb-4e5a-ad26-120e867a4ccf&quot;,&quot;parent&quot;:{&quot;type&quot;:&quot;CHILD&quot;,&quot;parentId&quot;:&quot;30ce7e73-f652-439a-9c88-0d49b6e97073&quot;,&quot;order&quot;:&quot;3&quot;},&quot;relativeTransform&quot;:{&quot;translate&quot;:{&quot;x&quot;:-340.02611255904293,&quot;y&quot;:153.238996367809},&quot;rotate&quot;:0}},&quot;febd9f62-6d8e-471b-9a70-62d4cd853cfa&quot;:{&quot;id&quot;:&quot;febd9f62-6d8e-471b-9a70-62d4cd853cfa&quot;,&quot;name&quot;:&quot;Vapor&quot;,&quot;displayName&quot;:&quot;&quot;,&quot;type&quot;:&quot;FIGURE_OBJECT&quot;,&quot;relativeTransform&quot;:{&quot;translate&quot;:{&quot;x&quot;:-71.80602233523507,&quot;y&quot;:-163.48010509083787},&quot;rotate&quot;:0,&quot;skewX&quot;:0,&quot;scale&quot;:{&quot;x&quot;:1.693574343285795,&quot;y&quot;:1.7047197638049687}},&quot;image&quot;:{&quot;url&quot;:&quot;https://icons.biorender.com/biorender/638a9bd6c5866a0021941367/vapor.png&quot;,&quot;fallbackUrl&quot;:&quot;https://res.cloudinary.com/dlcjuc3ej/image/upload/v1670028244/ahejqodg75l1llejdrpl.svg#/keystone/api/icons/638a9bd6c5866a0021941367/vapor.svg#/keystone/api/icons/638a9bd6c5866a0021941367/vapor.svg#/keystone/api/icons/638a9bd6c5866a0021941367/vapor.svg&quot;,&quot;isPremium&quot;:false,&quot;size&quot;:{&quot;x&quot;:91,&quot;y&quot;:62.5625}},&quot;source&quot;:{&quot;id&quot;:&quot;638a9a8fc5866a0021941358&quot;,&quot;type&quot;:&quot;ASSETS&quot;},&quot;isPremium&quot;:false,&quot;parent&quot;:{&quot;type&quot;:&quot;CHILD&quot;,&quot;parentId&quot;:&quot;c853ebf3-72bb-4e5a-ad26-120e867a4ccf&quot;,&quot;order&quot;:&quot;02&quot;}},&quot;98feac6b-8a05-40eb-b790-cb7493c04f33&quot;:{&quot;id&quot;:&quot;98feac6b-8a05-40eb-b790-cb7493c04f33&quot;,&quot;name&quot;:&quot;Water drop&quot;,&quot;displayName&quot;:&quot;&quot;,&quot;type&quot;:&quot;FIGURE_OBJECT&quot;,&quot;relativeTransform&quot;:{&quot;translate&quot;:{&quot;x&quot;:-23.266327729282164,&quot;y&quot;:-103.51021429040019},&quot;rotate&quot;:5.587647037206121e-17,&quot;skewX&quot;:5.624419367980546e-17,&quot;scale&quot;:{&quot;x&quot;:0.2263620633546849,&quot;y&quot;:0.2278517531316221}},&quot;image&quot;:{&quot;url&quot;:&quot;https://icons.biorender.com/biorender/6356c4189af5b70021be1a4e/water-drop.png&quot;,&quot;fallbackUrl&quot;:&quot;https://res.cloudinary.com/dlcjuc3ej/image/upload/v1666630675/m5h1uvumffetda1bpozj.svg#/keystone/api/icons/6356c4189af5b70021be1a4e/water-drop.svg#/keystone/api/icons/6356c4189af5b70021be1a4e/water-drop.svg#/keystone/api/icons/6356c4189af5b70021be1a4e/water-drop.svg&quot;,&quot;isPremium&quot;:false,&quot;size&quot;:{&quot;x&quot;:50,&quot;y&quot;:79.75}},&quot;source&quot;:{&quot;id&quot;:&quot;6356c3b89af5b70021be1a21&quot;,&quot;type&quot;:&quot;ASSETS&quot;},&quot;isPremium&quot;:false,&quot;parent&quot;:{&quot;type&quot;:&quot;CHILD&quot;,&quot;parentId&quot;:&quot;c853ebf3-72bb-4e5a-ad26-120e867a4ccf&quot;,&quot;order&quot;:&quot;05&quot;}},&quot;3d8c4f97-44b9-46d8-ba1c-94be5b807a52&quot;:{&quot;id&quot;:&quot;3d8c4f97-44b9-46d8-ba1c-94be5b807a52&quot;,&quot;name&quot;:&quot;Water drop&quot;,&quot;displayName&quot;:&quot;&quot;,&quot;type&quot;:&quot;FIGURE_OBJECT&quot;,&quot;relativeTransform&quot;:{&quot;translate&quot;:{&quot;x&quot;:-16.9380199582752,&quot;y&quot;:-85.20646504648921},&quot;rotate&quot;:5.587647037206121e-17,&quot;skewX&quot;:5.624419367980546e-17,&quot;scale&quot;:{&quot;x&quot;:0.2263620633546849,&quot;y&quot;:0.2278517531316221}},&quot;image&quot;:{&quot;url&quot;:&quot;https://icons.biorender.com/biorender/6356c4189af5b70021be1a4e/water-drop.png&quot;,&quot;fallbackUrl&quot;:&quot;https://res.cloudinary.com/dlcjuc3ej/image/upload/v1666630675/m5h1uvumffetda1bpozj.svg#/keystone/api/icons/6356c4189af5b70021be1a4e/water-drop.svg#/keystone/api/icons/6356c4189af5b70021be1a4e/water-drop.svg#/keystone/api/icons/6356c4189af5b70021be1a4e/water-drop.svg&quot;,&quot;isPremium&quot;:false,&quot;size&quot;:{&quot;x&quot;:50,&quot;y&quot;:79.75}},&quot;source&quot;:{&quot;id&quot;:&quot;6356c3b89af5b70021be1a21&quot;,&quot;type&quot;:&quot;ASSETS&quot;},&quot;isPremium&quot;:false,&quot;parent&quot;:{&quot;type&quot;:&quot;CHILD&quot;,&quot;parentId&quot;:&quot;c853ebf3-72bb-4e5a-ad26-120e867a4ccf&quot;,&quot;order&quot;:&quot;1&quot;}},&quot;eb26835f-b707-4ff9-ab33-2cbe350d10c2&quot;:{&quot;id&quot;:&quot;eb26835f-b707-4ff9-ab33-2cbe350d10c2&quot;,&quot;name&quot;:&quot;Water drop&quot;,&quot;displayName&quot;:&quot;&quot;,&quot;type&quot;:&quot;FIGURE_OBJECT&quot;,&quot;relativeTransform&quot;:{&quot;translate&quot;:{&quot;x&quot;:-51.055788735451706,&quot;y&quot;:-91.36357711374008},&quot;rotate&quot;:5.587647037206121e-17,&quot;skewX&quot;:5.624419367980546e-17,&quot;scale&quot;:{&quot;x&quot;:0.2263620633546849,&quot;y&quot;:0.2278517531316221}},&quot;image&quot;:{&quot;url&quot;:&quot;https://icons.biorender.com/biorender/6356c4189af5b70021be1a4e/water-drop.png&quot;,&quot;fallbackUrl&quot;:&quot;https://res.cloudinary.com/dlcjuc3ej/image/upload/v1666630675/m5h1uvumffetda1bpozj.svg#/keystone/api/icons/6356c4189af5b70021be1a4e/water-drop.svg#/keystone/api/icons/6356c4189af5b70021be1a4e/water-drop.svg#/keystone/api/icons/6356c4189af5b70021be1a4e/water-drop.svg&quot;,&quot;isPremium&quot;:false,&quot;size&quot;:{&quot;x&quot;:50,&quot;y&quot;:79.75}},&quot;source&quot;:{&quot;id&quot;:&quot;6356c3b89af5b70021be1a21&quot;,&quot;type&quot;:&quot;ASSETS&quot;},&quot;isPremium&quot;:false,&quot;parent&quot;:{&quot;type&quot;:&quot;CHILD&quot;,&quot;parentId&quot;:&quot;c853ebf3-72bb-4e5a-ad26-120e867a4ccf&quot;,&quot;order&quot;:&quot;15&quot;}},&quot;206b5cf1-1257-4c97-a9dd-8b0551e4a668&quot;:{&quot;id&quot;:&quot;206b5cf1-1257-4c97-a9dd-8b0551e4a668&quot;,&quot;name&quot;:&quot;Water drop&quot;,&quot;displayName&quot;:&quot;&quot;,&quot;type&quot;:&quot;FIGURE_OBJECT&quot;,&quot;relativeTransform&quot;:{&quot;translate&quot;:{&quot;x&quot;:-62.902345893214154,&quot;y&quot;:-108.20699575304903},&quot;rotate&quot;:5.587647037206121e-17,&quot;skewX&quot;:5.624419367980546e-17,&quot;scale&quot;:{&quot;x&quot;:0.2263620633546849,&quot;y&quot;:0.2278517531316221}},&quot;image&quot;:{&quot;url&quot;:&quot;https://icons.biorender.com/biorender/6356c4189af5b70021be1a4e/water-drop.png&quot;,&quot;fallbackUrl&quot;:&quot;https://res.cloudinary.com/dlcjuc3ej/image/upload/v1666630675/m5h1uvumffetda1bpozj.svg#/keystone/api/icons/6356c4189af5b70021be1a4e/water-drop.svg#/keystone/api/icons/6356c4189af5b70021be1a4e/water-drop.svg#/keystone/api/icons/6356c4189af5b70021be1a4e/water-drop.svg&quot;,&quot;isPremium&quot;:false,&quot;size&quot;:{&quot;x&quot;:50,&quot;y&quot;:79.75}},&quot;source&quot;:{&quot;id&quot;:&quot;6356c3b89af5b70021be1a21&quot;,&quot;type&quot;:&quot;ASSETS&quot;},&quot;isPremium&quot;:false,&quot;parent&quot;:{&quot;type&quot;:&quot;CHILD&quot;,&quot;parentId&quot;:&quot;c853ebf3-72bb-4e5a-ad26-120e867a4ccf&quot;,&quot;order&quot;:&quot;2&quot;}},&quot;96c0ff62-64ae-4a65-80b2-a2eac74d9578&quot;:{&quot;id&quot;:&quot;96c0ff62-64ae-4a65-80b2-a2eac74d9578&quot;,&quot;name&quot;:&quot;Water drop&quot;,&quot;displayName&quot;:&quot;&quot;,&quot;type&quot;:&quot;FIGURE_OBJECT&quot;,&quot;relativeTransform&quot;:{&quot;translate&quot;:{&quot;x&quot;:-34.584710989496,&quot;y&quot;:-83.2983361699897},&quot;rotate&quot;:5.587647037206121e-17,&quot;skewX&quot;:5.624419367980546e-17,&quot;scale&quot;:{&quot;x&quot;:0.2263620633546849,&quot;y&quot;:0.2278517531316221}},&quot;image&quot;:{&quot;url&quot;:&quot;https://icons.biorender.com/biorender/6356c4189af5b70021be1a4e/water-drop.png&quot;,&quot;fallbackUrl&quot;:&quot;https://res.cloudinary.com/dlcjuc3ej/image/upload/v1666630675/m5h1uvumffetda1bpozj.svg#/keystone/api/icons/6356c4189af5b70021be1a4e/water-drop.svg#/keystone/api/icons/6356c4189af5b70021be1a4e/water-drop.svg#/keystone/api/icons/6356c4189af5b70021be1a4e/water-drop.svg&quot;,&quot;isPremium&quot;:false,&quot;size&quot;:{&quot;x&quot;:50,&quot;y&quot;:79.75}},&quot;source&quot;:{&quot;id&quot;:&quot;6356c3b89af5b70021be1a21&quot;,&quot;type&quot;:&quot;ASSETS&quot;},&quot;isPremium&quot;:false,&quot;parent&quot;:{&quot;type&quot;:&quot;CHILD&quot;,&quot;parentId&quot;:&quot;c853ebf3-72bb-4e5a-ad26-120e867a4ccf&quot;,&quot;order&quot;:&quot;25&quot;}},&quot;0e38f44f-2636-40e9-8aec-b9a47b3861cd&quot;:{&quot;id&quot;:&quot;0e38f44f-2636-40e9-8aec-b9a47b3861cd&quot;,&quot;name&quot;:&quot;Water drop&quot;,&quot;displayName&quot;:&quot;&quot;,&quot;type&quot;:&quot;FIGURE_OBJECT&quot;,&quot;relativeTransform&quot;:{&quot;translate&quot;:{&quot;x&quot;:-39.7378909327486,&quot;y&quot;:-109.53484782842692},&quot;rotate&quot;:5.587647037206121e-17,&quot;skewX&quot;:5.624419367980546e-17,&quot;scale&quot;:{&quot;x&quot;:0.2263620633546849,&quot;y&quot;:0.2278517531316221}},&quot;image&quot;:{&quot;url&quot;:&quot;https://icons.biorender.com/biorender/6356c4189af5b70021be1a4e/water-drop.png&quot;,&quot;fallbackUrl&quot;:&quot;https://res.cloudinary.com/dlcjuc3ej/image/upload/v1666630675/m5h1uvumffetda1bpozj.svg#/keystone/api/icons/6356c4189af5b70021be1a4e/water-drop.svg#/keystone/api/icons/6356c4189af5b70021be1a4e/water-drop.svg#/keystone/api/icons/6356c4189af5b70021be1a4e/water-drop.svg&quot;,&quot;isPremium&quot;:false,&quot;size&quot;:{&quot;x&quot;:50,&quot;y&quot;:79.75}},&quot;source&quot;:{&quot;id&quot;:&quot;6356c3b89af5b70021be1a21&quot;,&quot;type&quot;:&quot;ASSETS&quot;},&quot;isPremium&quot;:false,&quot;parent&quot;:{&quot;type&quot;:&quot;CHILD&quot;,&quot;parentId&quot;:&quot;c853ebf3-72bb-4e5a-ad26-120e867a4ccf&quot;,&quot;order&quot;:&quot;3&quot;}},&quot;d2fdc3c0-e6b1-46cd-acc1-ce9f0b23cf30&quot;:{&quot;id&quot;:&quot;d2fdc3c0-e6b1-46cd-acc1-ce9f0b23cf30&quot;,&quot;name&quot;:&quot;Snowflake&quot;,&quot;displayName&quot;:&quot;&quot;,&quot;type&quot;:&quot;FIGURE_OBJECT&quot;,&quot;relativeTransform&quot;:{&quot;translate&quot;:{&quot;x&quot;:-139.01740452641644,&quot;y&quot;:-119.35511569932676},&quot;rotate&quot;:0,&quot;skewX&quot;:0,&quot;scale&quot;:{&quot;x&quot;:0.09993395981182374,&quot;y&quot;:0.10059162565959986}},&quot;image&quot;:{&quot;url&quot;:&quot;https://icons.biorender.com/biorender/5b29271739949a001413e90f/snowflake.png&quot;,&quot;fallbackUrl&quot;:&quot;https://res.cloudinary.com/dlcjuc3ej/image/upload/v1529423636/o4qndghey8vubdueeeyp.svg#/keystone/api/icons/5b29271739949a001413e90f/snowflake.svg#/keystone/api/icons/5b29271739949a001413e90f/snowflake.svg&quot;,&quot;isPremium&quot;:false,&quot;size&quot;:{&quot;x&quot;:100,&quot;y&quot;:110.20408163265306}},&quot;source&quot;:{&quot;id&quot;:&quot;5b292654cbc71a00141f88f9&quot;,&quot;type&quot;:&quot;ASSETS&quot;},&quot;isPremium&quot;:false,&quot;parent&quot;:{&quot;type&quot;:&quot;CHILD&quot;,&quot;parentId&quot;:&quot;c853ebf3-72bb-4e5a-ad26-120e867a4ccf&quot;,&quot;order&quot;:&quot;4&quot;}},&quot;3c32bb4a-7d42-4a41-94b6-779c5c93ee50&quot;:{&quot;id&quot;:&quot;3c32bb4a-7d42-4a41-94b6-779c5c93ee50&quot;,&quot;name&quot;:&quot;Snowflake&quot;,&quot;displayName&quot;:&quot;&quot;,&quot;type&quot;:&quot;FIGURE_OBJECT&quot;,&quot;relativeTransform&quot;:{&quot;translate&quot;:{&quot;x&quot;:-129.02428677230986,&quot;y&quot;:-101.66949456728476},&quot;rotate&quot;:0,&quot;skewX&quot;:0,&quot;scale&quot;:{&quot;x&quot;:0.09993395981182374,&quot;y&quot;:0.10059162565959986}},&quot;image&quot;:{&quot;url&quot;:&quot;https://icons.biorender.com/biorender/5b29271739949a001413e90f/snowflake.png&quot;,&quot;fallbackUrl&quot;:&quot;https://res.cloudinary.com/dlcjuc3ej/image/upload/v1529423636/o4qndghey8vubdueeeyp.svg#/keystone/api/icons/5b29271739949a001413e90f/snowflake.svg#/keystone/api/icons/5b29271739949a001413e90f/snowflake.svg&quot;,&quot;isPremium&quot;:false,&quot;size&quot;:{&quot;x&quot;:100,&quot;y&quot;:110.20408163265306}},&quot;source&quot;:{&quot;id&quot;:&quot;5b292654cbc71a00141f88f9&quot;,&quot;type&quot;:&quot;ASSETS&quot;},&quot;isPremium&quot;:false,&quot;parent&quot;:{&quot;type&quot;:&quot;CHILD&quot;,&quot;parentId&quot;:&quot;c853ebf3-72bb-4e5a-ad26-120e867a4ccf&quot;,&quot;order&quot;:&quot;5&quot;}},&quot;1a561c39-0c92-4d80-b3af-486c7f53fadd&quot;:{&quot;id&quot;:&quot;1a561c39-0c92-4d80-b3af-486c7f53fadd&quot;,&quot;name&quot;:&quot;Snowflake&quot;,&quot;displayName&quot;:&quot;&quot;,&quot;type&quot;:&quot;FIGURE_OBJECT&quot;,&quot;relativeTransform&quot;:{&quot;translate&quot;:{&quot;x&quot;:-109.414323567963,&quot;y&quot;:-119.35477483171167},&quot;rotate&quot;:0,&quot;skewX&quot;:0,&quot;scale&quot;:{&quot;x&quot;:0.09993395981182374,&quot;y&quot;:0.10059162565959986}},&quot;image&quot;:{&quot;url&quot;:&quot;https://icons.biorender.com/biorender/5b29271739949a001413e90f/snowflake.png&quot;,&quot;fallbackUrl&quot;:&quot;https://res.cloudinary.com/dlcjuc3ej/image/upload/v1529423636/o4qndghey8vubdueeeyp.svg#/keystone/api/icons/5b29271739949a001413e90f/snowflake.svg#/keystone/api/icons/5b29271739949a001413e90f/snowflake.svg&quot;,&quot;isPremium&quot;:false,&quot;size&quot;:{&quot;x&quot;:100,&quot;y&quot;:110.20408163265306}},&quot;source&quot;:{&quot;id&quot;:&quot;5b292654cbc71a00141f88f9&quot;,&quot;type&quot;:&quot;ASSETS&quot;},&quot;isPremium&quot;:false,&quot;parent&quot;:{&quot;type&quot;:&quot;CHILD&quot;,&quot;parentId&quot;:&quot;c853ebf3-72bb-4e5a-ad26-120e867a4ccf&quot;,&quot;order&quot;:&quot;55&quot;}},&quot;791f4e32-1f76-4fe4-bd4a-ecde9cd9a7f3&quot;:{&quot;id&quot;:&quot;791f4e32-1f76-4fe4-bd4a-ecde9cd9a7f3&quot;,&quot;name&quot;:&quot;Snowflake&quot;,&quot;displayName&quot;:&quot;&quot;,&quot;type&quot;:&quot;FIGURE_OBJECT&quot;,&quot;relativeTransform&quot;:{&quot;translate&quot;:{&quot;x&quot;:-86.36826852186978,&quot;y&quot;:-112.75487064340173},&quot;rotate&quot;:0,&quot;skewX&quot;:0,&quot;scale&quot;:{&quot;x&quot;:0.09993395981182374,&quot;y&quot;:0.10059162565959986}},&quot;image&quot;:{&quot;url&quot;:&quot;https://icons.biorender.com/biorender/5b29271739949a001413e90f/snowflake.png&quot;,&quot;fallbackUrl&quot;:&quot;https://res.cloudinary.com/dlcjuc3ej/image/upload/v1529423636/o4qndghey8vubdueeeyp.svg#/keystone/api/icons/5b29271739949a001413e90f/snowflake.svg#/keystone/api/icons/5b29271739949a001413e90f/snowflake.svg&quot;,&quot;isPremium&quot;:false,&quot;size&quot;:{&quot;x&quot;:100,&quot;y&quot;:110.20408163265306}},&quot;source&quot;:{&quot;id&quot;:&quot;5b292654cbc71a00141f88f9&quot;,&quot;type&quot;:&quot;ASSETS&quot;},&quot;isPremium&quot;:false,&quot;parent&quot;:{&quot;type&quot;:&quot;CHILD&quot;,&quot;parentId&quot;:&quot;c853ebf3-72bb-4e5a-ad26-120e867a4ccf&quot;,&quot;order&quot;:&quot;6&quot;}},&quot;e3ecd37a-dc2b-4a4c-bace-e8cc20ce4bf9&quot;:{&quot;id&quot;:&quot;e3ecd37a-dc2b-4a4c-bace-e8cc20ce4bf9&quot;,&quot;name&quot;:&quot;Snowflake&quot;,&quot;displayName&quot;:&quot;&quot;,&quot;type&quot;:&quot;FIGURE_OBJECT&quot;,&quot;relativeTransform&quot;:{&quot;translate&quot;:{&quot;x&quot;:-81.10662707621468,&quot;y&quot;:-90.58446147767104},&quot;rotate&quot;:0,&quot;skewX&quot;:0,&quot;scale&quot;:{&quot;x&quot;:0.09993395981182374,&quot;y&quot;:0.10059162565959986}},&quot;image&quot;:{&quot;url&quot;:&quot;https://icons.biorender.com/biorender/5b29271739949a001413e90f/snowflake.png&quot;,&quot;fallbackUrl&quot;:&quot;https://res.cloudinary.com/dlcjuc3ej/image/upload/v1529423636/o4qndghey8vubdueeeyp.svg#/keystone/api/icons/5b29271739949a001413e90f/snowflake.svg#/keystone/api/icons/5b29271739949a001413e90f/snowflake.svg&quot;,&quot;isPremium&quot;:false,&quot;size&quot;:{&quot;x&quot;:100,&quot;y&quot;:110.20408163265306}},&quot;source&quot;:{&quot;id&quot;:&quot;5b292654cbc71a00141f88f9&quot;,&quot;type&quot;:&quot;ASSETS&quot;},&quot;isPremium&quot;:false,&quot;parent&quot;:{&quot;type&quot;:&quot;CHILD&quot;,&quot;parentId&quot;:&quot;c853ebf3-72bb-4e5a-ad26-120e867a4ccf&quot;,&quot;order&quot;:&quot;65&quot;}},&quot;c56eef46-bbe8-4f69-b23b-24de10c546d0&quot;:{&quot;id&quot;:&quot;c56eef46-bbe8-4f69-b23b-24de10c546d0&quot;,&quot;name&quot;:&quot;Snowflake&quot;,&quot;displayName&quot;:&quot;&quot;,&quot;type&quot;:&quot;FIGURE_OBJECT&quot;,&quot;relativeTransform&quot;:{&quot;translate&quot;:{&quot;x&quot;:-148.06735782147933,&quot;y&quot;:-93.57837840746588},&quot;rotate&quot;:0,&quot;skewX&quot;:0,&quot;scale&quot;:{&quot;x&quot;:0.09993395981182374,&quot;y&quot;:0.10059162565959986}},&quot;image&quot;:{&quot;url&quot;:&quot;https://icons.biorender.com/biorender/5b29271739949a001413e90f/snowflake.png&quot;,&quot;fallbackUrl&quot;:&quot;https://res.cloudinary.com/dlcjuc3ej/image/upload/v1529423636/o4qndghey8vubdueeeyp.svg#/keystone/api/icons/5b29271739949a001413e90f/snowflake.svg#/keystone/api/icons/5b29271739949a001413e90f/snowflake.svg&quot;,&quot;isPremium&quot;:false,&quot;size&quot;:{&quot;x&quot;:100,&quot;y&quot;:110.20408163265306}},&quot;source&quot;:{&quot;id&quot;:&quot;5b292654cbc71a00141f88f9&quot;,&quot;type&quot;:&quot;ASSETS&quot;},&quot;isPremium&quot;:false,&quot;parent&quot;:{&quot;type&quot;:&quot;CHILD&quot;,&quot;parentId&quot;:&quot;c853ebf3-72bb-4e5a-ad26-120e867a4ccf&quot;,&quot;order&quot;:&quot;7&quot;}},&quot;b95de6ad-fcd6-4ec0-9efa-fd00cb0b31d2&quot;:{&quot;id&quot;:&quot;b95de6ad-fcd6-4ec0-9efa-fd00cb0b31d2&quot;,&quot;name&quot;:&quot;Snowflake&quot;,&quot;displayName&quot;:&quot;&quot;,&quot;type&quot;:&quot;FIGURE_OBJECT&quot;,&quot;relativeTransform&quot;:{&quot;translate&quot;:{&quot;x&quot;:-109.41431382368759,&quot;y&quot;:-99.55519903760548},&quot;rotate&quot;:0,&quot;skewX&quot;:0,&quot;scale&quot;:{&quot;x&quot;:0.09993395981182374,&quot;y&quot;:0.10059162565959986}},&quot;image&quot;:{&quot;url&quot;:&quot;https://icons.biorender.com/biorender/5b29271739949a001413e90f/snowflake.png&quot;,&quot;fallbackUrl&quot;:&quot;https://res.cloudinary.com/dlcjuc3ej/image/upload/v1529423636/o4qndghey8vubdueeeyp.svg#/keystone/api/icons/5b29271739949a001413e90f/snowflake.svg#/keystone/api/icons/5b29271739949a001413e90f/snowflake.svg&quot;,&quot;isPremium&quot;:false,&quot;size&quot;:{&quot;x&quot;:100,&quot;y&quot;:110.20408163265306}},&quot;source&quot;:{&quot;id&quot;:&quot;5b292654cbc71a00141f88f9&quot;,&quot;type&quot;:&quot;ASSETS&quot;},&quot;isPremium&quot;:false,&quot;parent&quot;:{&quot;type&quot;:&quot;CHILD&quot;,&quot;parentId&quot;:&quot;c853ebf3-72bb-4e5a-ad26-120e867a4ccf&quot;,&quot;order&quot;:&quot;75&quot;}},&quot;438108cc-645c-4715-aabe-19e76a3e3482&quot;:{&quot;id&quot;:&quot;438108cc-645c-4715-aabe-19e76a3e3482&quot;,&quot;name&quot;:&quot;Factory&quot;,&quot;displayName&quot;:&quot;&quot;,&quot;type&quot;:&quot;FIGURE_OBJECT&quot;,&quot;relativeTransform&quot;:{&quot;translate&quot;:{&quot;x&quot;:-220.39012778085467,&quot;y&quot;:-158.1073136230099},&quot;rotate&quot;:0,&quot;skewX&quot;:0,&quot;scale&quot;:{&quot;x&quot;:0.38850919414889484,&quot;y&quot;:0.39106597493712636}},&quot;image&quot;:{&quot;url&quot;:&quot;https://icons.biorender.com/biorender/5b324506282ae7001449fa0b/20180626135622/image/factory.png&quot;,&quot;fallbackUrl&quot;:&quot;https://res.cloudinary.com/dlcjuc3ej/image/upload/v1530021382/nozqfmvtii8oqrvtsfs3.svg#/keystone/api/icons/5b324506282ae7001449fa0b/20180626135622/image/factory.svg&quot;,&quot;isPremium&quot;:false,&quot;size&quot;:{&quot;x&quot;:300,&quot;y&quot;:316.9811320754717}},&quot;source&quot;:{&quot;id&quot;:&quot;5b324506282ae7001449fa0b&quot;,&quot;type&quot;:&quot;ASSETS&quot;},&quot;isPremium&quot;:false,&quot;parent&quot;:{&quot;type&quot;:&quot;CHILD&quot;,&quot;parentId&quot;:&quot;c853ebf3-72bb-4e5a-ad26-120e867a4ccf&quot;,&quot;order&quot;:&quot;8&quot;}},&quot;7b8e9238-17f2-4af4-880a-ec337f859e98&quot;:{&quot;id&quot;:&quot;7b8e9238-17f2-4af4-880a-ec337f859e98&quot;,&quot;type&quot;:&quot;FIGURE_OBJECT&quot;,&quot;relativeTransform&quot;:{&quot;translate&quot;:{&quot;x&quot;:-121.09940030854062,&quot;y&quot;:-41.273486166699534},&quot;rotate&quot;:0},&quot;text&quot;:{&quot;textData&quot;:{&quot;lineSpacing&quot;:&quot;normal&quot;,&quot;alignment&quot;:&quot;center&quot;,&quot;verticalAlign&quot;:&quot;CENTER&quot;,&quot;lines&quot;:[{&quot;runs&quot;:[{&quot;style&quot;:{&quot;fontFamily&quot;:&quot;Dejavu Sans&quot;,&quot;fontSize&quot;:24.16047492279129,&quot;color&quot;:&quot;black&quot;,&quot;fontWeight&quot;:&quot;bold&quot;,&quot;fontStyle&quot;:&quot;normal&quot;,&quot;decoration&quot;:&quot;none&quot;,&quot;script&quot;:&quot;none&quot;},&quot;range&quot;:[0,13]}],&quot;text&quot;:&quot;AIR POLLUTION &quot;,&quot;baseStyle&quot;:{&quot;fontFamily&quot;:&quot;Dejavu Sans&quot;,&quot;fontSize&quot;:24.16047492279129,&quot;color&quot;:&quot;black&quot;,&quot;fontWeight&quot;:&quot;bold&quot;,&quot;fontStyle&quot;:&quot;normal&quot;,&quot;decoration&quot;:&quot;none&quot;,&quot;script&quot;:&quot;none&quot;}},{&quot;runs&quot;:[{&quot;style&quot;:{&quot;fontFamily&quot;:&quot;Dejavu Sans&quot;,&quot;fontSize&quot;:24.16047492279129,&quot;color&quot;:&quot;black&quot;,&quot;fontWeight&quot;:&quot;bold&quot;,&quot;fontStyle&quot;:&quot;normal&quot;,&quot;decoration&quot;:&quot;none&quot;,&quot;script&quot;:&quot;none&quot;},&quot;range&quot;:[0,11]}],&quot;text&quot;:&quot;AND HUMIDITY&quot;,&quot;baseStyle&quot;:{&quot;fontFamily&quot;:&quot;Dejavu Sans&quot;,&quot;fontSize&quot;:24.16047492279129,&quot;color&quot;:&quot;black&quot;,&quot;fontWeight&quot;:&quot;bold&quot;,&quot;fontStyle&quot;:&quot;normal&quot;,&quot;decoration&quot;:&quot;none&quot;,&quot;script&quot;:&quot;none&quot;}}],&quot;_lastCaretLocation&quot;:{&quot;lineIndex&quot;:0,&quot;runIndex&quot;:0,&quot;charIndex&quot;:0}},&quot;format&quot;:&quot;BETTER_TEXT&quot;,&quot;size&quot;:{&quot;x&quot;:319.4496455545462,&quot;y&quot;:65.87893062985},&quot;targetSize&quot;:{&quot;x&quot;:319.4496455545462,&quot;y&quot;:65.87893062985}},&quot;parent&quot;:{&quot;type&quot;:&quot;CHILD&quot;,&quot;parentId&quot;:&quot;c853ebf3-72bb-4e5a-ad26-120e867a4ccf&quot;,&quot;order&quot;:&quot;9&quot;}},&quot;2f6173a8-14d0-4792-a0ee-2dc15f8f68c8&quot;:{&quot;type&quot;:&quot;FIGURE_OBJECT&quot;,&quot;id&quot;:&quot;2f6173a8-14d0-4792-a0ee-2dc15f8f68c8&quot;,&quot;parent&quot;:{&quot;type&quot;:&quot;CHILD&quot;,&quot;parentId&quot;:&quot;30ce7e73-f652-439a-9c88-0d49b6e97073&quot;,&quot;order&quot;:&quot;2&quot;},&quot;relativeTransform&quot;:{&quot;translate&quot;:{&quot;x&quot;:-650.9468646982917,&quot;y&quot;:-44.71035405602695},&quot;rotate&quot;:0}},&quot;415fbba5-3085-4589-8504-19680b0d0107&quot;:{&quot;type&quot;:&quot;FIGURE_OBJECT&quot;,&quot;id&quot;:&quot;415fbba5-3085-4589-8504-19680b0d0107&quot;,&quot;parent&quot;:{&quot;type&quot;:&quot;CHILD&quot;,&quot;parentId&quot;:&quot;2f6173a8-14d0-4792-a0ee-2dc15f8f68c8&quot;,&quot;order&quot;:&quot;5&quot;},&quot;relativeTransform&quot;:{&quot;translate&quot;:{&quot;x&quot;:156.4647246150809,&quot;y&quot;:19.845858974703404},&quot;rotate&quot;:0}},&quot;b02d70f5-a43c-4b89-a95a-2aa94dfd5d0f&quot;:{&quot;id&quot;:&quot;b02d70f5-a43c-4b89-a95a-2aa94dfd5d0f&quot;,&quot;name&quot;:&quot;Moon&quot;,&quot;displayName&quot;:&quot;&quot;,&quot;type&quot;:&quot;FIGURE_OBJECT&quot;,&quot;relativeTransform&quot;:{&quot;translate&quot;:{&quot;x&quot;:33.35725054878495,&quot;y&quot;:-186.3149046307731},&quot;rotate&quot;:0,&quot;skewX&quot;:0,&quot;scale&quot;:{&quot;x&quot;:0.9763110191527958,&quot;y&quot;:0.9763110191527956}},&quot;image&quot;:{&quot;url&quot;:&quot;https://icons.biorender.com/biorender/5fcad5f102ba7f00282c2178/moon.png&quot;,&quot;fallbackUrl&quot;:&quot;https://res.cloudinary.com/dlcjuc3ej/image/upload/v1607128559/xlnc7fkgf2e2x9dln9j0.svg#/keystone/api/icons/5fcad5f102ba7f00282c2178/moon.svg&quot;,&quot;isPremium&quot;:false,&quot;size&quot;:{&quot;x&quot;:100,&quot;y&quot;:99.31972789115646}},&quot;source&quot;:{&quot;id&quot;:&quot;5fcad55102ba7f00282c2174&quot;,&quot;type&quot;:&quot;ASSETS&quot;},&quot;isPremium&quot;:false,&quot;parent&quot;:{&quot;type&quot;:&quot;CHILD&quot;,&quot;parentId&quot;:&quot;415fbba5-3085-4589-8504-19680b0d0107&quot;,&quot;order&quot;:&quot;5&quot;},&quot;opacity&quot;:0.21,&quot;styles&quot;:{&quot;vector-hidden&quot;:[{&quot;styleName&quot;:&quot;MONOCHROME_COLOR&quot;,&quot;index&quot;:0,&quot;color&quot;:&quot;#E9C61D&quot;}],&quot;editable&quot;:[{&quot;styleName&quot;:&quot;SATURATE&quot;,&quot;index&quot;:0,&quot;value&quot;:200}]}},&quot;f67feb4d-8db6-4a52-8087-c8770e102c65&quot;:{&quot;relativeTransform&quot;:{&quot;translate&quot;:{&quot;x&quot;:33.35715462861061,&quot;y&quot;:-186.3147634492956},&quot;rotate&quot;:3.141592653589793,&quot;skewX&quot;:5.555827003729305e-31},&quot;type&quot;:&quot;FIGURE_OBJECT&quot;,&quot;id&quot;:&quot;f67feb4d-8db6-4a52-8087-c8770e102c65&quot;,&quot;opacity&quot;:1,&quot;path&quot;:{&quot;type&quot;:&quot;ELLIPSE&quot;,&quot;size&quot;:{&quot;x&quot;:156.7365826655697,&quot;y&quot;:138.66263149832875}},&quot;pathStyles&quot;:[{&quot;type&quot;:&quot;FILL&quot;,&quot;fillStyle&quot;:{&quot;type&quot;:&quot;radial&quot;,&quot;colorStops&quot;:{&quot;0&quot;:&quot;rgb(241, 245, 57)&quot;,&quot;0.681&quot;:&quot;rgba(243, 174, 104, 0.06)&quot;}}},{&quot;type&quot;:&quot;STROKE&quot;,&quot;strokeStyle&quot;:&quot;rgba(0,0,0,0)&quot;,&quot;lineWidth&quot;:29.91050280306611,&quot;lineJoin&quot;:&quot;round&quot;,&quot;dashArray&quot;:[14]}],&quot;isLocked&quot;:false,&quot;parent&quot;:{&quot;type&quot;:&quot;CHILD&quot;,&quot;parentId&quot;:&quot;415fbba5-3085-4589-8504-19680b0d0107&quot;,&quot;order&quot;:&quot;2&quot;},&quot;name&quot;:&quot;Pain (gradient)&quot;,&quot;displayName&quot;:&quot;Pain (gradient)&quot;,&quot;source&quot;:{&quot;id&quot;:&quot;64021299496731dc3ba0baf7&quot;,&quot;type&quot;:&quot;ASSETS&quot;},&quot;isPremium&quot;:false,&quot;layout&quot;:{&quot;sizeRatio&quot;:{&quot;x&quot;:0.7071067811865476,&quot;y&quot;:0.7071067811865476},&quot;keepAspectRatio&quot;:true}},&quot;96b02589-09a3-418d-b4e6-060d68c50fff&quot;:{&quot;id&quot;:&quot;96b02589-09a3-418d-b4e6-060d68c50fff&quot;,&quot;type&quot;:&quot;FIGURE_OBJECT&quot;,&quot;relativeTransform&quot;:{&quot;translate&quot;:{&quot;x&quot;:0,&quot;y&quot;:0},&quot;rotate&quot;:0,&quot;skewX&quot;:3.6202542451352135e-30},&quot;text&quot;:{&quot;textData&quot;:{&quot;lineSpacing&quot;:&quot;normal&quot;,&quot;alignment&quot;:&quot;center&quot;,&quot;verticalAlign&quot;:&quot;TOP&quot;,&quot;lines&quot;:[{&quot;runs&quot;:[],&quot;text&quot;:&quot;&quot;,&quot;baseStyle&quot;:{&quot;fontFamily&quot;:&quot;Roboto&quot;,&quot;fontSize&quot;:15.08998339614146,&quot;color&quot;:&quot;black&quot;,&quot;fontWeight&quot;:&quot;normal&quot;,&quot;fontStyle&quot;:&quot;normal&quot;,&quot;decoration&quot;:&quot;none&quot;}}]},&quot;format&quot;:&quot;BETTER_TEXT&quot;,&quot;size&quot;:{&quot;x&quot;:156.7365826655697,&quot;y&quot;:17.78462328830958},&quot;targetSize&quot;:{&quot;x&quot;:156.7365826655697,&quot;y&quot;:2}},&quot;parent&quot;:{&quot;type&quot;:&quot;CHILD&quot;,&quot;parentId&quot;:&quot;f67feb4d-8db6-4a52-8087-c8770e102c65&quot;,&quot;order&quot;:&quot;5&quot;}},&quot;63c1fc34-5ac2-4b05-83db-e62a16d98eb0&quot;:{&quot;relativeTransform&quot;:{&quot;translate&quot;:{&quot;x&quot;:774.4245131858256,&quot;y&quot;:-343.84921930318245},&quot;rotate&quot;:0},&quot;type&quot;:&quot;FIGURE_OBJECT&quot;,&quot;id&quot;:&quot;63c1fc34-5ac2-4b05-83db-e62a16d98eb0&quot;,&quot;parent&quot;:{&quot;type&quot;:&quot;CHILD&quot;,&quot;parentId&quot;:&quot;2f6173a8-14d0-4792-a0ee-2dc15f8f68c8&quot;,&quot;order&quot;:&quot;2&quot;},&quot;name&quot;:&quot;Heat (lines)&quot;,&quot;displayName&quot;:&quot;Heat (lines)&quot;,&quot;source&quot;:{&quot;id&quot;:&quot;634079119be39485e8c161d1&quot;,&quot;type&quot;:&quot;ASSETS&quot;},&quot;isPremium&quot;:true},&quot;4be3757f-351d-479d-9952-be8b147d2061&quot;:{&quot;type&quot;:&quot;FIGURE_OBJECT&quot;,&quot;id&quot;:&quot;4be3757f-351d-479d-9952-be8b147d2061&quot;,&quot;relativeTransform&quot;:{&quot;translate&quot;:{&quot;x&quot;:-621.679774934501,&quot;y&quot;:231.63760567098305},&quot;rotate&quot;:1.5707963267948966},&quot;opacity&quot;:1,&quot;path&quot;:{&quot;type&quot;:&quot;POLY_LINE&quot;,&quot;points&quot;:[{&quot;x&quot;:-24.295854440693265,&quot;y&quot;:-17.339296760912674},{&quot;x&quot;:-9.1978338651207,&quot;y&quot;:-22.103588860305788},{&quot;x&quot;:9.795169064512844,&quot;y&quot;:-13.287859497863101},{&quot;x&quot;:25.21362046026591,&quot;y&quot;:-17.0338608173023}],&quot;closed&quot;:false},&quot;pathStyles&quot;:[{&quot;type&quot;:&quot;FILL&quot;,&quot;fillStyle&quot;:&quot;rgba(0,0,0,0)&quot;},{&quot;type&quot;:&quot;STROKE&quot;,&quot;strokeStyle&quot;:&quot;rgba(233,198,29,1)&quot;,&quot;lineWidth&quot;:0.7807443063344071,&quot;lineJoin&quot;:&quot;round&quot;}],&quot;pathSmoothing&quot;:{&quot;type&quot;:&quot;CATMULL_SMOOTHING&quot;,&quot;smoothing&quot;:0.2},&quot;isLocked&quot;:false,&quot;parent&quot;:{&quot;type&quot;:&quot;CHILD&quot;,&quot;parentId&quot;:&quot;63c1fc34-5ac2-4b05-83db-e62a16d98eb0&quot;,&quot;order&quot;:&quot;9&quot;},&quot;connectorInfo&quot;:{&quot;connectedObjects&quot;:[],&quot;type&quot;:&quot;CUBIC&quot;,&quot;offset&quot;:{&quot;x&quot;:0,&quot;y&quot;:0},&quot;bending&quot;:0.1,&quot;firstElementIsHead&quot;:true,&quot;customized&quot;:true},&quot;pathMarkers&quot;:{&quot;markerStart&quot;:{&quot;type&quot;:&quot;PATH&quot;,&quot;units&quot;:{&quot;type&quot;:&quot;STROKE_WIDTH&quot;,&quot;scale&quot;:1},&quot;orient&quot;:{&quot;type&quot;:&quot;AUTO_START_REVERSE&quot;},&quot;name&quot;:&quot;rounded-end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-0.5,&quot;y&quot;:0,&quot;isEndPoint&quot;:true},{&quot;x&quot;:-0.49999999999999994,&quot;y&quot;:0.2761423749153967,&quot;isEndPoint&quot;:false},{&quot;x&quot;:-0.2761423749153966,&quot;y&quot;:0.5,&quot;isEndPoint&quot;:false},{&quot;x&quot;:3.061616997868383e-17,&quot;y&quot;:0.5,&quot;isEndPoint&quot;:true},{&quot;x&quot;:0.2761423749153967,&quot;y&quot;:0.5,&quot;isEndPoint&quot;:false},{&quot;x&quot;:0.5,&quot;y&quot;:0.27614237491539667,&quot;isEndPoint&quot;:false},{&quot;x&quot;:0.5,&quot;y&quot;:0,&quot;isEndPoint&quot;:true},{&quot;x&quot;:0.5,&quot;y&quot;:-0.27614237491539667,&quot;isEndPoint&quot;:false},{&quot;x&quot;:0.2761423749153967,&quot;y&quot;:-0.5,&quot;isEndPoint&quot;:false},{&quot;x&quot;:3.061616997868383e-17,&quot;y&quot;:-0.5,&quot;isEndPoint&quot;:true},{&quot;x&quot;:-0.2761423749153966,&quot;y&quot;:-0.5,&quot;isEndPoint&quot;:false},{&quot;x&quot;:-0.49999999999999994,&quot;y&quot;:-0.2761423749153967,&quot;isEndPoint&quot;:false},{&quot;x&quot;:-0.5,&quot;y&quot;:-6.123233995736766e-17,&quot;isEndPoint&quot;:true}],&quot;closed&quot;:false}},&quot;pathStyles&quot;:[{&quot;type&quot;:&quot;FILL&quot;,&quot;fillStyle&quot;:&quot;context-stroke-flat&quot;}]},&quot;markerEnd&quot;:{&quot;type&quot;:&quot;PATH&quot;,&quot;units&quot;:{&quot;type&quot;:&quot;STROKE_WIDTH&quot;,&quot;scale&quot;:1.400000000000000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},&quot;de28153f-0e7f-41d8-8080-19fa535dcc81&quot;:{&quot;type&quot;:&quot;FIGURE_OBJECT&quot;,&quot;id&quot;:&quot;de28153f-0e7f-41d8-8080-19fa535dcc81&quot;,&quot;relativeTransform&quot;:{&quot;translate&quot;:{&quot;x&quot;:-603.6826257019786,&quot;y&quot;:231.6371112808769},&quot;rotate&quot;:1.5707963267948966},&quot;opacity&quot;:1,&quot;path&quot;:{&quot;type&quot;:&quot;POLY_LINE&quot;,&quot;points&quot;:[{&quot;x&quot;:-24.295854440693265,&quot;y&quot;:-17.339296760912674},{&quot;x&quot;:-9.1978338651207,&quot;y&quot;:-22.103588860305788},{&quot;x&quot;:9.795169064512844,&quot;y&quot;:-13.287859497863101},{&quot;x&quot;:25.21362046026591,&quot;y&quot;:-17.0338608173023}],&quot;closed&quot;:false},&quot;pathStyles&quot;:[{&quot;type&quot;:&quot;FILL&quot;,&quot;fillStyle&quot;:&quot;rgba(0,0,0,0)&quot;},{&quot;type&quot;:&quot;STROKE&quot;,&quot;strokeStyle&quot;:&quot;rgba(233,198,29,1)&quot;,&quot;lineWidth&quot;:0.7807443063344071,&quot;lineJoin&quot;:&quot;round&quot;}],&quot;pathSmoothing&quot;:{&quot;type&quot;:&quot;CATMULL_SMOOTHING&quot;,&quot;smoothing&quot;:0.2},&quot;isLocked&quot;:false,&quot;parent&quot;:{&quot;type&quot;:&quot;CHILD&quot;,&quot;parentId&quot;:&quot;63c1fc34-5ac2-4b05-83db-e62a16d98eb0&quot;,&quot;order&quot;:&quot;95&quot;},&quot;connectorInfo&quot;:{&quot;connectedObjects&quot;:[],&quot;type&quot;:&quot;CUBIC&quot;,&quot;offset&quot;:{&quot;x&quot;:0,&quot;y&quot;:0},&quot;bending&quot;:0.1,&quot;firstElementIsHead&quot;:true,&quot;customized&quot;:true},&quot;pathMarkers&quot;:{&quot;markerStart&quot;:{&quot;type&quot;:&quot;PATH&quot;,&quot;units&quot;:{&quot;type&quot;:&quot;STROKE_WIDTH&quot;,&quot;scale&quot;:1},&quot;orient&quot;:{&quot;type&quot;:&quot;AUTO_START_REVERSE&quot;},&quot;name&quot;:&quot;rounded-end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-0.5,&quot;y&quot;:0,&quot;isEndPoint&quot;:true},{&quot;x&quot;:-0.49999999999999994,&quot;y&quot;:0.2761423749153967,&quot;isEndPoint&quot;:false},{&quot;x&quot;:-0.2761423749153966,&quot;y&quot;:0.5,&quot;isEndPoint&quot;:false},{&quot;x&quot;:3.061616997868383e-17,&quot;y&quot;:0.5,&quot;isEndPoint&quot;:true},{&quot;x&quot;:0.2761423749153967,&quot;y&quot;:0.5,&quot;isEndPoint&quot;:false},{&quot;x&quot;:0.5,&quot;y&quot;:0.27614237491539667,&quot;isEndPoint&quot;:false},{&quot;x&quot;:0.5,&quot;y&quot;:0,&quot;isEndPoint&quot;:true},{&quot;x&quot;:0.5,&quot;y&quot;:-0.27614237491539667,&quot;isEndPoint&quot;:false},{&quot;x&quot;:0.2761423749153967,&quot;y&quot;:-0.5,&quot;isEndPoint&quot;:false},{&quot;x&quot;:3.061616997868383e-17,&quot;y&quot;:-0.5,&quot;isEndPoint&quot;:true},{&quot;x&quot;:-0.2761423749153966,&quot;y&quot;:-0.5,&quot;isEndPoint&quot;:false},{&quot;x&quot;:-0.49999999999999994,&quot;y&quot;:-0.2761423749153967,&quot;isEndPoint&quot;:false},{&quot;x&quot;:-0.5,&quot;y&quot;:-6.123233995736766e-17,&quot;isEndPoint&quot;:true}],&quot;closed&quot;:false}},&quot;pathStyles&quot;:[{&quot;type&quot;:&quot;FILL&quot;,&quot;fillStyle&quot;:&quot;context-stroke-flat&quot;}]},&quot;markerEnd&quot;:{&quot;type&quot;:&quot;PATH&quot;,&quot;units&quot;:{&quot;type&quot;:&quot;STROKE_WIDTH&quot;,&quot;scale&quot;:1.400000000000000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},&quot;e4c1b49c-4405-42c6-b693-480dbdc6f019&quot;:{&quot;type&quot;:&quot;FIGURE_OBJECT&quot;,&quot;id&quot;:&quot;e4c1b49c-4405-42c6-b693-480dbdc6f019&quot;,&quot;relativeTransform&quot;:{&quot;translate&quot;:{&quot;x&quot;:-585.6847278876457,&quot;y&quot;:231.6375312159661},&quot;rotate&quot;:1.5707963267948966},&quot;opacity&quot;:1,&quot;path&quot;:{&quot;type&quot;:&quot;POLY_LINE&quot;,&quot;points&quot;:[{&quot;x&quot;:-24.295854440693265,&quot;y&quot;:-17.339296760912674},{&quot;x&quot;:-9.1978338651207,&quot;y&quot;:-22.103588860305788},{&quot;x&quot;:9.795169064512844,&quot;y&quot;:-13.287859497863101},{&quot;x&quot;:25.21362046026591,&quot;y&quot;:-17.0338608173023}],&quot;closed&quot;:false},&quot;pathStyles&quot;:[{&quot;type&quot;:&quot;FILL&quot;,&quot;fillStyle&quot;:&quot;rgba(0,0,0,0)&quot;},{&quot;type&quot;:&quot;STROKE&quot;,&quot;strokeStyle&quot;:&quot;rgba(233,198,29,1)&quot;,&quot;lineWidth&quot;:0.7807443063344071,&quot;lineJoin&quot;:&quot;round&quot;}],&quot;pathSmoothing&quot;:{&quot;type&quot;:&quot;CATMULL_SMOOTHING&quot;,&quot;smoothing&quot;:0.2},&quot;isLocked&quot;:false,&quot;parent&quot;:{&quot;type&quot;:&quot;CHILD&quot;,&quot;parentId&quot;:&quot;63c1fc34-5ac2-4b05-83db-e62a16d98eb0&quot;,&quot;order&quot;:&quot;97&quot;},&quot;connectorInfo&quot;:{&quot;connectedObjects&quot;:[],&quot;type&quot;:&quot;CUBIC&quot;,&quot;offset&quot;:{&quot;x&quot;:0,&quot;y&quot;:0},&quot;bending&quot;:0.1,&quot;firstElementIsHead&quot;:true,&quot;customized&quot;:true},&quot;pathMarkers&quot;:{&quot;markerStart&quot;:{&quot;type&quot;:&quot;PATH&quot;,&quot;units&quot;:{&quot;type&quot;:&quot;STROKE_WIDTH&quot;,&quot;scale&quot;:1},&quot;orient&quot;:{&quot;type&quot;:&quot;AUTO_START_REVERSE&quot;},&quot;name&quot;:&quot;rounded-end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-0.5,&quot;y&quot;:0,&quot;isEndPoint&quot;:true},{&quot;x&quot;:-0.49999999999999994,&quot;y&quot;:0.2761423749153967,&quot;isEndPoint&quot;:false},{&quot;x&quot;:-0.2761423749153966,&quot;y&quot;:0.5,&quot;isEndPoint&quot;:false},{&quot;x&quot;:3.061616997868383e-17,&quot;y&quot;:0.5,&quot;isEndPoint&quot;:true},{&quot;x&quot;:0.2761423749153967,&quot;y&quot;:0.5,&quot;isEndPoint&quot;:false},{&quot;x&quot;:0.5,&quot;y&quot;:0.27614237491539667,&quot;isEndPoint&quot;:false},{&quot;x&quot;:0.5,&quot;y&quot;:0,&quot;isEndPoint&quot;:true},{&quot;x&quot;:0.5,&quot;y&quot;:-0.27614237491539667,&quot;isEndPoint&quot;:false},{&quot;x&quot;:0.2761423749153967,&quot;y&quot;:-0.5,&quot;isEndPoint&quot;:false},{&quot;x&quot;:3.061616997868383e-17,&quot;y&quot;:-0.5,&quot;isEndPoint&quot;:true},{&quot;x&quot;:-0.2761423749153966,&quot;y&quot;:-0.5,&quot;isEndPoint&quot;:false},{&quot;x&quot;:-0.49999999999999994,&quot;y&quot;:-0.2761423749153967,&quot;isEndPoint&quot;:false},{&quot;x&quot;:-0.5,&quot;y&quot;:-6.123233995736766e-17,&quot;isEndPoint&quot;:true}],&quot;closed&quot;:false}},&quot;pathStyles&quot;:[{&quot;type&quot;:&quot;FILL&quot;,&quot;fillStyle&quot;:&quot;context-stroke-flat&quot;}]},&quot;markerEnd&quot;:{&quot;type&quot;:&quot;PATH&quot;,&quot;units&quot;:{&quot;type&quot;:&quot;STROKE_WIDTH&quot;,&quot;scale&quot;:1.400000000000000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},&quot;eb02c86a-51ca-43c5-b15a-5dcc1200f999&quot;:{&quot;id&quot;:&quot;eb02c86a-51ca-43c5-b15a-5dcc1200f999&quot;,&quot;type&quot;:&quot;FIGURE_OBJECT&quot;,&quot;parent&quot;:{&quot;type&quot;:&quot;CHILD&quot;,&quot;parentId&quot;:&quot;27dc033b-bb6c-48f6-8305-3497b48762b3&quot;,&quot;order&quot;:&quot;6&quot;},&quot;source&quot;:{&quot;id&quot;:&quot;61f97d73dbf0d200a3a77774&quot;,&quot;type&quot;:&quot;TEMPLATES&quot;},&quot;relativeTransform&quot;:{&quot;translate&quot;:{&quot;x&quot;:-83.35994210324846,&quot;y&quot;:108.06544953843469},&quot;rotate&quot;:0}},&quot;76491b75-f055-4bd2-8fbd-951a8be7a062&quot;:{&quot;type&quot;:&quot;FIGURE_OBJECT&quot;,&quot;id&quot;:&quot;76491b75-f055-4bd2-8fbd-951a8be7a062&quot;,&quot;name&quot;:&quot;Stratum corneum&quot;,&quot;relativeTransform&quot;:{&quot;translate&quot;:{&quot;x&quot;:88.97702408826241,&quot;y&quot;:35.114027929555554},&quot;rotate&quot;:0,&quot;skewX&quot;:0,&quot;scale&quot;:{&quot;x&quot;:0.8114538457068384,&quot;y&quot;:1.2171223672891938}},&quot;opacity&quot;:1,&quot;image&quot;:{&quot;url&quot;:&quot;https://icons.biorender.com/biorender/5efa1dff0ff52e002773c522/20200629170235/image/epidermis-stratum-corneum.png&quot;,&quot;fallbackUrl&quot;:&quot;https://res.cloudinary.com/dlcjuc3ej/image/upload/v1593450155/w35xrmuy8azwh0jyx8yh.svg#/keystone/api/icons/5efa1dff0ff52e002773c522/20200629170235/image/epidermis-stratum-corneum.svg&quot;,&quot;size&quot;:{&quot;x&quot;:471,&quot;y&quot;:34},&quot;isPremium&quot;:false,&quot;isPacked&quot;:true},&quot;source&quot;:{&quot;id&quot;:&quot;5efa1dff0ff52e002773c522&quot;,&quot;type&quot;:&quot;ASSETS&quot;},&quot;pathStyles&quot;:[{&quot;type&quot;:&quot;FILL&quot;,&quot;fillStyle&quot;:&quot;rgb(0,0,0)&quot;}],&quot;isLocked&quot;:false,&quot;parent&quot;:{&quot;type&quot;:&quot;CHILD&quot;,&quot;parentId&quot;:&quot;eb02c86a-51ca-43c5-b15a-5dcc1200f999&quot;,&quot;order&quot;:&quot;99971&quot;}},&quot;b17ef3bd-3055-42ba-a815-d5484d4a3082&quot;:{&quot;type&quot;:&quot;FIGURE_OBJECT&quot;,&quot;id&quot;:&quot;b17ef3bd-3055-42ba-a815-d5484d4a3082&quot;,&quot;name&quot;:&quot;Stratum spinosum&quot;,&quot;relativeTransform&quot;:{&quot;translate&quot;:{&quot;x&quot;:88.97681343434732,&quot;y&quot;:119.87758300679933},&quot;rotate&quot;:0,&quot;skewX&quot;:0,&quot;scale&quot;:{&quot;x&quot;:0.8114538457068384,&quot;y&quot;:1.2171223672891938}},&quot;opacity&quot;:1,&quot;image&quot;:{&quot;url&quot;:&quot;https://icons.biorender.com/biorender/5efa21490ff52e002773c5a6/epidermis-stratum-spinosum.png&quot;,&quot;fallbackUrl&quot;:&quot;https://res.cloudinary.com/dlcjuc3ej/image/upload/v1593450802/v0renx1vnaesefevsuym.svg#/keystone/api/icons/5efa21490ff52e002773c5a6/epidermis-stratum-spinosum.svg&quot;,&quot;size&quot;:{&quot;x&quot;:471,&quot;y&quot;:85},&quot;isPremium&quot;:false,&quot;isPacked&quot;:true},&quot;source&quot;:{&quot;id&quot;:&quot;5efa20e30ff52e002773c591&quot;,&quot;type&quot;:&quot;ASSETS&quot;},&quot;pathStyles&quot;:[{&quot;type&quot;:&quot;FILL&quot;,&quot;fillStyle&quot;:&quot;rgb(0,0,0)&quot;}],&quot;isLocked&quot;:false,&quot;parent&quot;:{&quot;type&quot;:&quot;CHILD&quot;,&quot;parentId&quot;:&quot;eb02c86a-51ca-43c5-b15a-5dcc1200f999&quot;,&quot;order&quot;:&quot;99976&quot;}},&quot;c367f8c6-4fd1-4f76-ba0b-51376288acd4&quot;:{&quot;type&quot;:&quot;FIGURE_OBJECT&quot;,&quot;id&quot;:&quot;c367f8c6-4fd1-4f76-ba0b-51376288acd4&quot;,&quot;name&quot;:&quot;Stratum basale&quot;,&quot;relativeTransform&quot;:{&quot;translate&quot;:{&quot;x&quot;:88.97681343774585,&quot;y&quot;:158.7285532247524},&quot;rotate&quot;:0,&quot;skewX&quot;:0,&quot;scale&quot;:{&quot;x&quot;:0.8114538456924069,&quot;y&quot;:1.2171223672891938}},&quot;opacity&quot;:1,&quot;image&quot;:{&quot;url&quot;:&quot;https://icons.biorender.com/biorender/5efa21ed85346400281f05b1/epidermis-stratum-basale.png&quot;,&quot;fallbackUrl&quot;:&quot;https://res.cloudinary.com/dlcjuc3ej/image/upload/v1593450984/d0bqvojxbyyymwjrgws8.svg#/keystone/api/icons/5efa21ed85346400281f05b1/epidermis-stratum-basale.svg&quot;,&quot;size&quot;:{&quot;x&quot;:471,&quot;y&quot;:45},&quot;isPremium&quot;:false,&quot;isPacked&quot;:true},&quot;source&quot;:{&quot;id&quot;:&quot;5efa21560ff52e002773c5ad&quot;,&quot;type&quot;:&quot;ASSETS&quot;},&quot;pathStyles&quot;:[{&quot;type&quot;:&quot;FILL&quot;,&quot;fillStyle&quot;:&quot;rgb(0,0,0)&quot;}],&quot;isLocked&quot;:false,&quot;parent&quot;:{&quot;type&quot;:&quot;CHILD&quot;,&quot;parentId&quot;:&quot;eb02c86a-51ca-43c5-b15a-5dcc1200f999&quot;,&quot;order&quot;:&quot;99977&quot;}},&quot;c36ea7fb-bfa7-4245-a649-5857f321a774&quot;:{&quot;type&quot;:&quot;FIGURE_OBJECT&quot;,&quot;id&quot;:&quot;c36ea7fb-bfa7-4245-a649-5857f321a774&quot;,&quot;name&quot;:&quot;Stratum granulosum&quot;,&quot;relativeTransform&quot;:{&quot;translate&quot;:{&quot;x&quot;:88.97681343434732,&quot;y&quot;:61.949756767741434},&quot;rotate&quot;:0,&quot;skewX&quot;:0,&quot;scale&quot;:{&quot;x&quot;:0.8114538457068384,&quot;y&quot;:1.2171223672891938}},&quot;opacity&quot;:1,&quot;image&quot;:{&quot;url&quot;:&quot;https://icons.biorender.com/biorender/5efa20d60ff52e002773c58b/epidermis-stratum-granulosum.png&quot;,&quot;fallbackUrl&quot;:&quot;https://res.cloudinary.com/dlcjuc3ej/image/upload/v1593450706/ek7h7fficazjwuur0r8h.svg#/keystone/api/icons/5efa20d60ff52e002773c58b/epidermis-stratum-granulosum.svg&quot;,&quot;size&quot;:{&quot;x&quot;:471,&quot;y&quot;:25},&quot;isPremium&quot;:false,&quot;isPacked&quot;:true},&quot;source&quot;:{&quot;id&quot;:&quot;5efa20770ff52e002773c575&quot;,&quot;type&quot;:&quot;ASSETS&quot;},&quot;pathStyles&quot;:[{&quot;type&quot;:&quot;FILL&quot;,&quot;fillStyle&quot;:&quot;rgb(0,0,0)&quot;}],&quot;isLocked&quot;:false,&quot;parent&quot;:{&quot;type&quot;:&quot;CHILD&quot;,&quot;parentId&quot;:&quot;eb02c86a-51ca-43c5-b15a-5dcc1200f999&quot;,&quot;order&quot;:&quot;99978&quot;}},&quot;ba78991e-ccb0-4f7d-8edf-299d7c9630b2&quot;:{&quot;type&quot;:&quot;FIGURE_OBJECT&quot;,&quot;id&quot;:&quot;ba78991e-ccb0-4f7d-8edf-299d7c9630b2&quot;,&quot;relativeTransform&quot;:{&quot;translate&quot;:{&quot;x&quot;:88.82949242112998,&quot;y&quot;:211.49559205112476},&quot;rotate&quot;:0},&quot;opacity&quot;:1,&quot;path&quot;:{&quot;type&quot;:&quot;RECT&quot;,&quot;size&quot;:{&quot;x&quot;:375.3486451108724,&quot;y&quot;:122.49401289929821},&quot;cornerRounding&quot;:{&quot;type&quot;:&quot;ARC_LENGTH&quot;,&quot;global&quot;:0}},&quot;pathStyles&quot;:[{&quot;type&quot;:&quot;FILL&quot;,&quot;fillStyle&quot;:{&quot;type&quot;:&quot;linear&quot;,&quot;angle&quot;:180,&quot;colorStops&quot;:{&quot;0&quot;:&quot;rgba(250, 212, 203, 1)&quot;,&quot;0.697&quot;:&quot;rgba(255, 255, 255, 1)&quot;}}},{&quot;type&quot;:&quot;STROKE&quot;,&quot;strokeStyle&quot;:&quot;#95AAD3&quot;,&quot;lineWidth&quot;:0,&quot;lineJoin&quot;:&quot;round&quot;}],&quot;isLocked&quot;:false,&quot;parent&quot;:{&quot;type&quot;:&quot;CHILD&quot;,&quot;parentId&quot;:&quot;eb02c86a-51ca-43c5-b15a-5dcc1200f999&quot;,&quot;order&quot;:&quot;999705&quot;}},&quot;8544093e-fad2-44d0-acd4-5150890fd714&quot;:{&quot;type&quot;:&quot;FIGURE_OBJECT&quot;,&quot;id&quot;:&quot;8544093e-fad2-44d0-acd4-5150890fd714&quot;,&quot;relativeTransform&quot;:{&quot;translate&quot;:{&quot;x&quot;:0,&quot;y&quot;:-5.550548329088808},&quot;rotate&quot;:0,&quot;skewX&quot;:0,&quot;scale&quot;:{&quot;x&quot;:0.35240695531306376,&quot;y&quot;:0.21264860939389985}},&quot;opacity&quot;:1,&quot;path&quot;:{&quot;type&quot;:&quot;RECT&quot;,&quot;size&quot;:{&quot;x&quot;:1065.0999915067737,&quot;y&quot;:523.9350688452165}},&quot;pathStyles&quot;:[{&quot;type&quot;:&quot;FILL&quot;,&quot;fillStyle&quot;:&quot;#fff&quot;}],&quot;isFrozen&quot;:true,&quot;isLocked&quot;:false,&quot;parent&quot;:{&quot;type&quot;:&quot;CROP&quot;,&quot;parentId&quot;:&quot;ba78991e-ccb0-4f7d-8edf-299d7c9630b2&quot;,&quot;order&quot;:&quot;5&quot;}},&quot;34a15f4b-d60d-4ed0-ad60-d1213d41b485&quot;:{&quot;type&quot;:&quot;FIGURE_OBJECT&quot;,&quot;id&quot;:&quot;34a15f4b-d60d-4ed0-ad60-d1213d41b485&quot;,&quot;relativeTransform&quot;:{&quot;translate&quot;:{&quot;x&quot;:285.7241906223471,&quot;y&quot;:206.21076056019567},&quot;rotate&quot;:1.5707963267948966,&quot;skewX&quot;:-4.349599478951026e-17},&quot;layout&quot;:{&quot;sizeRatio&quot;:{&quot;x&quot;:0.972072072072072,&quot;y&quot;:0.95},&quot;keepAspectRatio&quot;:false},&quot;opacity&quot;:1,&quot;path&quot;:{&quot;type&quot;:&quot;RECT&quot;,&quot;size&quot;:{&quot;x&quot;:109.45969179251487,&quot;y&quot;:16.89613195788593},&quot;cornerRounding&quot;:{&quot;type&quot;:&quot;ARC_LENGTH&quot;,&quot;global&quot;:1.0916913954192178}},&quot;pathStyles&quot;:[{&quot;type&quot;:&quot;FILL&quot;,&quot;fillStyle&quot;:&quot;rgba(254, 242, 242, 1)&quot;},{&quot;type&quot;:&quot;STROKE&quot;,&quot;strokeStyle&quot;:&quot;rgba(232, 188, 190, 1)&quot;,&quot;lineWidth&quot;:1.3899846552948583,&quot;lineJoin&quot;:&quot;round&quot;}],&quot;isLocked&quot;:false,&quot;parent&quot;:{&quot;type&quot;:&quot;CHILD&quot;,&quot;parentId&quot;:&quot;eb02c86a-51ca-43c5-b15a-5dcc1200f999&quot;,&quot;order&quot;:&quot;999998&quot;}},&quot;3b34ac78-79e9-47a9-ba29-8b9a1d4ecc7f&quot;:{&quot;type&quot;:&quot;FIGURE_OBJECT&quot;,&quot;id&quot;:&quot;3b34ac78-79e9-47a9-ba29-8b9a1d4ecc7f&quot;,&quot;relativeTransform&quot;:{&quot;translate&quot;:{&quot;x&quot;:0,&quot;y&quot;:0},&quot;rotate&quot;:0,&quot;skewX&quot;:-4.349599478951025e-17},&quot;text&quot;:{&quot;textData&quot;:{&quot;lineSpacing&quot;:&quot;normal&quot;,&quot;alignment&quot;:&quot;center&quot;,&quot;lines&quot;:[{&quot;runs&quot;:[{&quot;style&quot;:{&quot;fontFamily&quot;:&quot;Roboto&quot;,&quot;fontSize&quot;:12.973190116085343,&quot;color&quot;:&quot;rgb(0,0,0)&quot;,&quot;fontWeight&quot;:&quot;normal&quot;,&quot;fontStyle&quot;:&quot;normal&quot;,&quot;decoration&quot;:&quot;none&quot;,&quot;script&quot;:&quot;none&quot;},&quot;range&quot;:[0,5]}],&quot;text&quot;:&quot;Dermis&quot;,&quot;baseStyle&quot;:{&quot;fontFamily&quot;:&quot;Roboto&quot;,&quot;fontSize&quot;:12.973190116085343,&quot;color&quot;:&quot;rgb(0,0,0)&quot;,&quot;fontWeight&quot;:&quot;normal&quot;,&quot;fontStyle&quot;:&quot;normal&quot;,&quot;decoration&quot;:&quot;none&quot;,&quot;script&quot;:&quot;none&quot;}}],&quot;verticalAlign&quot;:&quot;TOP&quot;},&quot;size&quot;:{&quot;x&quot;:106.4027094091203,&quot;y&quot;:14.496284953674776},&quot;targetSize&quot;:{&quot;x&quot;:106.4027094091203,&quot;y&quot;:2},&quot;format&quot;:&quot;BETTER_TEXT&quot;,&quot;verticalAlign&quot;:&quot;TOP&quot;},&quot;parent&quot;:{&quot;type&quot;:&quot;CHILD&quot;,&quot;parentId&quot;:&quot;34a15f4b-d60d-4ed0-ad60-d1213d41b485&quot;,&quot;order&quot;:&quot;5&quot;}},&quot;1e8922b8-7765-4ace-9121-55d5a543ff2a&quot;:{&quot;type&quot;:&quot;FIGURE_OBJECT&quot;,&quot;id&quot;:&quot;1e8922b8-7765-4ace-9121-55d5a543ff2a&quot;,&quot;relativeTransform&quot;:{&quot;translate&quot;:{&quot;x&quot;:285.4765179524894,&quot;y&quot;:89.99550417982309},&quot;rotate&quot;:1.5707963267948966,&quot;skewX&quot;:-7.919362743649692e-17},&quot;layout&quot;:{&quot;sizeRatio&quot;:{&quot;x&quot;:0.972072072072072,&quot;y&quot;:0.95},&quot;keepAspectRatio&quot;:false},&quot;opacity&quot;:1,&quot;path&quot;:{&quot;type&quot;:&quot;RECT&quot;,&quot;size&quot;:{&quot;x&quot;:119.45923487530914,&quot;y&quot;:17.439447581146478},&quot;cornerRounding&quot;:{&quot;type&quot;:&quot;ARC_LENGTH&quot;,&quot;global&quot;:1.1213340362852873}},&quot;pathStyles&quot;:[{&quot;type&quot;:&quot;FILL&quot;,&quot;fillStyle&quot;:&quot;rgba(253, 251, 239, 1)&quot;},{&quot;type&quot;:&quot;STROKE&quot;,&quot;strokeStyle&quot;:&quot;rgba(226, 212, 169, 1)&quot;,&quot;lineWidth&quot;:1.4277268378559205,&quot;lineJoin&quot;:&quot;round&quot;}],&quot;isLocked&quot;:false,&quot;parent&quot;:{&quot;type&quot;:&quot;CHILD&quot;,&quot;parentId&quot;:&quot;eb02c86a-51ca-43c5-b15a-5dcc1200f999&quot;,&quot;order&quot;:&quot;9999975&quot;}},&quot;6e015d57-a4eb-4d2f-b494-b42faeeb16c8&quot;:{&quot;type&quot;:&quot;FIGURE_OBJECT&quot;,&quot;id&quot;:&quot;6e015d57-a4eb-4d2f-b494-b42faeeb16c8&quot;,&quot;relativeTransform&quot;:{&quot;translate&quot;:{&quot;x&quot;:0,&quot;y&quot;:0},&quot;rotate&quot;:0,&quot;skewX&quot;:-7.919362743649692e-17},&quot;text&quot;:{&quot;textData&quot;:{&quot;lineSpacing&quot;:&quot;normal&quot;,&quot;alignment&quot;:&quot;center&quot;,&quot;lines&quot;:[{&quot;runs&quot;:[{&quot;style&quot;:{&quot;fontFamily&quot;:&quot;Roboto&quot;,&quot;fontSize&quot;:13.325450486655255,&quot;color&quot;:&quot;rgb(0,0,0)&quot;,&quot;fontWeight&quot;:&quot;normal&quot;,&quot;fontStyle&quot;:&quot;normal&quot;,&quot;decoration&quot;:&quot;none&quot;,&quot;script&quot;:&quot;none&quot;},&quot;range&quot;:[0,8]}],&quot;text&quot;:&quot;Epidermis&quot;,&quot;baseStyle&quot;:{&quot;fontFamily&quot;:&quot;Roboto&quot;,&quot;fontSize&quot;:13.325450486655255,&quot;color&quot;:&quot;rgb(0,0,0)&quot;,&quot;fontWeight&quot;:&quot;normal&quot;,&quot;fontStyle&quot;:&quot;normal&quot;,&quot;decoration&quot;:&quot;none&quot;,&quot;script&quot;:&quot;none&quot;}}],&quot;verticalAlign&quot;:&quot;TOP&quot;},&quot;size&quot;:{&quot;x&quot;:116.12298597338606,&quot;y&quot;:16.308320572884124},&quot;targetSize&quot;:{&quot;x&quot;:116.12298597338606,&quot;y&quot;:2},&quot;format&quot;:&quot;BETTER_TEXT&quot;,&quot;verticalAlign&quot;:&quot;TOP&quot;},&quot;parent&quot;:{&quot;type&quot;:&quot;CHILD&quot;,&quot;parentId&quot;:&quot;1e8922b8-7765-4ace-9121-55d5a543ff2a&quot;,&quot;order&quot;:&quot;5&quot;}},&quot;474c3907-9ded-44ba-8970-835f98b0c320&quot;:{&quot;id&quot;:&quot;474c3907-9ded-44ba-8970-835f98b0c320&quot;,&quot;type&quot;:&quot;FIGURE_OBJECT&quot;,&quot;relativeTransform&quot;:{&quot;translate&quot;:{&quot;x&quot;:-461.1248236701421,&quot;y&quot;:-107.38250506665489},&quot;rotate&quot;:0},&quot;text&quot;:{&quot;textData&quot;:{&quot;lineSpacing&quot;:&quot;normal&quot;,&quot;alignment&quot;:&quot;center&quot;,&quot;verticalAlign&quot;:&quot;CENTER&quot;,&quot;lines&quot;:[{&quot;runs&quot;:[{&quot;style&quot;:{&quot;fontFamily&quot;:&quot;Dejavu Sans&quot;,&quot;fontSize&quot;:24.16047492279129,&quot;color&quot;:&quot;black&quot;,&quot;fontWeight&quot;:&quot;bold&quot;,&quot;fontStyle&quot;:&quot;normal&quot;,&quot;decoration&quot;:&quot;none&quot;,&quot;script&quot;:&quot;none&quot;},&quot;range&quot;:[0,14]}],&quot;text&quot;:&quot;SOLAR RADIATION&quot;}],&quot;_lastCaretLocation&quot;:{&quot;lineIndex&quot;:0,&quot;runIndex&quot;:-1,&quot;charIndex&quot;:-1,&quot;endOfLine&quot;:true}},&quot;format&quot;:&quot;BETTER_TEXT&quot;,&quot;size&quot;:{&quot;x&quot;:319.45094406286404,&quot;y&quot;:55.38788876049903},&quot;targetSize&quot;:{&quot;x&quot;:319.45094406286404,&quot;y&quot;:55.38788876049903}},&quot;parent&quot;:{&quot;type&quot;:&quot;CHILD&quot;,&quot;parentId&quot;:&quot;30ce7e73-f652-439a-9c88-0d49b6e97073&quot;,&quot;order&quot;:&quot;7&quot;}},&quot;a6fef87f-b682-4b27-9ee4-547b55eacf54&quot;:{&quot;type&quot;:&quot;FIGURE_OBJECT&quot;,&quot;id&quot;:&quot;a6fef87f-b682-4b27-9ee4-547b55eacf54&quot;,&quot;parent&quot;:{&quot;type&quot;:&quot;CHILD&quot;,&quot;parentId&quot;:&quot;30ce7e73-f652-439a-9c88-0d49b6e97073&quot;,&quot;order&quot;:&quot;6&quot;},&quot;relativeTransform&quot;:{&quot;translate&quot;:{&quot;x&quot;:-709.5588927303374,&quot;y&quot;:-100.88954617151423},&quot;rotate&quot;:1.5707963267948963}},&quot;c02404f0-e00b-4fc0-b4d5-c822aa6689fa&quot;:{&quot;type&quot;:&quot;FIGURE_OBJECT&quot;,&quot;id&quot;:&quot;c02404f0-e00b-4fc0-b4d5-c822aa6689fa&quot;,&quot;relativeTransform&quot;:{&quot;translate&quot;:{&quot;x&quot;:-461.12537816578305,&quot;y&quot;:-348.9803649072686},&quot;rotate&quot;:0},&quot;layout&quot;:{&quot;sizeRatio&quot;:{&quot;x&quot;:0.88,&quot;y&quot;:0.88},&quot;keepAspectRatio&quot;:false},&quot;opacity&quot;:1,&quot;path&quot;:{&quot;type&quot;:&quot;RECT&quot;,&quot;size&quot;:{&quot;x&quot;:391.0885364889509,&quot;y&quot;:72.40097581500959},&quot;cornerRounding&quot;:{&quot;type&quot;:&quot;ARC_LENGTH&quot;,&quot;global&quot;:5.692677789351117}},&quot;pathStyles&quot;:[{&quot;type&quot;:&quot;FILL&quot;,&quot;fillStyle&quot;:&quot;rgba(84, 25, 71, 1)&quot;},{&quot;type&quot;:&quot;STROKE&quot;,&quot;strokeStyle&quot;:&quot;rgba(84, 25, 71, 1)&quot;,&quot;lineWidth&quot;:0.9060178096046735,&quot;lineJoin&quot;:&quot;round&quot;}],&quot;isLocked&quot;:false,&quot;parent&quot;:{&quot;type&quot;:&quot;CHILD&quot;,&quot;parentId&quot;:&quot;30ce7e73-f652-439a-9c88-0d49b6e97073&quot;,&quot;order&quot;:&quot;8&quot;}},&quot;93ec4e7d-665e-4632-943b-d8f248954811&quot;:{&quot;type&quot;:&quot;FIGURE_OBJECT&quot;,&quot;id&quot;:&quot;93ec4e7d-665e-4632-943b-d8f248954811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Dejavu Sans&quot;,&quot;fontSize&quot;:24.16047492279129,&quot;color&quot;:&quot;rgba(255,255,255,1)&quot;,&quot;fontWeight&quot;:&quot;bold&quot;,&quot;fontStyle&quot;:&quot;normal&quot;,&quot;decoration&quot;:&quot;none&quot;,&quot;script&quot;:&quot;none&quot;},&quot;range&quot;:[0,35]}],&quot;text&quot;:&quot;SEASONALITY OF ENVIRONMENTAL FACTORS&quot;}],&quot;verticalAlign&quot;:&quot;TOP&quot;,&quot;_lastCaretLocation&quot;:{&quot;lineIndex&quot;:0,&quot;runIndex&quot;:-1,&quot;charIndex&quot;:-1,&quot;endOfLine&quot;:true}},&quot;size&quot;:{&quot;x&quot;:344.1579121102768,&quot;y&quot;:55.38788876049903},&quot;targetSize&quot;:{&quot;x&quot;:344.1579121102768,&quot;y&quot;:2},&quot;format&quot;:&quot;BETTER_TEXT&quot;},&quot;parent&quot;:{&quot;type&quot;:&quot;CHILD&quot;,&quot;parentId&quot;:&quot;c02404f0-e00b-4fc0-b4d5-c822aa6689fa&quot;,&quot;order&quot;:&quot;5&quot;}},&quot;18bee80e-382d-4617-b26c-918c393dd4bb&quot;:{&quot;type&quot;:&quot;FIGURE_OBJECT&quot;,&quot;id&quot;:&quot;18bee80e-382d-4617-b26c-918c393dd4bb&quot;,&quot;relativeTransform&quot;:{&quot;translate&quot;:{&quot;x&quot;:14.893074002056558,&quot;y&quot;:-348.9802329463842},&quot;rotate&quot;:0},&quot;layout&quot;:{&quot;sizeRatio&quot;:{&quot;x&quot;:0.88,&quot;y&quot;:0.88},&quot;keepAspectRatio&quot;:false},&quot;opacity&quot;:1,&quot;path&quot;:{&quot;type&quot;:&quot;RECT&quot;,&quot;size&quot;:{&quot;x&quot;:400.7478270663725,&quot;y&quot;:72.40097581500959},&quot;cornerRounding&quot;:{&quot;type&quot;:&quot;ARC_LENGTH&quot;,&quot;global&quot;:5.692677789351117}},&quot;pathStyles&quot;:[{&quot;type&quot;:&quot;FILL&quot;,&quot;fillStyle&quot;:&quot;rgba(84, 25, 71, 1)&quot;},{&quot;type&quot;:&quot;STROKE&quot;,&quot;strokeStyle&quot;:&quot;rgba(84, 25, 71, 1)&quot;,&quot;lineWidth&quot;:0.9060178096046735,&quot;lineJoin&quot;:&quot;round&quot;}],&quot;isLocked&quot;:false,&quot;parent&quot;:{&quot;type&quot;:&quot;CHILD&quot;,&quot;parentId&quot;:&quot;27dc033b-bb6c-48f6-8305-3497b48762b3&quot;,&quot;order&quot;:&quot;7&quot;}},&quot;e94ae27d-16dc-43a7-b098-b355a4333e3b&quot;:{&quot;type&quot;:&quot;FIGURE_OBJECT&quot;,&quot;id&quot;:&quot;e94ae27d-16dc-43a7-b098-b355a4333e3b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Dejavu Sans&quot;,&quot;fontSize&quot;:24.16047492279129,&quot;color&quot;:&quot;rgba(255,255,255,1)&quot;,&quot;fontWeight&quot;:&quot;bold&quot;,&quot;fontStyle&quot;:&quot;normal&quot;,&quot;decoration&quot;:&quot;none&quot;,&quot;script&quot;:&quot;none&quot;},&quot;range&quot;:[0,29]}],&quot;text&quot;:&quot;GENETIC AND EPIGENETIC FACTORS&quot;}],&quot;verticalAlign&quot;:&quot;TOP&quot;,&quot;_lastCaretLocation&quot;:{&quot;lineIndex&quot;:0,&quot;runIndex&quot;:-1,&quot;charIndex&quot;:-1,&quot;endOfLine&quot;:true}},&quot;size&quot;:{&quot;x&quot;:352.6580878184078,&quot;y&quot;:55.38788876049903},&quot;targetSize&quot;:{&quot;x&quot;:352.6580878184078,&quot;y&quot;:2},&quot;format&quot;:&quot;BETTER_TEXT&quot;},&quot;parent&quot;:{&quot;type&quot;:&quot;CHILD&quot;,&quot;parentId&quot;:&quot;18bee80e-382d-4617-b26c-918c393dd4bb&quot;,&quot;order&quot;:&quot;5&quot;}},&quot;88de7477-d235-4725-915f-35df3c9ee381&quot;:{&quot;type&quot;:&quot;FIGURE_OBJECT&quot;,&quot;id&quot;:&quot;88de7477-d235-4725-915f-35df3c9ee381&quot;,&quot;relativeTransform&quot;:{&quot;translate&quot;:{&quot;x&quot;:490.1934147685344,&quot;y&quot;:-348.98029208207157},&quot;rotate&quot;:0},&quot;layout&quot;:{&quot;sizeRatio&quot;:{&quot;x&quot;:0.88,&quot;y&quot;:0.88},&quot;keepAspectRatio&quot;:false},&quot;opacity&quot;:1,&quot;path&quot;:{&quot;type&quot;:&quot;RECT&quot;,&quot;size&quot;:{&quot;x&quot;:391.0885364889509,&quot;y&quot;:72.40097581500959},&quot;cornerRounding&quot;:{&quot;type&quot;:&quot;ARC_LENGTH&quot;,&quot;global&quot;:5.692677789351117}},&quot;pathStyles&quot;:[{&quot;type&quot;:&quot;FILL&quot;,&quot;fillStyle&quot;:&quot;rgba(84, 25, 71, 1)&quot;},{&quot;type&quot;:&quot;STROKE&quot;,&quot;strokeStyle&quot;:&quot;rgba(84, 25, 71, 1)&quot;,&quot;lineWidth&quot;:0.9060178096046735,&quot;lineJoin&quot;:&quot;round&quot;}],&quot;isLocked&quot;:false,&quot;parent&quot;:{&quot;type&quot;:&quot;CHILD&quot;,&quot;parentId&quot;:&quot;175fc05d-c295-4386-b158-6af03ab76c84&quot;,&quot;order&quot;:&quot;5&quot;}},&quot;c319c11d-726c-4902-ae25-5f9770957104&quot;:{&quot;type&quot;:&quot;FIGURE_OBJECT&quot;,&quot;id&quot;:&quot;c319c11d-726c-4902-ae25-5f9770957104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Dejavu Sans&quot;,&quot;fontSize&quot;:24.16047492279129,&quot;color&quot;:&quot;rgba(255,255,255,1)&quot;,&quot;fontWeight&quot;:&quot;bold&quot;,&quot;fontStyle&quot;:&quot;normal&quot;,&quot;decoration&quot;:&quot;none&quot;,&quot;script&quot;:&quot;none&quot;},&quot;range&quot;:[0,38]}],&quot;text&quot;:&quot;SEASONAL PATTERN OF PSORIATIC SYMPTOMS &quot;}],&quot;verticalAlign&quot;:&quot;TOP&quot;,&quot;_lastCaretLocation&quot;:{&quot;lineIndex&quot;:0,&quot;runIndex&quot;:-1,&quot;charIndex&quot;:-1,&quot;endOfLine&quot;:true}},&quot;size&quot;:{&quot;x&quot;:344.1579121102768,&quot;y&quot;:55.30133666275415},&quot;targetSize&quot;:{&quot;x&quot;:344.1579121102768,&quot;y&quot;:2},&quot;format&quot;:&quot;BETTER_TEXT&quot;},&quot;parent&quot;:{&quot;type&quot;:&quot;CHILD&quot;,&quot;parentId&quot;:&quot;88de7477-d235-4725-915f-35df3c9ee381&quot;,&quot;order&quot;:&quot;5&quot;}},&quot;4960f7d2-0eb1-4700-a380-e06ee1f51e01&quot;:{&quot;type&quot;:&quot;FIGURE_OBJECT&quot;,&quot;id&quot;:&quot;4960f7d2-0eb1-4700-a380-e06ee1f51e01&quot;,&quot;relativeTransform&quot;:{&quot;translate&quot;:{&quot;x&quot;:-461.12552715418985,&quot;y&quot;:39.688270779783956},&quot;rotate&quot;:0},&quot;opacity&quot;:0.33,&quot;path&quot;:{&quot;type&quot;:&quot;RECT&quot;,&quot;size&quot;:{&quot;x&quot;:391.08950983867726,&quot;y&quot;:676.2128698834603},&quot;cornerRounding&quot;:{&quot;type&quot;:&quot;ARC_LENGTH&quot;,&quot;global&quot;:14.231694473377791}},&quot;pathStyles&quot;:[{&quot;type&quot;:&quot;FILL&quot;,&quot;fillStyle&quot;:&quot;rgba(240,216,233,1)&quot;},{&quot;type&quot;:&quot;STROKE&quot;,&quot;strokeStyle&quot;:&quot;rgba(155,92,151,1)&quot;,&quot;lineWidth&quot;:1.812035619209347,&quot;lineJoin&quot;:&quot;round&quot;}],&quot;isLocked&quot;:false,&quot;parent&quot;:{&quot;type&quot;:&quot;CHILD&quot;,&quot;parentId&quot;:&quot;30ce7e73-f652-439a-9c88-0d49b6e97073&quot;,&quot;order&quot;:&quot;1&quot;},&quot;layout&quot;:{&quot;sizeRatio&quot;:{&quot;x&quot;:0.88,&quot;y&quot;:0.88},&quot;keepAspectRatio&quot;:false}},&quot;55dedef5-e13b-4ac5-bf5a-a77c56d0d7b8&quot;:{&quot;type&quot;:&quot;FIGURE_OBJECT&quot;,&quot;id&quot;:&quot;55dedef5-e13b-4ac5-bf5a-a77c56d0d7b8&quot;,&quot;relativeTransform&quot;:{&quot;translate&quot;:{&quot;x&quot;:14.892412290728561,&quot;y&quot;:-181.4457457998751},&quot;rotate&quot;:0},&quot;opacity&quot;:0.33,&quot;path&quot;:{&quot;type&quot;:&quot;RECT&quot;,&quot;size&quot;:{&quot;x&quot;:400.7488244563531,&quot;y&quot;:233.94520569625945},&quot;cornerRounding&quot;:{&quot;type&quot;:&quot;ARC_LENGTH&quot;,&quot;global&quot;:14.231694473377791}},&quot;pathStyles&quot;:[{&quot;type&quot;:&quot;FILL&quot;,&quot;fillStyle&quot;:&quot;rgba(240,216,233,1)&quot;},{&quot;type&quot;:&quot;STROKE&quot;,&quot;strokeStyle&quot;:&quot;rgba(155,92,151,1)&quot;,&quot;lineWidth&quot;:1.812035619209347,&quot;lineJoin&quot;:&quot;round&quot;}],&quot;isLocked&quot;:false,&quot;parent&quot;:{&quot;type&quot;:&quot;CHILD&quot;,&quot;parentId&quot;:&quot;27dc033b-bb6c-48f6-8305-3497b48762b3&quot;,&quot;order&quot;:&quot;1&quot;}},&quot;d56fd09e-ce1c-4a96-b532-c141f3ca67ed&quot;:{&quot;type&quot;:&quot;FIGURE_OBJECT&quot;,&quot;id&quot;:&quot;d56fd09e-ce1c-4a96-b532-c141f3ca67ed&quot;,&quot;relativeTransform&quot;:{&quot;translate&quot;:{&quot;x&quot;:-248.0128832385252,&quot;y&quot;:-126.90182636591229},&quot;rotate&quot;:0,&quot;skewX&quot;:0,&quot;scale&quot;:{&quot;x&quot;:1,&quot;y&quot;:1}},&quot;opacity&quot;:1,&quot;path&quot;:{&quot;type&quot;:&quot;ARROW&quot;,&quot;size&quot;:{&quot;x&quot;:69.64409630839108,&quot;y&quot;:24.70879865663969},&quot;wingsOffsetRight&quot;:35,&quot;bodyHeightRatio&quot;:0.5},&quot;isLocked&quot;:false,&quot;pathStyles&quot;:[{&quot;type&quot;:&quot;FILL&quot;,&quot;fillStyle&quot;:&quot;rgba(216,174,200,1)&quot;},{&quot;type&quot;:&quot;STROKE&quot;,&quot;strokeStyle&quot;:&quot;rgba(50, 64, 104, 1)&quot;,&quot;lineWidth&quot;:0,&quot;lineJoin&quot;:&quot;round&quot;}],&quot;parent&quot;:{&quot;type&quot;:&quot;CHILD&quot;,&quot;parentId&quot;:&quot;9e0b596a-0758-4233-b809-a6b40ad70605&quot;,&quot;order&quot;:&quot;999999999999999998&quot;}},&quot;768a11e9-b162-4cd0-8099-f1b4d5745306&quot;:{&quot;type&quot;:&quot;FIGURE_OBJECT&quot;,&quot;id&quot;:&quot;768a11e9-b162-4cd0-8099-f1b4d5745306&quot;,&quot;relativeTransform&quot;:{&quot;translate&quot;:{&quot;x&quot;:14.89355624332234,&quot;y&quot;:71.63833527811445},&quot;rotate&quot;:0},&quot;layout&quot;:{&quot;sizeRatio&quot;:{&quot;x&quot;:0.88,&quot;y&quot;:0.88},&quot;keepAspectRatio&quot;:false},&quot;opacity&quot;:1,&quot;path&quot;:{&quot;type&quot;:&quot;RECT&quot;,&quot;size&quot;:{&quot;x&quot;:400.7478270663725,&quot;y&quot;:72.40097581500959},&quot;cornerRounding&quot;:{&quot;type&quot;:&quot;ARC_LENGTH&quot;,&quot;global&quot;:5.692677789351117}},&quot;pathStyles&quot;:[{&quot;type&quot;:&quot;FILL&quot;,&quot;fillStyle&quot;:&quot;rgba(84, 25, 71, 1)&quot;},{&quot;type&quot;:&quot;STROKE&quot;,&quot;strokeStyle&quot;:&quot;rgba(84, 25, 71, 1)&quot;,&quot;lineWidth&quot;:0.9060178096046735,&quot;lineJoin&quot;:&quot;round&quot;}],&quot;isLocked&quot;:false,&quot;parent&quot;:{&quot;type&quot;:&quot;CHILD&quot;,&quot;parentId&quot;:&quot;27dc033b-bb6c-48f6-8305-3497b48762b3&quot;,&quot;order&quot;:&quot;8&quot;}},&quot;3c367885-d550-4bc1-aafb-726ab68f8817&quot;:{&quot;type&quot;:&quot;FIGURE_OBJECT&quot;,&quot;id&quot;:&quot;3c367885-d550-4bc1-aafb-726ab68f8817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Dejavu Sans&quot;,&quot;fontSize&quot;:24.16047492279129,&quot;color&quot;:&quot;rgba(255,255,255,1)&quot;,&quot;fontWeight&quot;:&quot;bold&quot;,&quot;fontStyle&quot;:&quot;normal&quot;,&quot;decoration&quot;:&quot;none&quot;,&quot;script&quot;:&quot;none&quot;},&quot;range&quot;:[0,11]}],&quot;text&quot;:&quot;INFLAMMATION&quot;}],&quot;verticalAlign&quot;:&quot;TOP&quot;,&quot;_lastCaretLocation&quot;:{&quot;lineIndex&quot;:0,&quot;runIndex&quot;:-1,&quot;charIndex&quot;:-1,&quot;endOfLine&quot;:true}},&quot;size&quot;:{&quot;x&quot;:352.65808781840786,&quot;y&quot;:28.086552097744878},&quot;targetSize&quot;:{&quot;x&quot;:352.65808781840786,&quot;y&quot;:2},&quot;format&quot;:&quot;BETTER_TEXT&quot;},&quot;parent&quot;:{&quot;type&quot;:&quot;CHILD&quot;,&quot;parentId&quot;:&quot;768a11e9-b162-4cd0-8099-f1b4d5745306&quot;,&quot;order&quot;:&quot;5&quot;}},&quot;442baabe-e715-47a0-b9a6-093ea718348f&quot;:{&quot;type&quot;:&quot;FIGURE_OBJECT&quot;,&quot;id&quot;:&quot;442baabe-e715-47a0-b9a6-093ea718348f&quot;,&quot;relativeTransform&quot;:{&quot;translate&quot;:{&quot;x&quot;:14.891780733136036,&quot;y&quot;:250.5944535180941},&quot;rotate&quot;:0},&quot;opacity&quot;:0.33,&quot;path&quot;:{&quot;type&quot;:&quot;RECT&quot;,&quot;size&quot;:{&quot;x&quot;:400.7488244563531,&quot;y&quot;:254.40077585620966},&quot;cornerRounding&quot;:{&quot;type&quot;:&quot;ARC_LENGTH&quot;,&quot;global&quot;:14.231694473377791}},&quot;pathStyles&quot;:[{&quot;type&quot;:&quot;FILL&quot;,&quot;fillStyle&quot;:&quot;rgba(240,216,233,1)&quot;},{&quot;type&quot;:&quot;STROKE&quot;,&quot;strokeStyle&quot;:&quot;rgba(155,92,151,1)&quot;,&quot;lineWidth&quot;:1.812035619209347,&quot;lineJoin&quot;:&quot;round&quot;}],&quot;isLocked&quot;:false,&quot;parent&quot;:{&quot;type&quot;:&quot;CHILD&quot;,&quot;parentId&quot;:&quot;27dc033b-bb6c-48f6-8305-3497b48762b3&quot;,&quot;order&quot;:&quot;2&quot;},&quot;layout&quot;:{&quot;sizeRatio&quot;:{&quot;x&quot;:0.88,&quot;y&quot;:0.88},&quot;keepAspectRatio&quot;:false}},&quot;58bde46d-8fcf-4e3c-8971-57a89eeed9aa&quot;:{&quot;id&quot;:&quot;58bde46d-8fcf-4e3c-8971-57a89eeed9aa&quot;,&quot;type&quot;:&quot;FIGURE_OBJECT&quot;,&quot;relativeTransform&quot;:{&quot;translate&quot;:{&quot;x&quot;:0,&quot;y&quot;:0},&quot;rotate&quot;:0},&quot;text&quot;:{&quot;textData&quot;:{&quot;lineSpacing&quot;:&quot;normal&quot;,&quot;alignment&quot;:&quot;center&quot;,&quot;verticalAlign&quot;:&quot;TOP&quot;,&quot;lines&quot;:[{&quot;runs&quot;:[],&quot;text&quot;:&quot;&quot;,&quot;baseStyle&quot;:{&quot;fontFamily&quot;:&quot;Roboto&quot;,&quot;fontSize&quot;:16.912332445953904,&quot;color&quot;:&quot;black&quot;,&quot;fontWeight&quot;:&quot;normal&quot;,&quot;fontStyle&quot;:&quot;normal&quot;,&quot;decoration&quot;:&quot;none&quot;}}]},&quot;format&quot;:&quot;BETTER_TEXT&quot;,&quot;size&quot;:{&quot;x&quot;:352.6589655215907,&quot;y&quot;:19.932391811302818},&quot;targetSize&quot;:{&quot;x&quot;:352.6589655215907,&quot;y&quot;:2}},&quot;parent&quot;:{&quot;type&quot;:&quot;CHILD&quot;,&quot;parentId&quot;:&quot;442baabe-e715-47a0-b9a6-093ea718348f&quot;,&quot;order&quot;:&quot;5&quot;}},&quot;93ef07c9-ba44-4cd7-aa2a-76d085707d62&quot;:{&quot;type&quot;:&quot;FIGURE_OBJECT&quot;,&quot;id&quot;:&quot;93ef07c9-ba44-4cd7-aa2a-76d085707d62&quot;,&quot;relativeTransform&quot;:{&quot;translate&quot;:{&quot;x&quot;:-248.01294248852787,&quot;y&quot;:305.1382472840854},&quot;rotate&quot;:0,&quot;skewX&quot;:0,&quot;scale&quot;:{&quot;x&quot;:1,&quot;y&quot;:1}},&quot;opacity&quot;:1,&quot;path&quot;:{&quot;type&quot;:&quot;ARROW&quot;,&quot;size&quot;:{&quot;x&quot;:69.64409630839108,&quot;y&quot;:24.70879865663969},&quot;wingsOffsetRight&quot;:35,&quot;bodyHeightRatio&quot;:0.5},&quot;isLocked&quot;:false,&quot;pathStyles&quot;:[{&quot;type&quot;:&quot;FILL&quot;,&quot;fillStyle&quot;:&quot;rgba(216,174,200,1)&quot;},{&quot;type&quot;:&quot;STROKE&quot;,&quot;strokeStyle&quot;:&quot;rgba(50, 64, 104, 1)&quot;,&quot;lineWidth&quot;:0,&quot;lineJoin&quot;:&quot;round&quot;}],&quot;parent&quot;:{&quot;type&quot;:&quot;CHILD&quot;,&quot;parentId&quot;:&quot;9e0b596a-0758-4233-b809-a6b40ad70605&quot;,&quot;order&quot;:&quot;9999999999999999995&quot;}},&quot;2cb00191-9e89-435d-a691-edef50952ecb&quot;:{&quot;type&quot;:&quot;FIGURE_OBJECT&quot;,&quot;id&quot;:&quot;2cb00191-9e89-435d-a691-edef50952ecb&quot;,&quot;relativeTransform&quot;:{&quot;translate&quot;:{&quot;x&quot;:4.001369478511577,&quot;y&quot;:40.02561441297547},&quot;rotate&quot;:0,&quot;skewX&quot;:0,&quot;scale&quot;:{&quot;x&quot;:1,&quot;y&quot;:1}},&quot;opacity&quot;:1,&quot;path&quot;:{&quot;type&quot;:&quot;ARROW&quot;,&quot;size&quot;:{&quot;x&quot;:573.6724912437833,&quot;y&quot;:24.70879865663969},&quot;wingsOffsetRight&quot;:35,&quot;bodyHeightRatio&quot;:0.5},&quot;isLocked&quot;:false,&quot;pathStyles&quot;:[{&quot;type&quot;:&quot;FILL&quot;,&quot;fillStyle&quot;:&quot;rgba(216,174,200,1)&quot;},{&quot;type&quot;:&quot;STROKE&quot;,&quot;strokeStyle&quot;:&quot;rgba(0,0,0,0)&quot;,&quot;lineWidth&quot;:1,&quot;lineJoin&quot;:&quot;round&quot;}],&quot;parent&quot;:{&quot;type&quot;:&quot;CHILD&quot;,&quot;parentId&quot;:&quot;9e0b596a-0758-4233-b809-a6b40ad70605&quot;,&quot;order&quot;:&quot;9999999999999999997&quot;}},&quot;b5a87fde-4493-4592-88df-784340a7b754&quot;:{&quot;type&quot;:&quot;FIGURE_OBJECT&quot;,&quot;id&quot;:&quot;b5a87fde-4493-4592-88df-784340a7b754&quot;,&quot;relativeTransform&quot;:{&quot;translate&quot;:{&quot;x&quot;:490.1905853356007,&quot;y&quot;:39.68852529717222},&quot;rotate&quot;:0},&quot;opacity&quot;:0.33,&quot;path&quot;:{&quot;type&quot;:&quot;RECT&quot;,&quot;size&quot;:{&quot;x&quot;:391.08950983867726,&quot;y&quot;:676.2128698834603},&quot;cornerRounding&quot;:{&quot;type&quot;:&quot;ARC_LENGTH&quot;,&quot;global&quot;:14.231694473377791}},&quot;pathStyles&quot;:[{&quot;type&quot;:&quot;FILL&quot;,&quot;fillStyle&quot;:&quot;rgba(240,216,233,1)&quot;},{&quot;type&quot;:&quot;STROKE&quot;,&quot;strokeStyle&quot;:&quot;rgba(155,92,151,1)&quot;,&quot;lineWidth&quot;:1.812035619209347,&quot;lineJoin&quot;:&quot;round&quot;}],&quot;isLocked&quot;:false,&quot;parent&quot;:{&quot;type&quot;:&quot;CHILD&quot;,&quot;parentId&quot;:&quot;175fc05d-c295-4386-b158-6af03ab76c84&quot;,&quot;order&quot;:&quot;2&quot;}},&quot;42e0a751-bc76-4be2-ae93-189b84b55c5e&quot;:{&quot;type&quot;:&quot;FIGURE_OBJECT&quot;,&quot;id&quot;:&quot;42e0a751-bc76-4be2-ae93-189b84b55c5e&quot;,&quot;relativeTransform&quot;:{&quot;translate&quot;:{&quot;x&quot;:-1.9993357443203195,&quot;y&quot;:40.02601644285723},&quot;rotate&quot;:-1.570796326794897,&quot;skewX&quot;:0,&quot;scale&quot;:{&quot;x&quot;:1,&quot;y&quot;:1}},&quot;opacity&quot;:1,&quot;path&quot;:{&quot;type&quot;:&quot;ARROW&quot;,&quot;size&quot;:{&quot;x&quot;:96.28750297684248,&quot;y&quot;:26.201757684427232},&quot;wingsOffsetRight&quot;:35,&quot;wingsOffsetLeft&quot;:35,&quot;bodyHeightRatio&quot;:0.5},&quot;isLocked&quot;:false,&quot;pathStyles&quot;:[{&quot;type&quot;:&quot;FILL&quot;,&quot;fillStyle&quot;:&quot;rgba(216,174,200,1)&quot;},{&quot;type&quot;:&quot;STROKE&quot;,&quot;strokeStyle&quot;:&quot;#95AAD3&quot;,&quot;lineWidth&quot;:0,&quot;lineJoin&quot;:&quot;round&quot;}],&quot;parent&quot;:{&quot;type&quot;:&quot;CHILD&quot;,&quot;parentId&quot;:&quot;9e0b596a-0758-4233-b809-a6b40ad70605&quot;,&quot;order&quot;:&quot;9999999999999999998&quot;}},&quot;f90652d7-1fa2-41a2-bac4-180d6b1c13e1&quot;:{&quot;type&quot;:&quot;FIGURE_OBJECT&quot;,&quot;id&quot;:&quot;f90652d7-1fa2-41a2-bac4-180d6b1c13e1&quot;,&quot;relativeTransform&quot;:{&quot;translate&quot;:{&quot;x&quot;:244.01392920050864,&quot;y&quot;:-126.90201272517655},&quot;rotate&quot;:0,&quot;skewX&quot;:0,&quot;scale&quot;:{&quot;x&quot;:1,&quot;y&quot;:1}},&quot;opacity&quot;:1,&quot;path&quot;:{&quot;type&quot;:&quot;ARROW&quot;,&quot;size&quot;:{&quot;x&quot;:69.64409630839108,&quot;y&quot;:24.70879865663969},&quot;wingsOffsetRight&quot;:35,&quot;bodyHeightRatio&quot;:0.5},&quot;isLocked&quot;:false,&quot;pathStyles&quot;:[{&quot;type&quot;:&quot;FILL&quot;,&quot;fillStyle&quot;:&quot;rgba(216,174,200,1)&quot;},{&quot;type&quot;:&quot;STROKE&quot;,&quot;strokeStyle&quot;:&quot;rgba(50, 64, 104, 1)&quot;,&quot;lineWidth&quot;:0,&quot;lineJoin&quot;:&quot;round&quot;}],&quot;parent&quot;:{&quot;type&quot;:&quot;CHILD&quot;,&quot;parentId&quot;:&quot;9e0b596a-0758-4233-b809-a6b40ad70605&quot;,&quot;order&quot;:&quot;9999999999999999999&quot;}},&quot;6e4520e3-d5db-437b-ad39-090dd768d7a8&quot;:{&quot;type&quot;:&quot;FIGURE_OBJECT&quot;,&quot;id&quot;:&quot;6e4520e3-d5db-437b-ad39-090dd768d7a8&quot;,&quot;relativeTransform&quot;:{&quot;translate&quot;:{&quot;x&quot;:244.01327248432165,&quot;y&quot;:305.1381328707092},&quot;rotate&quot;:0,&quot;skewX&quot;:0,&quot;scale&quot;:{&quot;x&quot;:1,&quot;y&quot;:1}},&quot;opacity&quot;:1,&quot;path&quot;:{&quot;type&quot;:&quot;ARROW&quot;,&quot;size&quot;:{&quot;x&quot;:69.64409630839108,&quot;y&quot;:24.70879865663969},&quot;wingsOffsetRight&quot;:35,&quot;bodyHeightRatio&quot;:0.5},&quot;isLocked&quot;:false,&quot;pathStyles&quot;:[{&quot;type&quot;:&quot;FILL&quot;,&quot;fillStyle&quot;:&quot;rgba(216,174,200,1)&quot;},{&quot;type&quot;:&quot;STROKE&quot;,&quot;strokeStyle&quot;:&quot;rgba(50, 64, 104, 1)&quot;,&quot;lineWidth&quot;:0,&quot;lineJoin&quot;:&quot;round&quot;}],&quot;parent&quot;:{&quot;type&quot;:&quot;CHILD&quot;,&quot;parentId&quot;:&quot;9e0b596a-0758-4233-b809-a6b40ad70605&quot;,&quot;order&quot;:&quot;99999999999999999995&quot;}},&quot;7d7480b6-925f-4d4b-af76-6131f0595f97&quot;:{&quot;relativeTransform&quot;:{&quot;translate&quot;:{&quot;x&quot;:-92.20720321536409,&quot;y&quot;:-207.60075945076085},&quot;rotate&quot;:-2.4492935982947064e-16},&quot;type&quot;:&quot;FIGURE_OBJECT&quot;,&quot;id&quot;:&quot;7d7480b6-925f-4d4b-af76-6131f0595f97&quot;,&quot;name&quot;:&quot;Rash (generic, anterior arm, male)&quot;,&quot;displayName&quot;:&quot;Rash (generic)&quot;,&quot;opacity&quot;:1,&quot;source&quot;:{&quot;id&quot;:&quot;5f11f0aa29850300ad1b116c&quot;,&quot;type&quot;:&quot;ASSETS&quot;},&quot;pathStyles&quot;:[{&quot;type&quot;:&quot;FILL&quot;,&quot;fillStyle&quot;:&quot;rgb(0,0,0)&quot;}],&quot;isLocked&quot;:false,&quot;parent&quot;:{&quot;type&quot;:&quot;CHILD&quot;,&quot;parentId&quot;:&quot;fcaf61d2-86e1-42b0-8c47-ac0f7b35831f&quot;,&quot;order&quot;:&quot;2&quot;},&quot;isPremium&quot;:true},&quot;bc8f14b5-6524-4100-9d71-5ffb2089dac2&quot;:{&quot;type&quot;:&quot;FIGURE_OBJECT&quot;,&quot;id&quot;:&quot;bc8f14b5-6524-4100-9d71-5ffb2089dac2&quot;,&quot;name&quot;:&quot;Arm (anterior)&quot;,&quot;relativeTransform&quot;:{&quot;translate&quot;:{&quot;x&quot;:3.3854521583321236e-14,&quot;y&quot;:0},&quot;rotate&quot;:2.4980594868933103e-16,&quot;skewX&quot;:4.236476772279754e-17,&quot;scale&quot;:{&quot;x&quot;:0.4585955000683272,&quot;y&quot;:0.47705061957793277}},&quot;opacity&quot;:1,&quot;image&quot;:{&quot;url&quot;:&quot;https://icons.biorender.com/biorender/5f05df9778a2470028cbea8c/20200708150136/image/arm-anterior.png&quot;,&quot;fallbackUrl&quot;:&quot;https://res.cloudinary.com/dlcjuc3ej/image/upload/v1594220496/rq0q35iesijf8mhg2pir.svg#/keystone/api/icons/5f05df9778a2470028cbea8c/20200708150136/image/arm-anterior.svg&quot;,&quot;size&quot;:{&quot;x&quot;:263,&quot;y&quot;:389},&quot;isPremium&quot;:false},&quot;source&quot;:{&quot;id&quot;:&quot;5f05df9778a2470028cbea8c&quot;,&quot;type&quot;:&quot;ASSETS&quot;},&quot;pathStyles&quot;:[{&quot;type&quot;:&quot;FILL&quot;,&quot;fillStyle&quot;:&quot;rgb(0,0,0)&quot;}],&quot;isLocked&quot;:false,&quot;parent&quot;:{&quot;type&quot;:&quot;CHILD&quot;,&quot;parentId&quot;:&quot;7d7480b6-925f-4d4b-af76-6131f0595f97&quot;,&quot;order&quot;:&quot;02&quot;}},&quot;41240e90-c6ef-4469-a533-1c45d8be6fd4&quot;:{&quot;type&quot;:&quot;FIGURE_OBJECT&quot;,&quot;id&quot;:&quot;41240e90-c6ef-4469-a533-1c45d8be6fd4&quot;,&quot;name&quot;:&quot;Rash (generic 1)&quot;,&quot;relativeTransform&quot;:{&quot;translate&quot;:{&quot;x&quot;:11.169726088650714,&quot;y&quot;:-52.36129027664264},&quot;rotate&quot;:0.1754048953433735,&quot;skewX&quot;:0.013561401072151471,&quot;scale&quot;:{&quot;x&quot;:0.07671473349928634,&quot;y&quot;:0.07961755101010452}},&quot;opacity&quot;:0.36,&quot;image&quot;:{&quot;url&quot;:&quot;https://icons.biorender.com/biorender/5f10b8b52169a600277124d7/20200716203152/image/rash-generic-1.png&quot;,&quot;fallbackUrl&quot;:&quot;https://res.cloudinary.com/dlcjuc3ej/image/upload/v1594931512/h9p8v80mjgh8fprrzilw.svg#/keystone/api/icons/5f10b8b52169a600277124d7/20200716203152/image/rash-generic-1.svg&quot;,&quot;size&quot;:{&quot;x&quot;:89,&quot;y&quot;:172},&quot;isPremium&quot;:false},&quot;source&quot;:{&quot;id&quot;:&quot;5f10b8b52169a600277124d7&quot;,&quot;type&quot;:&quot;ASSETS&quot;},&quot;pathStyles&quot;:[{&quot;type&quot;:&quot;FILL&quot;,&quot;fillStyle&quot;:&quot;rgb(0,0,0)&quot;}],&quot;isLocked&quot;:false,&quot;parent&quot;:{&quot;type&quot;:&quot;CHILD&quot;,&quot;parentId&quot;:&quot;7d7480b6-925f-4d4b-af76-6131f0595f97&quot;,&quot;order&quot;:&quot;05&quot;}},&quot;6f2d523a-fc7b-4ef3-98d9-a48db1908486&quot;:{&quot;type&quot;:&quot;FIGURE_OBJECT&quot;,&quot;id&quot;:&quot;6f2d523a-fc7b-4ef3-98d9-a48db1908486&quot;,&quot;name&quot;:&quot;Rash (generic 2)&quot;,&quot;relativeTransform&quot;:{&quot;translate&quot;:{&quot;x&quot;:22.539901635962043,&quot;y&quot;:-61.065231775913674},&quot;rotate&quot;:3.2924747554628278,&quot;skewX&quot;:-0.011728450966870963,&quot;scale&quot;:{&quot;x&quot;:-0.06718758621557525,&quot;y&quot;:0.06977158378037893}},&quot;opacity&quot;:0.6,&quot;image&quot;:{&quot;url&quot;:&quot;https://icons.biorender.com/biorender/5f10b8cd2169a600277124d8/20200716203222/image/rash-generic-2.png&quot;,&quot;fallbackUrl&quot;:&quot;https://res.cloudinary.com/dlcjuc3ej/image/upload/v1594931542/bqwt20fb7hbqhpj5ktp0.svg#/keystone/api/icons/5f10b8cd2169a600277124d8/20200716203222/image/rash-generic-2.svg&quot;,&quot;size&quot;:{&quot;x&quot;:79,&quot;y&quot;:91},&quot;isPremium&quot;:false},&quot;source&quot;:{&quot;id&quot;:&quot;5f10b8cd2169a600277124d8&quot;,&quot;type&quot;:&quot;ASSETS&quot;},&quot;pathStyles&quot;:[{&quot;type&quot;:&quot;FILL&quot;,&quot;fillStyle&quot;:&quot;rgb(0,0,0)&quot;}],&quot;isLocked&quot;:false,&quot;parent&quot;:{&quot;type&quot;:&quot;CHILD&quot;,&quot;parentId&quot;:&quot;7d7480b6-925f-4d4b-af76-6131f0595f97&quot;,&quot;order&quot;:&quot;07&quot;}},&quot;f30f152e-4a82-4297-a317-f93251f46ee5&quot;:{&quot;type&quot;:&quot;FIGURE_OBJECT&quot;,&quot;id&quot;:&quot;f30f152e-4a82-4297-a317-f93251f46ee5&quot;,&quot;name&quot;:&quot;Rash (generic 2)&quot;,&quot;relativeTransform&quot;:{&quot;translate&quot;:{&quot;x&quot;:27.490390885320185,&quot;y&quot;:-58.413676810842006},&quot;rotate&quot;:2.49805948689331e-16,&quot;skewX&quot;:3.1032708807831875e-17,&quot;scale&quot;:{&quot;x&quot;:0.13087026232146345,&quot;y&quot;:0.13613683456440137}},&quot;opacity&quot;:0.5,&quot;image&quot;:{&quot;url&quot;:&quot;https://icons.biorender.com/biorender/5f10b8cd2169a600277124d8/20200716203222/image/rash-generic-2.png&quot;,&quot;fallbackUrl&quot;:&quot;https://res.cloudinary.com/dlcjuc3ej/image/upload/v1594931542/bqwt20fb7hbqhpj5ktp0.svg#/keystone/api/icons/5f10b8cd2169a600277124d8/20200716203222/image/rash-generic-2.svg&quot;,&quot;size&quot;:{&quot;x&quot;:79,&quot;y&quot;:91},&quot;isPremium&quot;:false},&quot;source&quot;:{&quot;id&quot;:&quot;5f10b8cd2169a600277124d8&quot;,&quot;type&quot;:&quot;ASSETS&quot;},&quot;pathStyles&quot;:[{&quot;type&quot;:&quot;FILL&quot;,&quot;fillStyle&quot;:&quot;rgb(0,0,0)&quot;}],&quot;isLocked&quot;:false,&quot;parent&quot;:{&quot;type&quot;:&quot;CHILD&quot;,&quot;parentId&quot;:&quot;7d7480b6-925f-4d4b-af76-6131f0595f97&quot;,&quot;order&quot;:&quot;1&quot;}},&quot;d3adbeef-23c1-4e37-b949-84e16264b07d&quot;:{&quot;type&quot;:&quot;FIGURE_OBJECT&quot;,&quot;id&quot;:&quot;d3adbeef-23c1-4e37-b949-84e16264b07d&quot;,&quot;name&quot;:&quot;Rash (generic 1)&quot;,&quot;relativeTransform&quot;:{&quot;translate&quot;:{&quot;x&quot;:16.051815987933566,&quot;y&quot;:-47.15446554407099},&quot;rotate&quot;:0.37950350028237256,&quot;skewX&quot;:-0.015681449963176438,&quot;scale&quot;:{&quot;x&quot;:-0.08492396310231252,&quot;y&quot;:0.05048018369314393}},&quot;opacity&quot;:0.59,&quot;image&quot;:{&quot;url&quot;:&quot;https://icons.biorender.com/biorender/5f10b8b52169a600277124d7/20200716203152/image/rash-generic-1.png&quot;,&quot;fallbackUrl&quot;:&quot;https://res.cloudinary.com/dlcjuc3ej/image/upload/v1594931512/h9p8v80mjgh8fprrzilw.svg#/keystone/api/icons/5f10b8b52169a600277124d7/20200716203152/image/rash-generic-1.svg&quot;,&quot;size&quot;:{&quot;x&quot;:89,&quot;y&quot;:172},&quot;isPremium&quot;:false},&quot;source&quot;:{&quot;id&quot;:&quot;5f10b8b52169a600277124d7&quot;,&quot;type&quot;:&quot;ASSETS&quot;},&quot;pathStyles&quot;:[{&quot;type&quot;:&quot;FILL&quot;,&quot;fillStyle&quot;:&quot;rgb(0,0,0)&quot;}],&quot;isLocked&quot;:false,&quot;parent&quot;:{&quot;type&quot;:&quot;CHILD&quot;,&quot;parentId&quot;:&quot;7d7480b6-925f-4d4b-af76-6131f0595f97&quot;,&quot;order&quot;:&quot;12&quot;}},&quot;59cc56e6-f3dd-44ac-b2a3-ede7f7b77777&quot;:{&quot;type&quot;:&quot;FIGURE_OBJECT&quot;,&quot;id&quot;:&quot;59cc56e6-f3dd-44ac-b2a3-ede7f7b77777&quot;,&quot;name&quot;:&quot;Rash (generic 2)&quot;,&quot;relativeTransform&quot;:{&quot;translate&quot;:{&quot;x&quot;:9.526649403755338,&quot;y&quot;:-31.742743360246543},&quot;rotate&quot;:0.5006011555884053,&quot;skewX&quot;:-0.03322143566720157,&quot;scale&quot;:{&quot;x&quot;:-0.06772443296900711,&quot;y&quot;:0.0692185094083655}},&quot;opacity&quot;:0.89,&quot;image&quot;:{&quot;url&quot;:&quot;https://icons.biorender.com/biorender/5f10b8cd2169a600277124d8/20200716203222/image/rash-generic-2.png&quot;,&quot;fallbackUrl&quot;:&quot;https://res.cloudinary.com/dlcjuc3ej/image/upload/v1594931542/bqwt20fb7hbqhpj5ktp0.svg#/keystone/api/icons/5f10b8cd2169a600277124d8/20200716203222/image/rash-generic-2.svg&quot;,&quot;size&quot;:{&quot;x&quot;:79,&quot;y&quot;:91},&quot;isPremium&quot;:false},&quot;source&quot;:{&quot;id&quot;:&quot;5f10b8cd2169a600277124d8&quot;,&quot;type&quot;:&quot;ASSETS&quot;},&quot;pathStyles&quot;:[{&quot;type&quot;:&quot;FILL&quot;,&quot;fillStyle&quot;:&quot;rgb(0,0,0)&quot;}],&quot;isLocked&quot;:false,&quot;parent&quot;:{&quot;type&quot;:&quot;CHILD&quot;,&quot;parentId&quot;:&quot;7d7480b6-925f-4d4b-af76-6131f0595f97&quot;,&quot;order&quot;:&quot;15&quot;}},&quot;728f2513-249d-4628-b976-e2f6150af34f&quot;:{&quot;type&quot;:&quot;FIGURE_OBJECT&quot;,&quot;id&quot;:&quot;728f2513-249d-4628-b976-e2f6150af34f&quot;,&quot;name&quot;:&quot;Rash (generic 2)&quot;,&quot;relativeTransform&quot;:{&quot;translate&quot;:{&quot;x&quot;:16.051902755216048,&quot;y&quot;:-36.78883166052734},&quot;rotate&quot;:2.640991498001388,&quot;skewX&quot;:-0.03322143566720175,&quot;scale&quot;:{&quot;x&quot;:0.08086520899118065,&quot;y&quot;:0.08264918558900335}},&quot;opacity&quot;:0.5,&quot;image&quot;:{&quot;url&quot;:&quot;https://icons.biorender.com/biorender/5f10b8cd2169a600277124d8/20200716203222/image/rash-generic-2.png&quot;,&quot;fallbackUrl&quot;:&quot;https://res.cloudinary.com/dlcjuc3ej/image/upload/v1594931542/bqwt20fb7hbqhpj5ktp0.svg#/keystone/api/icons/5f10b8cd2169a600277124d8/20200716203222/image/rash-generic-2.svg&quot;,&quot;size&quot;:{&quot;x&quot;:79,&quot;y&quot;:91},&quot;isPremium&quot;:false},&quot;source&quot;:{&quot;id&quot;:&quot;5f10b8cd2169a600277124d8&quot;,&quot;type&quot;:&quot;ASSETS&quot;},&quot;pathStyles&quot;:[{&quot;type&quot;:&quot;FILL&quot;,&quot;fillStyle&quot;:&quot;rgb(0,0,0)&quot;}],&quot;isLocked&quot;:false,&quot;parent&quot;:{&quot;type&quot;:&quot;CHILD&quot;,&quot;parentId&quot;:&quot;7d7480b6-925f-4d4b-af76-6131f0595f97&quot;,&quot;order&quot;:&quot;2&quot;}},&quot;259df4ff-8197-4526-b9ae-d28df1c8ded1&quot;:{&quot;type&quot;:&quot;FIGURE_OBJECT&quot;,&quot;id&quot;:&quot;259df4ff-8197-4526-b9ae-d28df1c8ded1&quot;,&quot;name&quot;:&quot;Rash (generic 2)&quot;,&quot;relativeTransform&quot;:{&quot;translate&quot;:{&quot;x&quot;:5.081184027709938,&quot;y&quot;:-27.928167648399516},&quot;rotate&quot;:4.71238898038469,&quot;skewX&quot;:-4.5815152612230707e-17,&quot;scale&quot;:{&quot;x&quot;:-0.08338107375408152,&quot;y&quot;:0.08015540415463257}},&quot;opacity&quot;:0.4,&quot;image&quot;:{&quot;url&quot;:&quot;https://icons.biorender.com/biorender/5f10b8cd2169a600277124d8/20200716203222/image/rash-generic-2.png&quot;,&quot;fallbackUrl&quot;:&quot;https://res.cloudinary.com/dlcjuc3ej/image/upload/v1594931542/bqwt20fb7hbqhpj5ktp0.svg#/keystone/api/icons/5f10b8cd2169a600277124d8/20200716203222/image/rash-generic-2.svg&quot;,&quot;size&quot;:{&quot;x&quot;:79,&quot;y&quot;:91},&quot;isPremium&quot;:false},&quot;source&quot;:{&quot;id&quot;:&quot;5f10b8cd2169a600277124d8&quot;,&quot;type&quot;:&quot;ASSETS&quot;},&quot;pathStyles&quot;:[{&quot;type&quot;:&quot;FILL&quot;,&quot;fillStyle&quot;:&quot;rgb(0,0,0)&quot;}],&quot;isLocked&quot;:false,&quot;parent&quot;:{&quot;type&quot;:&quot;CHILD&quot;,&quot;parentId&quot;:&quot;7d7480b6-925f-4d4b-af76-6131f0595f97&quot;,&quot;order&quot;:&quot;22&quot;}},&quot;7f936205-aca7-467b-bc98-3fc89d5b903d&quot;:{&quot;type&quot;:&quot;FIGURE_OBJECT&quot;,&quot;id&quot;:&quot;7f936205-aca7-467b-bc98-3fc89d5b903d&quot;,&quot;name&quot;:&quot;Rash (generic 1)&quot;,&quot;relativeTransform&quot;:{&quot;translate&quot;:{&quot;x&quot;:6.446438192838141,&quot;y&quot;:-17.218372039548356},&quot;rotate&quot;:2.4980594868933103e-16,&quot;skewX&quot;:4.236476772279747e-17,&quot;scale&quot;:{&quot;x&quot;:0.05127978046115248,&quot;y&quot;:0.05334341710105824}},&quot;opacity&quot;:0.5,&quot;image&quot;:{&quot;url&quot;:&quot;https://icons.biorender.com/biorender/5f10b8b52169a600277124d7/20200716203152/image/rash-generic-1.png&quot;,&quot;fallbackUrl&quot;:&quot;https://res.cloudinary.com/dlcjuc3ej/image/upload/v1594931512/h9p8v80mjgh8fprrzilw.svg#/keystone/api/icons/5f10b8b52169a600277124d7/20200716203152/image/rash-generic-1.svg&quot;,&quot;size&quot;:{&quot;x&quot;:89,&quot;y&quot;:172},&quot;isPremium&quot;:false},&quot;source&quot;:{&quot;id&quot;:&quot;5f10b8b52169a600277124d7&quot;,&quot;type&quot;:&quot;ASSETS&quot;},&quot;pathStyles&quot;:[{&quot;type&quot;:&quot;FILL&quot;,&quot;fillStyle&quot;:&quot;rgb(0,0,0)&quot;}],&quot;isLocked&quot;:false,&quot;parent&quot;:{&quot;type&quot;:&quot;CHILD&quot;,&quot;parentId&quot;:&quot;7d7480b6-925f-4d4b-af76-6131f0595f97&quot;,&quot;order&quot;:&quot;25&quot;}},&quot;22df48ad-d953-443a-9bc7-ee2ab5cd353f&quot;:{&quot;type&quot;:&quot;FIGURE_OBJECT&quot;,&quot;id&quot;:&quot;22df48ad-d953-443a-9bc7-ee2ab5cd353f&quot;,&quot;name&quot;:&quot;Rash (generic 2)&quot;,&quot;relativeTransform&quot;:{&quot;translate&quot;:{&quot;x&quot;:8.697810844602007,&quot;y&quot;:-16.419427673199717},&quot;rotate&quot;:0.5006011555884053,&quot;skewX&quot;:-0.03322143566720157,&quot;scale&quot;:{&quot;x&quot;:-0.06772443296900711,&quot;y&quot;:0.0692185094083655}},&quot;opacity&quot;:0.45,&quot;image&quot;:{&quot;url&quot;:&quot;https://icons.biorender.com/biorender/5f10b8cd2169a600277124d8/20200716203222/image/rash-generic-2.png&quot;,&quot;fallbackUrl&quot;:&quot;https://res.cloudinary.com/dlcjuc3ej/image/upload/v1594931542/bqwt20fb7hbqhpj5ktp0.svg#/keystone/api/icons/5f10b8cd2169a600277124d8/20200716203222/image/rash-generic-2.svg&quot;,&quot;size&quot;:{&quot;x&quot;:79,&quot;y&quot;:91},&quot;isPremium&quot;:false},&quot;source&quot;:{&quot;id&quot;:&quot;5f10b8cd2169a600277124d8&quot;,&quot;type&quot;:&quot;ASSETS&quot;},&quot;pathStyles&quot;:[{&quot;type&quot;:&quot;FILL&quot;,&quot;fillStyle&quot;:&quot;rgb(0,0,0)&quot;}],&quot;isLocked&quot;:false,&quot;parent&quot;:{&quot;type&quot;:&quot;CHILD&quot;,&quot;parentId&quot;:&quot;7d7480b6-925f-4d4b-af76-6131f0595f97&quot;,&quot;order&quot;:&quot;3&quot;}},&quot;27bbdbf6-7f2b-49d0-bd70-f0099cc5781c&quot;:{&quot;type&quot;:&quot;FIGURE_OBJECT&quot;,&quot;id&quot;:&quot;27bbdbf6-7f2b-49d0-bd70-f0099cc5781c&quot;,&quot;name&quot;:&quot;Rash (generic 2)&quot;,&quot;relativeTransform&quot;:{&quot;translate&quot;:{&quot;x&quot;:12.70631307708799,&quot;y&quot;:-8.227151969953454},&quot;rotate&quot;:6.019612940515458,&quot;skewX&quot;:0.019850600659962105,&quot;scale&quot;:{&quot;x&quot;:-0.06730350796376457,&quot;y&quot;:0.06965141108492141}},&quot;opacity&quot;:0.75,&quot;image&quot;:{&quot;url&quot;:&quot;https://icons.biorender.com/biorender/5f10b8cd2169a600277124d8/20200716203222/image/rash-generic-2.png&quot;,&quot;fallbackUrl&quot;:&quot;https://res.cloudinary.com/dlcjuc3ej/image/upload/v1594931542/bqwt20fb7hbqhpj5ktp0.svg#/keystone/api/icons/5f10b8cd2169a600277124d8/20200716203222/image/rash-generic-2.svg&quot;,&quot;size&quot;:{&quot;x&quot;:79,&quot;y&quot;:91},&quot;isPremium&quot;:false},&quot;source&quot;:{&quot;id&quot;:&quot;5f10b8cd2169a600277124d8&quot;,&quot;type&quot;:&quot;ASSETS&quot;},&quot;pathStyles&quot;:[{&quot;type&quot;:&quot;FILL&quot;,&quot;fillStyle&quot;:&quot;rgb(0,0,0)&quot;}],&quot;isLocked&quot;:false,&quot;parent&quot;:{&quot;type&quot;:&quot;CHILD&quot;,&quot;parentId&quot;:&quot;7d7480b6-925f-4d4b-af76-6131f0595f97&quot;,&quot;order&quot;:&quot;35&quot;}},&quot;5f5d38df-ec70-4f2a-bad0-51ba06a449a3&quot;:{&quot;type&quot;:&quot;FIGURE_OBJECT&quot;,&quot;id&quot;:&quot;5f5d38df-ec70-4f2a-bad0-51ba06a449a3&quot;,&quot;name&quot;:&quot;Rash (generic 2)&quot;,&quot;relativeTransform&quot;:{&quot;translate&quot;:{&quot;x&quot;:0.9599355954270585,&quot;y&quot;:-2.3461344604750125},&quot;rotate&quot;:0.2635723666641288,&quot;skewX&quot;:0.019850600659962147,&quot;scale&quot;:{&quot;x&quot;:0.09686745248489038,&quot;y&quot;:0.1002467027039166}},&quot;opacity&quot;:0.5,&quot;image&quot;:{&quot;url&quot;:&quot;https://icons.biorender.com/biorender/5f10b8cd2169a600277124d8/20200716203222/image/rash-generic-2.png&quot;,&quot;fallbackUrl&quot;:&quot;https://res.cloudinary.com/dlcjuc3ej/image/upload/v1594931542/bqwt20fb7hbqhpj5ktp0.svg#/keystone/api/icons/5f10b8cd2169a600277124d8/20200716203222/image/rash-generic-2.svg&quot;,&quot;size&quot;:{&quot;x&quot;:79,&quot;y&quot;:91},&quot;isPremium&quot;:false},&quot;source&quot;:{&quot;id&quot;:&quot;5f10b8cd2169a600277124d8&quot;,&quot;type&quot;:&quot;ASSETS&quot;},&quot;pathStyles&quot;:[{&quot;type&quot;:&quot;FILL&quot;,&quot;fillStyle&quot;:&quot;rgb(0,0,0)&quot;}],&quot;isLocked&quot;:false,&quot;parent&quot;:{&quot;type&quot;:&quot;CHILD&quot;,&quot;parentId&quot;:&quot;7d7480b6-925f-4d4b-af76-6131f0595f97&quot;,&quot;order&quot;:&quot;4&quot;}},&quot;22b8a889-94cc-47a2-9b8c-ef69dfd3f91c&quot;:{&quot;type&quot;:&quot;FIGURE_OBJECT&quot;,&quot;id&quot;:&quot;22b8a889-94cc-47a2-9b8c-ef69dfd3f91c&quot;,&quot;name&quot;:&quot;Rash (generic 2)&quot;,&quot;relativeTransform&quot;:{&quot;translate&quot;:{&quot;x&quot;:-0.223030452305056,&quot;y&quot;:17.040812313935778},&quot;rotate&quot;:0.2635723666641288,&quot;skewX&quot;:0.019850600659961963,&quot;scale&quot;:{&quot;x&quot;:0.09686745248489038,&quot;y&quot;:0.10024670270391647}},&quot;opacity&quot;:0.77,&quot;image&quot;:{&quot;url&quot;:&quot;https://icons.biorender.com/biorender/5f10b8cd2169a600277124d8/20200716203222/image/rash-generic-2.png&quot;,&quot;fallbackUrl&quot;:&quot;https://res.cloudinary.com/dlcjuc3ej/image/upload/v1594931542/bqwt20fb7hbqhpj5ktp0.svg#/keystone/api/icons/5f10b8cd2169a600277124d8/20200716203222/image/rash-generic-2.svg&quot;,&quot;size&quot;:{&quot;x&quot;:79,&quot;y&quot;:91},&quot;isPremium&quot;:false},&quot;source&quot;:{&quot;id&quot;:&quot;5f10b8cd2169a600277124d8&quot;,&quot;type&quot;:&quot;ASSETS&quot;},&quot;pathStyles&quot;:[{&quot;type&quot;:&quot;FILL&quot;,&quot;fillStyle&quot;:&quot;rgb(0,0,0)&quot;}],&quot;isLocked&quot;:false,&quot;parent&quot;:{&quot;type&quot;:&quot;CHILD&quot;,&quot;parentId&quot;:&quot;7d7480b6-925f-4d4b-af76-6131f0595f97&quot;,&quot;order&quot;:&quot;5&quot;}},&quot;50ba32a7-34c6-4e27-b78f-eccfb398e28b&quot;:{&quot;type&quot;:&quot;FIGURE_OBJECT&quot;,&quot;id&quot;:&quot;50ba32a7-34c6-4e27-b78f-eccfb398e28b&quot;,&quot;name&quot;:&quot;Rash (generic 1)&quot;,&quot;relativeTransform&quot;:{&quot;translate&quot;:{&quot;x&quot;:-5.353490519695919,&quot;y&quot;:29.400479435607547},&quot;rotate&quot;:0.5806525678023652,&quot;skewX&quot;:0.01288367131262382,&quot;scale&quot;:{&quot;x&quot;:0.08425772148890821,&quot;y&quot;:0.03048246461523924}},&quot;opacity&quot;:0.55,&quot;image&quot;:{&quot;url&quot;:&quot;https://icons.biorender.com/biorender/5f10b8b52169a600277124d7/20200716203152/image/rash-generic-1.png&quot;,&quot;fallbackUrl&quot;:&quot;https://res.cloudinary.com/dlcjuc3ej/image/upload/v1594931512/h9p8v80mjgh8fprrzilw.svg#/keystone/api/icons/5f10b8b52169a600277124d7/20200716203152/image/rash-generic-1.svg&quot;,&quot;size&quot;:{&quot;x&quot;:89,&quot;y&quot;:172},&quot;isPremium&quot;:false},&quot;source&quot;:{&quot;id&quot;:&quot;5f10b8b52169a600277124d7&quot;,&quot;type&quot;:&quot;ASSETS&quot;},&quot;pathStyles&quot;:[{&quot;type&quot;:&quot;FILL&quot;,&quot;fillStyle&quot;:&quot;rgb(0,0,0)&quot;}],&quot;isLocked&quot;:false,&quot;parent&quot;:{&quot;type&quot;:&quot;CHILD&quot;,&quot;parentId&quot;:&quot;7d7480b6-925f-4d4b-af76-6131f0595f97&quot;,&quot;order&quot;:&quot;52&quot;}},&quot;d97ad23b-1384-4f0a-8e62-7e4a88896157&quot;:{&quot;type&quot;:&quot;FIGURE_OBJECT&quot;,&quot;id&quot;:&quot;d97ad23b-1384-4f0a-8e62-7e4a88896157&quot;,&quot;name&quot;:&quot;Rash (generic 2)&quot;,&quot;relativeTransform&quot;:{&quot;translate&quot;:{&quot;x&quot;:-5.353525285834179,&quot;y&quot;:6.620141446502186},&quot;rotate&quot;:3.2924747554628278,&quot;skewX&quot;:-0.011728450966870963,&quot;scale&quot;:{&quot;x&quot;:-0.06718758621557525,&quot;y&quot;:0.06977158378037893}},&quot;opacity&quot;:0.5,&quot;image&quot;:{&quot;url&quot;:&quot;https://icons.biorender.com/biorender/5f10b8cd2169a600277124d8/20200716203222/image/rash-generic-2.png&quot;,&quot;fallbackUrl&quot;:&quot;https://res.cloudinary.com/dlcjuc3ej/image/upload/v1594931542/bqwt20fb7hbqhpj5ktp0.svg#/keystone/api/icons/5f10b8cd2169a600277124d8/20200716203222/image/rash-generic-2.svg&quot;,&quot;size&quot;:{&quot;x&quot;:79,&quot;y&quot;:91},&quot;isPremium&quot;:false},&quot;source&quot;:{&quot;id&quot;:&quot;5f10b8cd2169a600277124d8&quot;,&quot;type&quot;:&quot;ASSETS&quot;},&quot;pathStyles&quot;:[{&quot;type&quot;:&quot;FILL&quot;,&quot;fillStyle&quot;:&quot;rgb(0,0,0)&quot;}],&quot;isLocked&quot;:false,&quot;parent&quot;:{&quot;type&quot;:&quot;CHILD&quot;,&quot;parentId&quot;:&quot;7d7480b6-925f-4d4b-af76-6131f0595f97&quot;,&quot;order&quot;:&quot;55&quot;}},&quot;11307287-f098-4d61-9fae-e52c1fd05096&quot;:{&quot;type&quot;:&quot;FIGURE_OBJECT&quot;,&quot;id&quot;:&quot;11307287-f098-4d61-9fae-e52c1fd05096&quot;,&quot;name&quot;:&quot;Rash (generic 2)&quot;,&quot;relativeTransform&quot;:{&quot;translate&quot;:{&quot;x&quot;:15.855918519418598,&quot;y&quot;:-21.608837354134923},&quot;rotate&quot;:2.49805948689331e-16,&quot;skewX&quot;:3.103270880783173e-17,&quot;scale&quot;:{&quot;x&quot;:0.09160891347168132,&quot;y&quot;:0.09529550317003882}},&quot;opacity&quot;:0.75,&quot;image&quot;:{&quot;url&quot;:&quot;https://icons.biorender.com/biorender/5f10b8cd2169a600277124d8/20200716203222/image/rash-generic-2.png&quot;,&quot;fallbackUrl&quot;:&quot;https://res.cloudinary.com/dlcjuc3ej/image/upload/v1594931542/bqwt20fb7hbqhpj5ktp0.svg#/keystone/api/icons/5f10b8cd2169a600277124d8/20200716203222/image/rash-generic-2.svg&quot;,&quot;size&quot;:{&quot;x&quot;:79,&quot;y&quot;:91},&quot;isPremium&quot;:false},&quot;source&quot;:{&quot;id&quot;:&quot;5f10b8cd2169a600277124d8&quot;,&quot;type&quot;:&quot;ASSETS&quot;},&quot;pathStyles&quot;:[{&quot;type&quot;:&quot;FILL&quot;,&quot;fillStyle&quot;:&quot;rgb(0,0,0)&quot;}],&quot;isLocked&quot;:false,&quot;parent&quot;:{&quot;type&quot;:&quot;CHILD&quot;,&quot;parentId&quot;:&quot;7d7480b6-925f-4d4b-af76-6131f0595f97&quot;,&quot;order&quot;:&quot;57&quot;}},&quot;53a70868-36fc-469e-a3aa-a0162bc9e2d0&quot;:{&quot;type&quot;:&quot;FIGURE_OBJECT&quot;,&quot;id&quot;:&quot;53a70868-36fc-469e-a3aa-a0162bc9e2d0&quot;,&quot;name&quot;:&quot;Rash (generic 2)&quot;,&quot;relativeTransform&quot;:{&quot;translate&quot;:{&quot;x&quot;:-13.873368797985075,&quot;y&quot;:41.52117975096179},&quot;rotate&quot;:4.71238898038469,&quot;skewX&quot;:-4.5815152612230707e-17,&quot;scale&quot;:{&quot;x&quot;:-0.08338107375408152,&quot;y&quot;:0.08015540415463257}},&quot;opacity&quot;:0.75,&quot;image&quot;:{&quot;url&quot;:&quot;https://icons.biorender.com/biorender/5f10b8cd2169a600277124d8/20200716203222/image/rash-generic-2.png&quot;,&quot;fallbackUrl&quot;:&quot;https://res.cloudinary.com/dlcjuc3ej/image/upload/v1594931542/bqwt20fb7hbqhpj5ktp0.svg#/keystone/api/icons/5f10b8cd2169a600277124d8/20200716203222/image/rash-generic-2.svg&quot;,&quot;size&quot;:{&quot;x&quot;:79,&quot;y&quot;:91},&quot;isPremium&quot;:false},&quot;source&quot;:{&quot;id&quot;:&quot;5f10b8cd2169a600277124d8&quot;,&quot;type&quot;:&quot;ASSETS&quot;},&quot;pathStyles&quot;:[{&quot;type&quot;:&quot;FILL&quot;,&quot;fillStyle&quot;:&quot;rgb(0,0,0)&quot;}],&quot;isLocked&quot;:false,&quot;parent&quot;:{&quot;type&quot;:&quot;CHILD&quot;,&quot;parentId&quot;:&quot;7d7480b6-925f-4d4b-af76-6131f0595f97&quot;,&quot;order&quot;:&quot;6&quot;}},&quot;5f574225-9b93-40bb-a104-5973863c99bf&quot;:{&quot;type&quot;:&quot;FIGURE_OBJECT&quot;,&quot;id&quot;:&quot;5f574225-9b93-40bb-a104-5973863c99bf&quot;,&quot;name&quot;:&quot;Rash (generic 1)&quot;,&quot;relativeTransform&quot;:{&quot;translate&quot;:{&quot;x&quot;:-12.623078118348664,&quot;y&quot;:31.664066323381082},&quot;rotate&quot;:-2.8123889508213984,&quot;skewX&quot;:0.018070853307589875,&quot;scale&quot;:{&quot;x&quot;:0.0844198723779762,&quot;y&quot;:0.0652067733437346}},&quot;opacity&quot;:0.4,&quot;image&quot;:{&quot;url&quot;:&quot;https://icons.biorender.com/biorender/5f10b8b52169a600277124d7/20200716203152/image/rash-generic-1.png&quot;,&quot;fallbackUrl&quot;:&quot;https://res.cloudinary.com/dlcjuc3ej/image/upload/v1594931512/h9p8v80mjgh8fprrzilw.svg#/keystone/api/icons/5f10b8b52169a600277124d7/20200716203152/image/rash-generic-1.svg&quot;,&quot;size&quot;:{&quot;x&quot;:89,&quot;y&quot;:172},&quot;isPremium&quot;:false},&quot;source&quot;:{&quot;id&quot;:&quot;5f10b8b52169a600277124d7&quot;,&quot;type&quot;:&quot;ASSETS&quot;},&quot;pathStyles&quot;:[{&quot;type&quot;:&quot;FILL&quot;,&quot;fillStyle&quot;:&quot;rgb(0,0,0)&quot;}],&quot;isLocked&quot;:false,&quot;parent&quot;:{&quot;type&quot;:&quot;CHILD&quot;,&quot;parentId&quot;:&quot;7d7480b6-925f-4d4b-af76-6131f0595f97&quot;,&quot;order&quot;:&quot;62&quot;}},&quot;3ea97d37-d4db-4746-96ee-5c68a5d492f4&quot;:{&quot;type&quot;:&quot;FIGURE_OBJECT&quot;,&quot;id&quot;:&quot;3ea97d37-d4db-4746-96ee-5c68a5d492f4&quot;,&quot;name&quot;:&quot;Rash (generic 2)&quot;,&quot;relativeTransform&quot;:{&quot;translate&quot;:{&quot;x&quot;:5.16748072910951,&quot;y&quot;:14.256428781268998},&quot;rotate&quot;:3.292474755462828,&quot;skewX&quot;:-0.01172845096687116,&quot;scale&quot;:{&quot;x&quot;:-0.05004649358394314,&quot;y&quot;:0.0519712541659492}},&quot;opacity&quot;:0.5,&quot;image&quot;:{&quot;url&quot;:&quot;https://icons.biorender.com/biorender/5f10b8cd2169a600277124d8/20200716203222/image/rash-generic-2.png&quot;,&quot;fallbackUrl&quot;:&quot;https://res.cloudinary.com/dlcjuc3ej/image/upload/v1594931542/bqwt20fb7hbqhpj5ktp0.svg#/keystone/api/icons/5f10b8cd2169a600277124d8/20200716203222/image/rash-generic-2.svg&quot;,&quot;size&quot;:{&quot;x&quot;:79,&quot;y&quot;:91},&quot;isPremium&quot;:false},&quot;source&quot;:{&quot;id&quot;:&quot;5f10b8cd2169a600277124d8&quot;,&quot;type&quot;:&quot;ASSETS&quot;},&quot;pathStyles&quot;:[{&quot;type&quot;:&quot;FILL&quot;,&quot;fillStyle&quot;:&quot;rgb(0,0,0)&quot;}],&quot;isLocked&quot;:false,&quot;parent&quot;:{&quot;type&quot;:&quot;CHILD&quot;,&quot;parentId&quot;:&quot;7d7480b6-925f-4d4b-af76-6131f0595f97&quot;,&quot;order&quot;:&quot;65&quot;}},&quot;96ad7969-2510-47a5-bf98-25cbd0f82578&quot;:{&quot;type&quot;:&quot;FIGURE_OBJECT&quot;,&quot;id&quot;:&quot;96ad7969-2510-47a5-bf98-25cbd0f82578&quot;,&quot;name&quot;:&quot;Rash (generic 2)&quot;,&quot;relativeTransform&quot;:{&quot;translate&quot;:{&quot;x&quot;:-22.29166723193403,&quot;y&quot;:42.17567298033093},&quot;rotate&quot;:3.292474755462828,&quot;skewX&quot;:-0.01172845096687116,&quot;scale&quot;:{&quot;x&quot;:-0.05004649358394314,&quot;y&quot;:0.0519712541659492}},&quot;opacity&quot;:0.5,&quot;image&quot;:{&quot;url&quot;:&quot;https://icons.biorender.com/biorender/5f10b8cd2169a600277124d8/20200716203222/image/rash-generic-2.png&quot;,&quot;fallbackUrl&quot;:&quot;https://res.cloudinary.com/dlcjuc3ej/image/upload/v1594931542/bqwt20fb7hbqhpj5ktp0.svg#/keystone/api/icons/5f10b8cd2169a600277124d8/20200716203222/image/rash-generic-2.svg&quot;,&quot;size&quot;:{&quot;x&quot;:79,&quot;y&quot;:91},&quot;isPremium&quot;:false},&quot;source&quot;:{&quot;id&quot;:&quot;5f10b8cd2169a600277124d8&quot;,&quot;type&quot;:&quot;ASSETS&quot;},&quot;pathStyles&quot;:[{&quot;type&quot;:&quot;FILL&quot;,&quot;fillStyle&quot;:&quot;rgb(0,0,0)&quot;}],&quot;isLocked&quot;:false,&quot;parent&quot;:{&quot;type&quot;:&quot;CHILD&quot;,&quot;parentId&quot;:&quot;7d7480b6-925f-4d4b-af76-6131f0595f97&quot;,&quot;order&quot;:&quot;7&quot;}},&quot;94d75322-c90a-40ba-b28a-9d9e57fc29bc&quot;:{&quot;type&quot;:&quot;FIGURE_OBJECT&quot;,&quot;id&quot;:&quot;94d75322-c90a-40ba-b28a-9d9e57fc29bc&quot;,&quot;name&quot;:&quot;Rash (generic 2)&quot;,&quot;relativeTransform&quot;:{&quot;translate&quot;:{&quot;x&quot;:11.011793859018455,&quot;y&quot;:-44.02001179142389},&quot;rotate&quot;:3.292474755462828,&quot;skewX&quot;:-0.01172845096687116,&quot;scale&quot;:{&quot;x&quot;:-0.05004649358394314,&quot;y&quot;:0.0519712541659492}},&quot;opacity&quot;:0.5,&quot;image&quot;:{&quot;url&quot;:&quot;https://icons.biorender.com/biorender/5f10b8cd2169a600277124d8/20200716203222/image/rash-generic-2.png&quot;,&quot;fallbackUrl&quot;:&quot;https://res.cloudinary.com/dlcjuc3ej/image/upload/v1594931542/bqwt20fb7hbqhpj5ktp0.svg#/keystone/api/icons/5f10b8cd2169a600277124d8/20200716203222/image/rash-generic-2.svg&quot;,&quot;size&quot;:{&quot;x&quot;:79,&quot;y&quot;:91},&quot;isPremium&quot;:false},&quot;source&quot;:{&quot;id&quot;:&quot;5f10b8cd2169a600277124d8&quot;,&quot;type&quot;:&quot;ASSETS&quot;},&quot;pathStyles&quot;:[{&quot;type&quot;:&quot;FILL&quot;,&quot;fillStyle&quot;:&quot;rgb(0,0,0)&quot;}],&quot;isLocked&quot;:false,&quot;parent&quot;:{&quot;type&quot;:&quot;CHILD&quot;,&quot;parentId&quot;:&quot;7d7480b6-925f-4d4b-af76-6131f0595f97&quot;,&quot;order&quot;:&quot;72&quot;}},&quot;533957fb-f042-467a-9579-3211315add46&quot;:{&quot;type&quot;:&quot;FIGURE_OBJECT&quot;,&quot;id&quot;:&quot;533957fb-f042-467a-9579-3211315add46&quot;,&quot;name&quot;:&quot;Rash (generic 2)&quot;,&quot;relativeTransform&quot;:{&quot;translate&quot;:{&quot;x&quot;:6.446276770525681,&quot;y&quot;:-6.5085831543170105},&quot;rotate&quot;:3.4610582351899186,&quot;skewX&quot;:-0.023529700926528622,&quot;scale&quot;:{&quot;x&quot;:-0.08045703205784614,&quot;y&quot;:0.0830684838187971}},&quot;opacity&quot;:0.4,&quot;image&quot;:{&quot;url&quot;:&quot;https://icons.biorender.com/biorender/5f10b8cd2169a600277124d8/20200716203222/image/rash-generic-2.png&quot;,&quot;fallbackUrl&quot;:&quot;https://res.cloudinary.com/dlcjuc3ej/image/upload/v1594931542/bqwt20fb7hbqhpj5ktp0.svg#/keystone/api/icons/5f10b8cd2169a600277124d8/20200716203222/image/rash-generic-2.svg&quot;,&quot;size&quot;:{&quot;x&quot;:79,&quot;y&quot;:91},&quot;isPremium&quot;:false},&quot;source&quot;:{&quot;id&quot;:&quot;5f10b8cd2169a600277124d8&quot;,&quot;type&quot;:&quot;ASSETS&quot;},&quot;pathStyles&quot;:[{&quot;type&quot;:&quot;FILL&quot;,&quot;fillStyle&quot;:&quot;rgb(0,0,0)&quot;}],&quot;isLocked&quot;:false,&quot;parent&quot;:{&quot;type&quot;:&quot;CHILD&quot;,&quot;parentId&quot;:&quot;7d7480b6-925f-4d4b-af76-6131f0595f97&quot;,&quot;order&quot;:&quot;75&quot;}},&quot;0e961c0c-fece-4104-8421-a9fc8e73e64f&quot;:{&quot;type&quot;:&quot;FIGURE_OBJECT&quot;,&quot;id&quot;:&quot;0e961c0c-fece-4104-8421-a9fc8e73e64f&quot;,&quot;name&quot;:&quot;Rash (generic 2)&quot;,&quot;relativeTransform&quot;:{&quot;translate&quot;:{&quot;x&quot;:-9.882467585557636,&quot;y&quot;:18.28716914838356},&quot;rotate&quot;:3.4610582351899186,&quot;skewX&quot;:-0.023529700926528622,&quot;scale&quot;:{&quot;x&quot;:-0.08045703205784614,&quot;y&quot;:0.0830684838187971}},&quot;opacity&quot;:0.71,&quot;image&quot;:{&quot;url&quot;:&quot;https://icons.biorender.com/biorender/5f10b8cd2169a600277124d8/20200716203222/image/rash-generic-2.png&quot;,&quot;fallbackUrl&quot;:&quot;https://res.cloudinary.com/dlcjuc3ej/image/upload/v1594931542/bqwt20fb7hbqhpj5ktp0.svg#/keystone/api/icons/5f10b8cd2169a600277124d8/20200716203222/image/rash-generic-2.svg&quot;,&quot;size&quot;:{&quot;x&quot;:79,&quot;y&quot;:91},&quot;isPremium&quot;:false},&quot;source&quot;:{&quot;id&quot;:&quot;5f10b8cd2169a600277124d8&quot;,&quot;type&quot;:&quot;ASSETS&quot;},&quot;pathStyles&quot;:[{&quot;type&quot;:&quot;FILL&quot;,&quot;fillStyle&quot;:&quot;rgb(0,0,0)&quot;}],&quot;isLocked&quot;:false,&quot;parent&quot;:{&quot;type&quot;:&quot;CHILD&quot;,&quot;parentId&quot;:&quot;7d7480b6-925f-4d4b-af76-6131f0595f97&quot;,&quot;order&quot;:&quot;8&quot;}},&quot;1ad05593-1b03-4aac-b63b-f18faeea802a&quot;:{&quot;type&quot;:&quot;FIGURE_OBJECT&quot;,&quot;id&quot;:&quot;1ad05593-1b03-4aac-b63b-f18faeea802a&quot;,&quot;name&quot;:&quot;Rash (generic 2)&quot;,&quot;relativeTransform&quot;:{&quot;translate&quot;:{&quot;x&quot;:-7.564786051454221,&quot;y&quot;:8.978421095274925},&quot;rotate&quot;:3.292474755462828,&quot;skewX&quot;:-0.01172845096687116,&quot;scale&quot;:{&quot;x&quot;:-0.05004649358394314,&quot;y&quot;:0.0519712541659492}},&quot;opacity&quot;:0.5,&quot;image&quot;:{&quot;url&quot;:&quot;https://icons.biorender.com/biorender/5f10b8cd2169a600277124d8/20200716203222/image/rash-generic-2.png&quot;,&quot;fallbackUrl&quot;:&quot;https://res.cloudinary.com/dlcjuc3ej/image/upload/v1594931542/bqwt20fb7hbqhpj5ktp0.svg#/keystone/api/icons/5f10b8cd2169a600277124d8/20200716203222/image/rash-generic-2.svg&quot;,&quot;size&quot;:{&quot;x&quot;:79,&quot;y&quot;:91},&quot;isPremium&quot;:false},&quot;source&quot;:{&quot;id&quot;:&quot;5f10b8cd2169a600277124d8&quot;,&quot;type&quot;:&quot;ASSETS&quot;},&quot;pathStyles&quot;:[{&quot;type&quot;:&quot;FILL&quot;,&quot;fillStyle&quot;:&quot;rgb(0,0,0)&quot;}],&quot;isLocked&quot;:false,&quot;parent&quot;:{&quot;type&quot;:&quot;CHILD&quot;,&quot;parentId&quot;:&quot;7d7480b6-925f-4d4b-af76-6131f0595f97&quot;,&quot;order&quot;:&quot;85&quot;}},&quot;207d60f9-7f40-40dd-990d-194109982a67&quot;:{&quot;type&quot;:&quot;FIGURE_OBJECT&quot;,&quot;id&quot;:&quot;207d60f9-7f40-40dd-990d-194109982a67&quot;,&quot;name&quot;:&quot;Rash (generic 2)&quot;,&quot;relativeTransform&quot;:{&quot;translate&quot;:{&quot;x&quot;:8.697595209943039,&quot;y&quot;:3.6726573640260534},&quot;rotate&quot;:3.4610582351899186,&quot;skewX&quot;:-0.023529700926528622,&quot;scale&quot;:{&quot;x&quot;:-0.08045703205784614,&quot;y&quot;:0.0830684838187971}},&quot;opacity&quot;:0.63,&quot;image&quot;:{&quot;url&quot;:&quot;https://icons.biorender.com/biorender/5f10b8cd2169a600277124d8/20200716203222/image/rash-generic-2.png&quot;,&quot;fallbackUrl&quot;:&quot;https://res.cloudinary.com/dlcjuc3ej/image/upload/v1594931542/bqwt20fb7hbqhpj5ktp0.svg#/keystone/api/icons/5f10b8cd2169a600277124d8/20200716203222/image/rash-generic-2.svg&quot;,&quot;size&quot;:{&quot;x&quot;:79,&quot;y&quot;:91},&quot;isPremium&quot;:false},&quot;source&quot;:{&quot;id&quot;:&quot;5f10b8cd2169a600277124d8&quot;,&quot;type&quot;:&quot;ASSETS&quot;},&quot;pathStyles&quot;:[{&quot;type&quot;:&quot;FILL&quot;,&quot;fillStyle&quot;:&quot;rgb(0,0,0)&quot;}],&quot;isLocked&quot;:false,&quot;parent&quot;:{&quot;type&quot;:&quot;CHILD&quot;,&quot;parentId&quot;:&quot;7d7480b6-925f-4d4b-af76-6131f0595f97&quot;,&quot;order&quot;:&quot;9&quot;}},&quot;5eb3c261-2aa4-46a2-8062-f192de01a1c2&quot;:{&quot;id&quot;:&quot;5eb3c261-2aa4-46a2-8062-f192de01a1c2&quot;,&quot;name&quot;:&quot;Arm (anterior)&quot;,&quot;displayName&quot;:&quot;Arm (anterior)&quot;,&quot;type&quot;:&quot;FIGURE_OBJECT&quot;,&quot;relativeTransform&quot;:{&quot;translate&quot;:{&quot;x&quot;:29.604044653575567,&quot;y&quot;:-208.39089651705237},&quot;rotate&quot;:6.283185307179586,&quot;skewX&quot;:-1.8327705487071065e-31,&quot;scale&quot;:{&quot;x&quot;:-0.8200799255602763,&quot;y&quot;:0.8293081401495743}},&quot;image&quot;:{&quot;url&quot;:&quot;https://icons.biorender.com/biorender/5f05df9778a2470028cbea8c/20200708150136/image/arm-anterior.png&quot;,&quot;fallbackUrl&quot;:&quot;https://res.cloudinary.com/dlcjuc3ej/image/upload/v1594220496/rq0q35iesijf8mhg2pir.svg#/keystone/api/icons/5f05df9778a2470028cbea8c/20200708150136/image/arm-anterior.svg&quot;,&quot;isPremium&quot;:false,&quot;size&quot;:{&quot;x&quot;:150,&quot;y&quot;:221.86311787072242}},&quot;source&quot;:{&quot;id&quot;:&quot;5f05df9778a2470028cbea8c&quot;,&quot;type&quot;:&quot;ASSETS&quot;},&quot;isPremium&quot;:false,&quot;parent&quot;:{&quot;type&quot;:&quot;CHILD&quot;,&quot;parentId&quot;:&quot;fcaf61d2-86e1-42b0-8c47-ac0f7b35831f&quot;,&quot;order&quot;:&quot;5&quot;}},&quot;fcaf61d2-86e1-42b0-8c47-ac0f7b35831f&quot;:{&quot;type&quot;:&quot;FIGURE_OBJECT&quot;,&quot;id&quot;:&quot;fcaf61d2-86e1-42b0-8c47-ac0f7b35831f&quot;,&quot;parent&quot;:{&quot;type&quot;:&quot;CHILD&quot;,&quot;parentId&quot;:&quot;3095a6ac-83a3-4f32-bbe2-9743fe5dc7e1&quot;,&quot;order&quot;:&quot;2&quot;},&quot;relativeTransform&quot;:{&quot;translate&quot;:{&quot;x&quot;:544.2376681640418,&quot;y&quot;:220.13814646702173},&quot;rotate&quot;:0}},&quot;1b1bcad6-552c-4dfd-a3da-c326b586d49e&quot;:{&quot;type&quot;:&quot;FIGURE_OBJECT&quot;,&quot;id&quot;:&quot;1b1bcad6-552c-4dfd-a3da-c326b586d49e&quot;,&quot;relativeTransform&quot;:{&quot;translate&quot;:{&quot;x&quot;:-32.789259062807055,&quot;y&quot;:-207.60060724297438},&quot;rotate&quot;:-3.141592653589793},&quot;opacity&quot;:1,&quot;path&quot;:{&quot;type&quot;:&quot;ARC&quot;,&quot;size&quot;:{&quot;x&quot;:-322.8110997247336,&quot;y&quot;:-322.8110997247336},&quot;startAngle&quot;:3.141592653589793,&quot;sweepAngle&quot;:3.141592653589793},&quot;pathStyles&quot;:[{&quot;type&quot;:&quot;FILL&quot;,&quot;fillStyle&quot;:&quot;rgba(0,0,0,0)&quot;},{&quot;type&quot;:&quot;STROKE&quot;,&quot;strokeStyle&quot;:&quot;rgba(230,153,101,1)&quot;,&quot;lineWidth&quot;:4.1796804518817465,&quot;lineJoin&quot;:&quot;round&quot;}],&quot;pathMarkers&quot;:{&quot;markerEnd&quot;:{&quot;type&quot;:&quot;PATH&quot;,&quot;units&quot;:{&quot;type&quot;:&quot;STROKE_WIDTH&quot;,&quot;scale&quot;:1.3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thPattern&quot;:{&quot;type&quot;:&quot;ROW&quot;,&quot;patternObject&quot;:{&quot;name&quot;:&quot;triangle&quot;,&quot;path&quot;:{&quot;type&quot;:&quot;SPLINE&quot;,&quot;spline&quot;:{&quot;points&quot;:[{&quot;x&quot;:0,&quot;y&quot;:0,&quot;isEndPoint&quot;:true},{&quot;x&quot;:1,&quot;y&quot;:0.5,&quot;isEndPoint&quot;:true},{&quot;x&quot;:1,&quot;y&quot;:-0.5,&quot;isEndPoint&quot;:true}],&quot;closed&quot;:true}},&quot;pathStyles&quot;:[{&quot;type&quot;:&quot;FILL&quot;,&quot;fillStyle&quot;:&quot;context-stroke&quot;}]},&quot;bending&quot;:true,&quot;patternTransform&quot;:{},&quot;xUnits&quot;:&quot;PATH_LENGTH&quot;,&quot;yUnits&quot;:&quot;STROKE_WIDTH&quot;,&quot;isPremium&quot;:false},&quot;parent&quot;:{&quot;type&quot;:&quot;CHILD&quot;,&quot;parentId&quot;:&quot;fcaf61d2-86e1-42b0-8c47-ac0f7b35831f&quot;,&quot;order&quot;:&quot;7&quot;}},&quot;70d0f3b9-4f36-479c-b210-d90ad65a41ef&quot;:{&quot;type&quot;:&quot;FIGURE_OBJECT&quot;,&quot;id&quot;:&quot;70d0f3b9-4f36-479c-b210-d90ad65a41ef&quot;,&quot;relativeTransform&quot;:{&quot;translate&quot;:{&quot;x&quot;:-32.78906065219804,&quot;y&quot;:-207.60093125048664},&quot;rotate&quot;:0},&quot;opacity&quot;:1,&quot;path&quot;:{&quot;type&quot;:&quot;ARC&quot;,&quot;size&quot;:{&quot;x&quot;:-322.8110997247336,&quot;y&quot;:-322.8110997247336},&quot;startAngle&quot;:3.141592653589793,&quot;sweepAngle&quot;:3.141592653589793},&quot;pathStyles&quot;:[{&quot;type&quot;:&quot;FILL&quot;,&quot;fillStyle&quot;:&quot;rgba(0,0,0,0)&quot;},{&quot;type&quot;:&quot;STROKE&quot;,&quot;strokeStyle&quot;:&quot;rgba(58,104,174,1)&quot;,&quot;lineWidth&quot;:4.1796804518817465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thPattern&quot;:{&quot;type&quot;:&quot;ROW&quot;,&quot;patternObject&quot;:{&quot;name&quot;:&quot;triangle&quot;,&quot;path&quot;:{&quot;type&quot;:&quot;SPLINE&quot;,&quot;spline&quot;:{&quot;points&quot;:[{&quot;x&quot;:0,&quot;y&quot;:0,&quot;isEndPoint&quot;:true},{&quot;x&quot;:1,&quot;y&quot;:0.5,&quot;isEndPoint&quot;:true},{&quot;x&quot;:1,&quot;y&quot;:-0.5,&quot;isEndPoint&quot;:true}],&quot;closed&quot;:true}},&quot;pathStyles&quot;:[{&quot;type&quot;:&quot;FILL&quot;,&quot;fillStyle&quot;:&quot;context-stroke&quot;}]},&quot;bending&quot;:true,&quot;patternTransform&quot;:{},&quot;xUnits&quot;:&quot;PATH_LENGTH&quot;,&quot;yUnits&quot;:&quot;STROKE_WIDTH&quot;,&quot;isPremium&quot;:false},&quot;parent&quot;:{&quot;type&quot;:&quot;CHILD&quot;,&quot;parentId&quot;:&quot;fcaf61d2-86e1-42b0-8c47-ac0f7b35831f&quot;,&quot;order&quot;:&quot;8&quot;}},&quot;96c8a9f1-d2c3-423a-9ff0-8d373905873b&quot;:{&quot;type&quot;:&quot;FIGURE_OBJECT&quot;,&quot;id&quot;:&quot;96c8a9f1-d2c3-423a-9ff0-8d373905873b&quot;,&quot;relativeTransform&quot;:{&quot;translate&quot;:{&quot;x&quot;:508.5080151464038,&quot;y&quot;:-145.57097824716556},&quot;rotate&quot;:0},&quot;opacity&quot;:1,&quot;path&quot;:{&quot;type&quot;:&quot;RECT&quot;,&quot;size&quot;:{&quot;x&quot;:188.1456184382784,&quot;y&quot;:62.7199848013176},&quot;cornerRounding&quot;:{&quot;type&quot;:&quot;ARC_LENGTH&quot;,&quot;global&quot;:37.48030534071357}},&quot;pathStyles&quot;:[{&quot;type&quot;:&quot;FILL&quot;,&quot;fillStyle&quot;:&quot;#EEF4FB&quot;},{&quot;type&quot;:&quot;STROKE&quot;,&quot;strokeStyle&quot;:&quot;rgba(230, 153, 101, 1)&quot;,&quot;lineWidth&quot;:1.9088562763418013,&quot;lineJoin&quot;:&quot;round&quot;}],&quot;isLocked&quot;:false,&quot;parent&quot;:{&quot;type&quot;:&quot;CHILD&quot;,&quot;parentId&quot;:&quot;3095a6ac-83a3-4f32-bbe2-9743fe5dc7e1&quot;,&quot;order&quot;:&quot;5&quot;},&quot;layout&quot;:{&quot;sizeRatio&quot;:{&quot;x&quot;:0.88,&quot;y&quot;:0.88},&quot;keepAspectRatio&quot;:false}},&quot;fb73c269-e6d9-4d3a-9766-e0f777b3a2e9&quot;:{&quot;id&quot;:&quot;fb73c269-e6d9-4d3a-9766-e0f777b3a2e9&quot;,&quot;type&quot;:&quot;FIGURE_OBJECT&quot;,&quot;relativeTransform&quot;:{&quot;translate&quot;:{&quot;x&quot;:0,&quot;y&quot;:0},&quot;rotate&quot;:0},&quot;text&quot;:{&quot;textData&quot;:{&quot;lineSpacing&quot;:&quot;normal&quot;,&quot;alignment&quot;:&quot;center&quot;,&quot;verticalAlign&quot;:&quot;TOP&quot;,&quot;lines&quot;:[{&quot;runs&quot;:[{&quot;style&quot;:{&quot;fontFamily&quot;:&quot;Dejavu Sans&quot;,&quot;fontSize&quot;:17.815991912523476,&quot;color&quot;:&quot;black&quot;,&quot;fontWeight&quot;:&quot;bold&quot;,&quot;fontStyle&quot;:&quot;normal&quot;,&quot;decoration&quot;:&quot;none&quot;},&quot;range&quot;:[0,12]}],&quot;text&quot;:&quot;WARMER MONTHS&quot;},{&quot;runs&quot;:[{&quot;style&quot;:{&quot;fontFamily&quot;:&quot;Dejavu Sans&quot;,&quot;fontSize&quot;:13.998279359839875,&quot;color&quot;:&quot;black&quot;,&quot;fontWeight&quot;:&quot;normal&quot;,&quot;fontStyle&quot;:&quot;normal&quot;,&quot;decoration&quot;:&quot;none&quot;,&quot;script&quot;:&quot;none&quot;},&quot;range&quot;:[0,16]}],&quot;text&quot;:&quot;SPRING AND SUMMER&quot;}],&quot;_lastCaretLocation&quot;:{&quot;lineIndex&quot;:1,&quot;runIndex&quot;:-1,&quot;charIndex&quot;:-1,&quot;endOfLine&quot;:true}},&quot;format&quot;:&quot;BETTER_TEXT&quot;,&quot;size&quot;:{&quot;x&quot;:165.568144225685,&quot;y&quot;:36.70815885888808},&quot;targetSize&quot;:{&quot;x&quot;:165.568144225685,&quot;y&quot;:2}},&quot;parent&quot;:{&quot;type&quot;:&quot;CHILD&quot;,&quot;parentId&quot;:&quot;96c8a9f1-d2c3-423a-9ff0-8d373905873b&quot;,&quot;order&quot;:&quot;5&quot;}},&quot;80af4067-6320-4a33-ad1e-695fb544c65f&quot;:{&quot;type&quot;:&quot;FIGURE_OBJECT&quot;,&quot;id&quot;:&quot;80af4067-6320-4a33-ad1e-695fb544c65f&quot;,&quot;relativeTransform&quot;:{&quot;translate&quot;:{&quot;x&quot;:511.44806829940467,&quot;y&quot;:168.19566986638202},&quot;rotate&quot;:0},&quot;opacity&quot;:1,&quot;path&quot;:{&quot;type&quot;:&quot;RECT&quot;,&quot;size&quot;:{&quot;x&quot;:188.1456184382784,&quot;y&quot;:53.37322103107444},&quot;cornerRounding&quot;:{&quot;type&quot;:&quot;ARC_LENGTH&quot;,&quot;global&quot;:37.48030534071357}},&quot;pathStyles&quot;:[{&quot;type&quot;:&quot;FILL&quot;,&quot;fillStyle&quot;:&quot;#EEF4FB&quot;},{&quot;type&quot;:&quot;STROKE&quot;,&quot;strokeStyle&quot;:&quot;rgba(58, 104, 174, 1)&quot;,&quot;lineWidth&quot;:1.9088562763418013,&quot;lineJoin&quot;:&quot;round&quot;}],&quot;isLocked&quot;:false,&quot;parent&quot;:{&quot;type&quot;:&quot;CHILD&quot;,&quot;parentId&quot;:&quot;3095a6ac-83a3-4f32-bbe2-9743fe5dc7e1&quot;,&quot;order&quot;:&quot;7&quot;},&quot;layout&quot;:{&quot;sizeRatio&quot;:{&quot;x&quot;:0.88,&quot;y&quot;:0.88},&quot;keepAspectRatio&quot;:false}},&quot;728c37fc-e0bc-4a4e-905c-301aca50c396&quot;:{&quot;id&quot;:&quot;728c37fc-e0bc-4a4e-905c-301aca50c396&quot;,&quot;type&quot;:&quot;FIGURE_OBJECT&quot;,&quot;relativeTransform&quot;:{&quot;translate&quot;:{&quot;x&quot;:0,&quot;y&quot;:0},&quot;rotate&quot;:0},&quot;text&quot;:{&quot;textData&quot;:{&quot;lineSpacing&quot;:&quot;normal&quot;,&quot;alignment&quot;:&quot;center&quot;,&quot;verticalAlign&quot;:&quot;TOP&quot;,&quot;lines&quot;:[{&quot;runs&quot;:[{&quot;style&quot;:{&quot;fontFamily&quot;:&quot;Dejavu Sans&quot;,&quot;fontSize&quot;:17.815991912523476,&quot;color&quot;:&quot;black&quot;,&quot;fontWeight&quot;:&quot;bold&quot;,&quot;fontStyle&quot;:&quot;normal&quot;,&quot;decoration&quot;:&quot;none&quot;},&quot;range&quot;:[0,12]}],&quot;text&quot;:&quot;COLDER MONTHS&quot;},{&quot;runs&quot;:[{&quot;style&quot;:{&quot;fontFamily&quot;:&quot;Dejavu Sans&quot;,&quot;fontSize&quot;:12.725708508945342,&quot;color&quot;:&quot;black&quot;,&quot;fontWeight&quot;:&quot;normal&quot;,&quot;fontStyle&quot;:&quot;normal&quot;,&quot;decoration&quot;:&quot;none&quot;},&quot;range&quot;:[0,15]}],&quot;text&quot;:&quot;ATUMN AND WINTER&quot;}],&quot;_lastCaretLocation&quot;:{&quot;lineIndex&quot;:1,&quot;runIndex&quot;:-1,&quot;charIndex&quot;:-1,&quot;endOfLine&quot;:true}},&quot;format&quot;:&quot;BETTER_TEXT&quot;,&quot;size&quot;:{&quot;x&quot;:165.568144225685,&quot;y&quot;:34.745561873147864},&quot;targetSize&quot;:{&quot;x&quot;:165.568144225685,&quot;y&quot;:2}},&quot;parent&quot;:{&quot;type&quot;:&quot;CHILD&quot;,&quot;parentId&quot;:&quot;80af4067-6320-4a33-ad1e-695fb544c65f&quot;,&quot;order&quot;:&quot;5&quot;}},&quot;3095a6ac-83a3-4f32-bbe2-9743fe5dc7e1&quot;:{&quot;type&quot;:&quot;FIGURE_OBJECT&quot;,&quot;id&quot;:&quot;3095a6ac-83a3-4f32-bbe2-9743fe5dc7e1&quot;,&quot;parent&quot;:{&quot;type&quot;:&quot;CHILD&quot;,&quot;parentId&quot;:&quot;175fc05d-c295-4386-b158-6af03ab76c84&quot;,&quot;order&quot;:&quot;7&quot;},&quot;relativeTransform&quot;:{&quot;translate&quot;:{&quot;x&quot;:-21.958160212273675,&quot;y&quot;:25.662559348275494},&quot;rotate&quot;:0}},&quot;30ce7e73-f652-439a-9c88-0d49b6e97073&quot;:{&quot;type&quot;:&quot;FIGURE_OBJECT&quot;,&quot;id&quot;:&quot;30ce7e73-f652-439a-9c88-0d49b6e97073&quot;,&quot;parent&quot;:{&quot;type&quot;:&quot;CHILD&quot;,&quot;parentId&quot;:&quot;9e0b596a-0758-4233-b809-a6b40ad70605&quot;,&quot;order&quot;:&quot;99999999999999999&quot;},&quot;relativeTransform&quot;:{&quot;translate&quot;:{&quot;x&quot;:-27.068859139128477,&quot;y&quot;:57.78430454523365},&quot;rotate&quot;:0,&quot;skewX&quot;:0,&quot;scale&quot;:{&quot;x&quot;:1,&quot;y&quot;:1}}},&quot;175fc05d-c295-4386-b158-6af03ab76c84&quot;:{&quot;type&quot;:&quot;FIGURE_OBJECT&quot;,&quot;id&quot;:&quot;175fc05d-c295-4386-b158-6af03ab76c84&quot;,&quot;parent&quot;:{&quot;type&quot;:&quot;CHILD&quot;,&quot;parentId&quot;:&quot;9e0b596a-0758-4233-b809-a6b40ad70605&quot;,&quot;order&quot;:&quot;99999999999999999998&quot;},&quot;relativeTransform&quot;:{&quot;translate&quot;:{&quot;x&quot;:-1.9967444777231123,&quot;y&quot;:57.78461623315222},&quot;rotate&quot;:0,&quot;skewX&quot;:0,&quot;scale&quot;:{&quot;x&quot;:1,&quot;y&quot;:1}}},&quot;27dc033b-bb6c-48f6-8305-3497b48762b3&quot;:{&quot;type&quot;:&quot;FIGURE_OBJECT&quot;,&quot;id&quot;:&quot;27dc033b-bb6c-48f6-8305-3497b48762b3&quot;,&quot;parent&quot;:{&quot;type&quot;:&quot;CHILD&quot;,&quot;parentId&quot;:&quot;9e0b596a-0758-4233-b809-a6b40ad70605&quot;,&quot;order&quot;:&quot;999999999999999999&quot;},&quot;relativeTransform&quot;:{&quot;translate&quot;:{&quot;x&quot;:-17.89412544125183,&quot;y&quot;:57.78371021534267},&quot;rotate&quot;:0,&quot;skewX&quot;:0,&quot;scale&quot;:{&quot;x&quot;:1,&quot;y&quot;:1}}},&quot;ec35c97b-ef4c-41dd-9d57-4cc2b471c9aa&quot;:{&quot;id&quot;:&quot;ec35c97b-ef4c-41dd-9d57-4cc2b471c9aa&quot;,&quot;type&quot;:&quot;FIGURE_OBJECT&quot;,&quot;relativeTransform&quot;:{&quot;translate&quot;:{&quot;x&quot;:511.4490531692434,&quot;y&quot;:-271.152770013367},&quot;rotate&quot;:0},&quot;text&quot;:{&quot;textData&quot;:{&quot;lineSpacing&quot;:&quot;normal&quot;,&quot;alignment&quot;:&quot;center&quot;,&quot;verticalAlign&quot;:&quot;CENTER&quot;,&quot;lines&quot;:[{&quot;runs&quot;:[{&quot;style&quot;:{&quot;fontFamily&quot;:&quot;Dejavu Sans&quot;,&quot;fontSize&quot;:17.815991912523476,&quot;color&quot;:&quot;black&quot;,&quot;fontWeight&quot;:&quot;normal&quot;,&quot;fontStyle&quot;:&quot;normal&quot;,&quot;decoration&quot;:&quot;none&quot;,&quot;script&quot;:&quot;none&quot;},&quot;range&quot;:[0,29]}],&quot;text&quot;:&quot;reduction of clinical symptoms&quot;,&quot;baseStyle&quot;:{&quot;fontFamily&quot;:&quot;Roboto&quot;,&quot;fontSize&quot;:17.815991912523476,&quot;color&quot;:&quot;black&quot;,&quot;fontWeight&quot;:&quot;normal&quot;,&quot;fontStyle&quot;:&quot;normal&quot;,&quot;decoration&quot;:&quot;none&quot;,&quot;script&quot;:&quot;none&quot;}}],&quot;_lastCaretLocation&quot;:{&quot;lineIndex&quot;:0,&quot;runIndex&quot;:0,&quot;charIndex&quot;:0,&quot;endOfLine&quot;:true}},&quot;format&quot;:&quot;BETTER_TEXT&quot;,&quot;size&quot;:{&quot;x&quot;:318.63101729240606,&quot;y&quot;:40.97048048205902},&quot;targetSize&quot;:{&quot;x&quot;:318.63101729240606,&quot;y&quot;:40.97048048205902}},&quot;parent&quot;:{&quot;type&quot;:&quot;CHILD&quot;,&quot;parentId&quot;:&quot;3095a6ac-83a3-4f32-bbe2-9743fe5dc7e1&quot;,&quot;order&quot;:&quot;8&quot;}},&quot;6d614254-fc6c-43f6-a464-b0df09841652&quot;:{&quot;id&quot;:&quot;6d614254-fc6c-43f6-a464-b0df09841652&quot;,&quot;type&quot;:&quot;FIGURE_OBJECT&quot;,&quot;relativeTransform&quot;:{&quot;translate&quot;:{&quot;x&quot;:390.26343550883064,&quot;y&quot;:-199.90982913904728},&quot;rotate&quot;:0,&quot;skewX&quot;:0,&quot;scale&quot;:{&quot;x&quot;:1,&quot;y&quot;:1}},&quot;text&quot;:{&quot;textData&quot;:{&quot;lineSpacing&quot;:&quot;normal&quot;,&quot;alignment&quot;:&quot;center&quot;,&quot;verticalAlign&quot;:&quot;CENTER&quot;,&quot;lines&quot;:[{&quot;runs&quot;:[{&quot;style&quot;:{&quot;fontFamily&quot;:&quot;Dejavu Sans&quot;,&quot;fontSize&quot;:12.080237461395646,&quot;color&quot;:&quot;black&quot;,&quot;fontWeight&quot;:&quot;normal&quot;,&quot;fontStyle&quot;:&quot;normal&quot;,&quot;decoration&quot;:&quot;none&quot;},&quot;range&quot;:[0,0]},{&quot;style&quot;:{&quot;fontFamily&quot;:&quot;Dejavu Sans&quot;,&quot;fontSize&quot;:12.080237461395646,&quot;color&quot;:&quot;black&quot;,&quot;fontWeight&quot;:&quot;normal&quot;,&quot;fontStyle&quot;:&quot;normal&quot;,&quot;decoration&quot;:&quot;none&quot;},&quot;range&quot;:[1,9]}],&quot;text&quot;:&quot;↑humidity &quot;},{&quot;runs&quot;:[{&quot;style&quot;:{&quot;fontFamily&quot;:&quot;Dejavu Sans&quot;,&quot;fontSize&quot;:12.080237461395646,&quot;color&quot;:&quot;black&quot;,&quot;fontWeight&quot;:&quot;normal&quot;,&quot;fontStyle&quot;:&quot;normal&quot;,&quot;decoration&quot;:&quot;none&quot;},&quot;range&quot;:[0,17]}],&quot;text&quot;:&quot;and solar exposure&quot;,&quot;baseStyle&quot;:{&quot;fontFamily&quot;:&quot;Dejavu Sans&quot;,&quot;fontSize&quot;:12.080237461395646,&quot;color&quot;:&quot;black&quot;,&quot;fontWeight&quot;:&quot;normal&quot;,&quot;fontStyle&quot;:&quot;normal&quot;,&quot;decoration&quot;:&quot;none&quot;,&quot;script&quot;:&quot;none&quot;}}],&quot;_lastCaretLocation&quot;:{&quot;lineIndex&quot;:1,&quot;runIndex&quot;:0,&quot;charIndex&quot;:0}},&quot;format&quot;:&quot;BETTER_TEXT&quot;,&quot;size&quot;:{&quot;x&quot;:147.2326281158166,&quot;y&quot;:32.1256337651649},&quot;targetSize&quot;:{&quot;x&quot;:147.2326281158166,&quot;y&quot;:32.1256337651649}},&quot;parent&quot;:{&quot;type&quot;:&quot;CHILD&quot;,&quot;parentId&quot;:&quot;3095a6ac-83a3-4f32-bbe2-9743fe5dc7e1&quot;,&quot;order&quot;:&quot;9&quot;}},&quot;1ac567b7-4ebb-474d-b593-2b60608c2067&quot;:{&quot;id&quot;:&quot;1ac567b7-4ebb-474d-b593-2b60608c2067&quot;,&quot;type&quot;:&quot;FIGURE_OBJECT&quot;,&quot;relativeTransform&quot;:{&quot;translate&quot;:{&quot;x&quot;:615.421876611905,&quot;y&quot;:-198.72313247506236},&quot;rotate&quot;:0,&quot;skewX&quot;:0,&quot;scale&quot;:{&quot;x&quot;:1,&quot;y&quot;:1}},&quot;text&quot;:{&quot;textData&quot;:{&quot;lineSpacing&quot;:&quot;normal&quot;,&quot;alignment&quot;:&quot;center&quot;,&quot;verticalAlign&quot;:&quot;CENTER&quot;,&quot;lines&quot;:[{&quot;runs&quot;:[{&quot;style&quot;:{&quot;fontFamily&quot;:&quot;Dejavu Sans&quot;,&quot;fontSize&quot;:12.080237461395646,&quot;color&quot;:&quot;black&quot;,&quot;fontWeight&quot;:&quot;normal&quot;,&quot;fontStyle&quot;:&quot;normal&quot;,&quot;decoration&quot;:&quot;none&quot;},&quot;range&quot;:[0,0]},{&quot;style&quot;:{&quot;fontFamily&quot;:&quot;Dejavu Sans&quot;,&quot;fontSize&quot;:12.080237461395646,&quot;color&quot;:&quot;black&quot;,&quot;fontWeight&quot;:&quot;normal&quot;,&quot;fontStyle&quot;:&quot;normal&quot;,&quot;decoration&quot;:&quot;none&quot;},&quot;range&quot;:[1,13]}],&quot;text&quot;:&quot;↓air pollution&quot;}],&quot;_lastCaretLocation&quot;:{&quot;lineIndex&quot;:0,&quot;runIndex&quot;:1,&quot;charIndex&quot;:1}},&quot;format&quot;:&quot;BETTER_TEXT&quot;,&quot;size&quot;:{&quot;x&quot;:174.16839480541785,&quot;y&quot;:32.12637624950318},&quot;targetSize&quot;:{&quot;x&quot;:174.16839480541785,&quot;y&quot;:32.12637624950318}},&quot;parent&quot;:{&quot;type&quot;:&quot;CHILD&quot;,&quot;parentId&quot;:&quot;3095a6ac-83a3-4f32-bbe2-9743fe5dc7e1&quot;,&quot;order&quot;:&quot;95&quot;}},&quot;e1ff4db2-020d-4624-bc2c-f94c7e9866d2&quot;:{&quot;type&quot;:&quot;FIGURE_OBJECT&quot;,&quot;id&quot;:&quot;e1ff4db2-020d-4624-bc2c-f94c7e9866d2&quot;,&quot;relativeTransform&quot;:{&quot;translate&quot;:{&quot;x&quot;:0,&quot;y&quot;:0},&quot;rotate&quot;:0},&quot;opacity&quot;:1,&quot;path&quot;:{&quot;type&quot;:&quot;POLY_LINE&quot;,&quot;points&quot;:[{&quot;x&quot;:414.4352059272647,&quot;y&quot;:-142.12326566937955},{&quot;x&quot;:397.8998643875269,&quot;y&quot;:-164.05666667920954},{&quot;x&quot;:391.07239566231897,&quot;y&quot;:-190.6626297420287}],&quot;closed&quot;:false},&quot;pathStyles&quot;:[{&quot;type&quot;:&quot;FILL&quot;,&quot;fillStyle&quot;:&quot;rgba(0,0,0,0)&quot;},{&quot;type&quot;:&quot;STROKE&quot;,&quot;strokeStyle&quot;:&quot;rgba(230, 153, 101, 1)&quot;,&quot;lineWidth&quot;:1.9088562763418013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3095a6ac-83a3-4f32-bbe2-9743fe5dc7e1&quot;,&quot;order&quot;:&quot;97&quot;},&quot;connectorInfo&quot;:{&quot;connectedObjects&quot;:[],&quot;type&quot;:&quot;QUADRATIC&quot;,&quot;offset&quot;:{&quot;x&quot;:0,&quot;y&quot;:0},&quot;bending&quot;:-0.1,&quot;firstElementIsHead&quot;:true,&quot;customized&quot;:false}},&quot;c6e6ee2f-5460-4f78-a160-9bd9afc68e36&quot;:{&quot;type&quot;:&quot;FIGURE_OBJECT&quot;,&quot;id&quot;:&quot;c6e6ee2f-5460-4f78-a160-9bd9afc68e36&quot;,&quot;relativeTransform&quot;:{&quot;translate&quot;:{&quot;x&quot;:0,&quot;y&quot;:0},&quot;rotate&quot;:0},&quot;opacity&quot;:1,&quot;path&quot;:{&quot;type&quot;:&quot;POLY_LINE&quot;,&quot;points&quot;:[{&quot;x&quot;:602.580824365543,&quot;y&quot;:-145.57097824716556},{&quot;x&quot;:616.7032968323804,&quot;y&quot;:-166.0504261752871},{&quot;x&quot;:621.1853904986397,&quot;y&quot;:-190.66255552958054}],&quot;closed&quot;:false},&quot;pathStyles&quot;:[{&quot;type&quot;:&quot;FILL&quot;,&quot;fillStyle&quot;:&quot;rgba(0,0,0,0)&quot;},{&quot;type&quot;:&quot;STROKE&quot;,&quot;strokeStyle&quot;:&quot;rgba(230, 153, 101, 1)&quot;,&quot;lineWidth&quot;:1.9088562763418013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3095a6ac-83a3-4f32-bbe2-9743fe5dc7e1&quot;,&quot;order&quot;:&quot;98&quot;},&quot;connectorInfo&quot;:{&quot;connectedObjects&quot;:[],&quot;type&quot;:&quot;QUADRATIC&quot;,&quot;offset&quot;:{&quot;x&quot;:0,&quot;y&quot;:0},&quot;bending&quot;:-0.1,&quot;firstElementIsHead&quot;:true,&quot;customized&quot;:true}},&quot;e8346635-6989-4a30-972d-96d4d12b43a5&quot;:{&quot;type&quot;:&quot;FIGURE_OBJECT&quot;,&quot;id&quot;:&quot;e8346635-6989-4a30-972d-96d4d12b43a5&quot;,&quot;relativeTransform&quot;:{&quot;translate&quot;:{&quot;x&quot;:0,&quot;y&quot;:-9.544281381709007},&quot;rotate&quot;:0},&quot;opacity&quot;:1,&quot;path&quot;:{&quot;type&quot;:&quot;POLY_LINE&quot;,&quot;points&quot;:[{&quot;x&quot;:391.0795649113539,&quot;y&quot;:-207.3827280609522},{&quot;x&quot;:399.7997626367931,&quot;y&quot;:-227.9455901302799},{&quot;x&quot;:416.81625138279736,&quot;y&quot;:-242.41321798041687}],&quot;closed&quot;:false},&quot;pathStyles&quot;:[{&quot;type&quot;:&quot;FILL&quot;,&quot;fillStyle&quot;:&quot;rgba(0,0,0,0)&quot;},{&quot;type&quot;:&quot;STROKE&quot;,&quot;strokeStyle&quot;:&quot;rgba(230, 153, 101, 1)&quot;,&quot;lineWidth&quot;:1.9088562763418013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3095a6ac-83a3-4f32-bbe2-9743fe5dc7e1&quot;,&quot;order&quot;:&quot;99&quot;},&quot;connectorInfo&quot;:{&quot;connectedObjects&quot;:[],&quot;type&quot;:&quot;QUADRATIC&quot;,&quot;offset&quot;:{&quot;x&quot;:0,&quot;y&quot;:0},&quot;bending&quot;:-0.1,&quot;firstElementIsHead&quot;:true,&quot;customized&quot;:false}},&quot;ff0813b2-2f72-4757-95be-ea59f0c3f562&quot;:{&quot;type&quot;:&quot;FIGURE_OBJECT&quot;,&quot;id&quot;:&quot;ff0813b2-2f72-4757-95be-ea59f0c3f562&quot;,&quot;relativeTransform&quot;:{&quot;translate&quot;:{&quot;x&quot;:1012.4333157271204,&quot;y&quot;:-8.358505020991016},&quot;rotate&quot;:-2.4492935982947064e-16},&quot;opacity&quot;:1,&quot;path&quot;:{&quot;type&quot;:&quot;POLY_LINE&quot;,&quot;points&quot;:[{&quot;x&quot;:-391.0795649113539,&quot;y&quot;:-207.3827280609522},{&quot;x&quot;:-399.7997626367931,&quot;y&quot;:-227.9455901302799},{&quot;x&quot;:-416.81625138279736,&quot;y&quot;:-242.41321798041687}],&quot;closed&quot;:false},&quot;pathStyles&quot;:[{&quot;type&quot;:&quot;FILL&quot;,&quot;fillStyle&quot;:&quot;rgba(0,0,0,0)&quot;},{&quot;type&quot;:&quot;STROKE&quot;,&quot;strokeStyle&quot;:&quot;rgba(230, 153, 101, 1)&quot;,&quot;lineWidth&quot;:1.9088562763418013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3095a6ac-83a3-4f32-bbe2-9743fe5dc7e1&quot;,&quot;order&quot;:&quot;995&quot;},&quot;connectorInfo&quot;:{&quot;connectedObjects&quot;:[],&quot;type&quot;:&quot;QUADRATIC&quot;,&quot;offset&quot;:{&quot;x&quot;:0,&quot;y&quot;:0},&quot;bending&quot;:-0.1,&quot;firstElementIsHead&quot;:true,&quot;customized&quot;:false}},&quot;eca6f2fb-ecf3-43d9-a7b0-b3aeeeba7878&quot;:{&quot;id&quot;:&quot;eca6f2fb-ecf3-43d9-a7b0-b3aeeeba7878&quot;,&quot;type&quot;:&quot;FIGURE_OBJECT&quot;,&quot;relativeTransform&quot;:{&quot;translate&quot;:{&quot;x&quot;:630.0335693136043,&quot;y&quot;:234.05940176933836},&quot;rotate&quot;:0,&quot;skewX&quot;:0,&quot;scale&quot;:{&quot;x&quot;:1,&quot;y&quot;:1}},&quot;text&quot;:{&quot;textData&quot;:{&quot;lineSpacing&quot;:&quot;normal&quot;,&quot;alignment&quot;:&quot;center&quot;,&quot;verticalAlign&quot;:&quot;CENTER&quot;,&quot;lines&quot;:[{&quot;runs&quot;:[{&quot;style&quot;:{&quot;fontFamily&quot;:&quot;Dejavu Sans&quot;,&quot;fontSize&quot;:12.080237461395646,&quot;color&quot;:&quot;black&quot;,&quot;fontWeight&quot;:&quot;normal&quot;,&quot;fontStyle&quot;:&quot;normal&quot;,&quot;decoration&quot;:&quot;none&quot;},&quot;range&quot;:[0,0]},{&quot;style&quot;:{&quot;fontFamily&quot;:&quot;Dejavu Sans&quot;,&quot;fontSize&quot;:12.080237461395646,&quot;color&quot;:&quot;black&quot;,&quot;fontWeight&quot;:&quot;normal&quot;,&quot;fontStyle&quot;:&quot;normal&quot;,&quot;decoration&quot;:&quot;none&quot;},&quot;range&quot;:[1,13]}],&quot;text&quot;:&quot;↑air pollution&quot;,&quot;baseStyle&quot;:{&quot;fontFamily&quot;:&quot;Dejavu Sans&quot;,&quot;fontSize&quot;:12.080237461395646,&quot;color&quot;:&quot;black&quot;,&quot;fontWeight&quot;:&quot;normal&quot;,&quot;fontStyle&quot;:&quot;normal&quot;,&quot;decoration&quot;:&quot;none&quot;,&quot;script&quot;:&quot;none&quot;}}],&quot;_lastCaretLocation&quot;:{&quot;lineIndex&quot;:0,&quot;runIndex&quot;:1,&quot;charIndex&quot;:1}},&quot;format&quot;:&quot;BETTER_TEXT&quot;,&quot;size&quot;:{&quot;x&quot;:144.94571029686853,&quot;y&quot;:36.643846218087326},&quot;targetSize&quot;:{&quot;x&quot;:144.94571029686853,&quot;y&quot;:36.643846218087326}},&quot;parent&quot;:{&quot;type&quot;:&quot;CHILD&quot;,&quot;parentId&quot;:&quot;3095a6ac-83a3-4f32-bbe2-9743fe5dc7e1&quot;,&quot;order&quot;:&quot;9995&quot;}},&quot;c5cb5569-c909-4e6d-8a3e-f1457ffc0478&quot;:{&quot;type&quot;:&quot;FIGURE_OBJECT&quot;,&quot;id&quot;:&quot;c5cb5569-c909-4e6d-8a3e-f1457ffc0478&quot;,&quot;relativeTransform&quot;:{&quot;translate&quot;:{&quot;x&quot;:0,&quot;y&quot;:0},&quot;rotate&quot;:0,&quot;skewX&quot;:0,&quot;scale&quot;:{&quot;x&quot;:1,&quot;y&quot;:1}},&quot;opacity&quot;:1,&quot;path&quot;:{&quot;type&quot;:&quot;POLY_LINE&quot;,&quot;points&quot;:[{&quot;x&quot;:605.5208775185439,&quot;y&quot;:168.19566986638202},{&quot;x&quot;:622.8604590971643,&quot;y&quot;:191.44147799423342},{&quot;x&quot;:629.9255312744093,&quot;y&quot;:219.56821687325794}],&quot;closed&quot;:false},&quot;pathStyles&quot;:[{&quot;type&quot;:&quot;FILL&quot;,&quot;fillStyle&quot;:&quot;rgba(0,0,0,0)&quot;},{&quot;type&quot;:&quot;STROKE&quot;,&quot;strokeStyle&quot;:&quot;rgba(58, 104, 174, 1)&quot;,&quot;lineWidth&quot;:1.9088562763418013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3095a6ac-83a3-4f32-bbe2-9743fe5dc7e1&quot;,&quot;order&quot;:&quot;9997&quot;},&quot;connectorInfo&quot;:{&quot;connectedObjects&quot;:[{&quot;objectId&quot;:&quot;80af4067-6320-4a33-ad1e-695fb544c65f&quot;,&quot;coordinates&quot;:{&quot;x&quot;:1,&quot;y&quot;:0.5}}],&quot;type&quot;:&quot;QUADRATIC&quot;,&quot;offset&quot;:{&quot;x&quot;:0,&quot;y&quot;:0},&quot;bending&quot;:-0.1,&quot;firstElementIsHead&quot;:true,&quot;customized&quot;:false}},&quot;180a4f83-bc4b-44b7-a9d4-5bd197b3cd16&quot;:{&quot;type&quot;:&quot;FIGURE_OBJECT&quot;,&quot;id&quot;:&quot;180a4f83-bc4b-44b7-a9d4-5bd197b3cd16&quot;,&quot;relativeTransform&quot;:{&quot;translate&quot;:{&quot;x&quot;:0,&quot;y&quot;:0},&quot;rotate&quot;:0,&quot;skewX&quot;:0,&quot;scale&quot;:{&quot;x&quot;:1,&quot;y&quot;:1}},&quot;opacity&quot;:1,&quot;path&quot;:{&quot;type&quot;:&quot;POLY_LINE&quot;,&quot;points&quot;:[{&quot;x&quot;:417.37525908026544,&quot;y&quot;:168.19566986638202},{&quot;x&quot;:398.61329513509645,&quot;y&quot;:191.5147642216768},{&quot;x&quot;:390.263441630054,&quot;y&quot;:220.25622206701394}],&quot;closed&quot;:false},&quot;pathStyles&quot;:[{&quot;type&quot;:&quot;FILL&quot;,&quot;fillStyle&quot;:&quot;rgba(0,0,0,0)&quot;},{&quot;type&quot;:&quot;STROKE&quot;,&quot;strokeStyle&quot;:&quot;rgba(58, 104, 174, 1)&quot;,&quot;lineWidth&quot;:1.9088562763418013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3095a6ac-83a3-4f32-bbe2-9743fe5dc7e1&quot;,&quot;order&quot;:&quot;9999&quot;},&quot;connectorInfo&quot;:{&quot;connectedObjects&quot;:[{&quot;objectId&quot;:&quot;80af4067-6320-4a33-ad1e-695fb544c65f&quot;,&quot;coordinates&quot;:{&quot;x&quot;:0,&quot;y&quot;:0.5}},{&quot;objectId&quot;:&quot;7e9d5662-4b9c-41d3-a71a-b1c134d2fe2a&quot;,&quot;coordinates&quot;:{&quot;x&quot;:0.5,&quot;y&quot;:0}}],&quot;type&quot;:&quot;QUADRATIC&quot;,&quot;offset&quot;:{&quot;x&quot;:0,&quot;y&quot;:0},&quot;bending&quot;:0.1,&quot;firstElementIsHead&quot;:true,&quot;customized&quot;:false}},&quot;98764284-8822-4025-b143-33d28f6ec59c&quot;:{&quot;id&quot;:&quot;98764284-8822-4025-b143-33d28f6ec59c&quot;,&quot;type&quot;:&quot;FIGURE_OBJECT&quot;,&quot;relativeTransform&quot;:{&quot;translate&quot;:{&quot;x&quot;:511.4491060931629,&quot;y&quot;:309.2930433718428},&quot;rotate&quot;:0,&quot;skewX&quot;:0,&quot;scale&quot;:{&quot;x&quot;:1,&quot;y&quot;:1}},&quot;text&quot;:{&quot;textData&quot;:{&quot;lineSpacing&quot;:&quot;normal&quot;,&quot;alignment&quot;:&quot;center&quot;,&quot;verticalAlign&quot;:&quot;CENTER&quot;,&quot;lines&quot;:[{&quot;runs&quot;:[{&quot;style&quot;:{&quot;fontFamily&quot;:&quot;Dejavu Sans&quot;,&quot;fontSize&quot;:17.81596959692777,&quot;color&quot;:&quot;black&quot;,&quot;fontWeight&quot;:&quot;normal&quot;,&quot;fontStyle&quot;:&quot;normal&quot;,&quot;decoration&quot;:&quot;none&quot;,&quot;script&quot;:&quot;none&quot;},&quot;range&quot;:[0,33]}],&quot;text&quot;:&quot;deterioration of clinical symptoms&quot;}],&quot;_lastCaretLocation&quot;:{&quot;lineIndex&quot;:0,&quot;runIndex&quot;:0,&quot;charIndex&quot;:13}},&quot;format&quot;:&quot;BETTER_TEXT&quot;,&quot;size&quot;:{&quot;x&quot;:318.63152309087644,&quot;y&quot;:41.129489900911345},&quot;targetSize&quot;:{&quot;x&quot;:318.63152309087644,&quot;y&quot;:41.129489900911345}},&quot;parent&quot;:{&quot;type&quot;:&quot;CHILD&quot;,&quot;parentId&quot;:&quot;3095a6ac-83a3-4f32-bbe2-9743fe5dc7e1&quot;,&quot;order&quot;:&quot;99995&quot;}},&quot;3b8b9f92-71d2-47c2-b8d0-f124aacdc1c2&quot;:{&quot;type&quot;:&quot;FIGURE_OBJECT&quot;,&quot;id&quot;:&quot;3b8b9f92-71d2-47c2-b8d0-f124aacdc1c2&quot;,&quot;relativeTransform&quot;:{&quot;translate&quot;:{&quot;x&quot;:-1.193982824849059,&quot;y&quot;:45.95354201179578},&quot;rotate&quot;:3.141592653589793,&quot;skewX&quot;:0,&quot;scale&quot;:{&quot;x&quot;:1,&quot;y&quot;:1}},&quot;opacity&quot;:1,&quot;path&quot;:{&quot;type&quot;:&quot;POLY_LINE&quot;,&quot;points&quot;:[{&quot;x&quot;:-391.0795649113539,&quot;y&quot;:-207.3827280609522},{&quot;x&quot;:-399.7997626367931,&quot;y&quot;:-227.9455901302799},{&quot;x&quot;:-416.81625138279736,&quot;y&quot;:-242.41321798041687}],&quot;closed&quot;:false},&quot;pathStyles&quot;:[{&quot;type&quot;:&quot;FILL&quot;,&quot;fillStyle&quot;:&quot;rgba(0,0,0,0)&quot;},{&quot;type&quot;:&quot;STROKE&quot;,&quot;strokeStyle&quot;:&quot;rgba(58, 104, 174, 1)&quot;,&quot;lineWidth&quot;:1.9088562763418013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3095a6ac-83a3-4f32-bbe2-9743fe5dc7e1&quot;,&quot;order&quot;:&quot;99997&quot;},&quot;connectorInfo&quot;:{&quot;connectedObjects&quot;:[],&quot;type&quot;:&quot;QUADRATIC&quot;,&quot;offset&quot;:{&quot;x&quot;:0,&quot;y&quot;:0},&quot;bending&quot;:-0.1,&quot;firstElementIsHead&quot;:true,&quot;customized&quot;:false}},&quot;33053166-9658-4958-ac6f-d45d1868fa6c&quot;:{&quot;type&quot;:&quot;FIGURE_OBJECT&quot;,&quot;id&quot;:&quot;33053166-9658-4958-ac6f-d45d1868fa6c&quot;,&quot;relativeTransform&quot;:{&quot;translate&quot;:{&quot;x&quot;:1022.337519497871,&quot;y&quot;:41.18644612910619},&quot;rotate&quot;:-3.141592653589793,&quot;skewX&quot;:0,&quot;scale&quot;:{&quot;x&quot;:1,&quot;y&quot;:1}},&quot;opacity&quot;:1,&quot;path&quot;:{&quot;type&quot;:&quot;POLY_LINE&quot;,&quot;points&quot;:[{&quot;x&quot;:391.0795649113539,&quot;y&quot;:-207.3827280609522},{&quot;x&quot;:399.7997626367931,&quot;y&quot;:-227.9455901302799},{&quot;x&quot;:416.81625138279736,&quot;y&quot;:-242.41321798041687}],&quot;closed&quot;:false},&quot;pathStyles&quot;:[{&quot;type&quot;:&quot;FILL&quot;,&quot;fillStyle&quot;:&quot;rgba(0,0,0,0)&quot;},{&quot;type&quot;:&quot;STROKE&quot;,&quot;strokeStyle&quot;:&quot;rgba(58, 104, 174, 1)&quot;,&quot;lineWidth&quot;:1.9088562763418013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3095a6ac-83a3-4f32-bbe2-9743fe5dc7e1&quot;,&quot;order&quot;:&quot;99998&quot;},&quot;connectorInfo&quot;:{&quot;connectedObjects&quot;:[],&quot;type&quot;:&quot;QUADRATIC&quot;,&quot;offset&quot;:{&quot;x&quot;:0,&quot;y&quot;:0},&quot;bending&quot;:-0.1,&quot;firstElementIsHead&quot;:true,&quot;customized&quot;:false}},&quot;ee0c0f6c-c42c-4c90-853c-d9e722a13078&quot;:{&quot;relativeTransform&quot;:{&quot;translate&quot;:{&quot;x&quot;:-74.01784127387508,&quot;y&quot;:106.21966244207961},&quot;rotate&quot;:-0.8909312705647464},&quot;type&quot;:&quot;FIGURE_OBJECT&quot;,&quot;id&quot;:&quot;ee0c0f6c-c42c-4c90-853c-d9e722a13078&quot;,&quot;name&quot;:&quot;Methylation&quot;,&quot;displayName&quot;:&quot;Methylation&quot;,&quot;layout&quot;:{&quot;sizeRatio&quot;:{&quot;x&quot;:0.88,&quot;y&quot;:0.88},&quot;keepAspectRatio&quot;:true},&quot;opacity&quot;:1,&quot;path&quot;:{&quot;type&quot;:&quot;ELLIPSE&quot;,&quot;size&quot;:{&quot;x&quot;:28.39928931785541,&quot;y&quot;:28.39928931785541}},&quot;pathStyles&quot;:[{&quot;type&quot;:&quot;FILL&quot;,&quot;fillStyle&quot;:&quot;rgba(41, 131, 177, 1)&quot;},{&quot;type&quot;:&quot;STROKE&quot;,&quot;strokeStyle&quot;:&quot;rgba(19, 64, 86, 1)&quot;,&quot;lineWidth&quot;:1.2347517094719744,&quot;lineJoin&quot;:&quot;round&quot;}],&quot;isLocked&quot;:false,&quot;parent&quot;:{&quot;type&quot;:&quot;CHILD&quot;,&quot;parentId&quot;:&quot;e51fbf9c-34f9-48eb-a4e0-83520e56daf1&quot;,&quot;order&quot;:&quot;8&quot;},&quot;source&quot;:{&quot;id&quot;:&quot;5f1598a3f8a73300aa0019b7&quot;,&quot;type&quot;:&quot;ASSETS&quot;},&quot;isPremium&quot;:false},&quot;549847b6-a63d-41f0-be34-fbfe525e5283&quot;:{&quot;type&quot;:&quot;FIGURE_OBJECT&quot;,&quot;id&quot;:&quot;549847b6-a63d-41f0-be34-fbfe525e5283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1.524349288405093,&quot;color&quot;:&quot;rgba(255,255,255,1)&quot;,&quot;fontWeight&quot;:&quot;normal&quot;,&quot;fontStyle&quot;:&quot;normal&quot;,&quot;decoration&quot;:&quot;none&quot;,&quot;script&quot;:&quot;none&quot;},&quot;range&quot;:[0,1]}],&quot;text&quot;:&quot;Me&quot;,&quot;baseStyle&quot;:{&quot;fontFamily&quot;:&quot;Roboto&quot;,&quot;fontSize&quot;:11.524349288405093,&quot;color&quot;:&quot;rgba(255,255,255,1)&quot;,&quot;fontWeight&quot;:&quot;normal&quot;,&quot;fontStyle&quot;:&quot;normal&quot;,&quot;decoration&quot;:&quot;none&quot;,&quot;script&quot;:&quot;none&quot;}}],&quot;verticalAlign&quot;:&quot;TOP&quot;},&quot;size&quot;:{&quot;x&quot;:24.99137459971276,&quot;y&quot;:13.582268804191719},&quot;targetSize&quot;:{&quot;x&quot;:24.99137459971276,&quot;y&quot;:2},&quot;format&quot;:&quot;BETTER_TEXT&quot;},&quot;parent&quot;:{&quot;type&quot;:&quot;CHILD&quot;,&quot;parentId&quot;:&quot;ee0c0f6c-c42c-4c90-853c-d9e722a13078&quot;,&quot;order&quot;:&quot;5&quot;}},&quot;e60287a5-db5a-48e8-a30f-ad2aec5cac13&quot;:{&quot;id&quot;:&quot;e60287a5-db5a-48e8-a30f-ad2aec5cac13&quot;,&quot;type&quot;:&quot;FIGURE_OBJECT&quot;,&quot;relativeTransform&quot;:{&quot;translate&quot;:{&quot;x&quot;:-135.01430384885265,&quot;y&quot;:-95.36626020729437},&quot;rotate&quot;:0},&quot;text&quot;:{&quot;textData&quot;:{&quot;lineSpacing&quot;:&quot;normal&quot;,&quot;alignment&quot;:&quot;center&quot;,&quot;verticalAlign&quot;:&quot;CENTER&quot;,&quot;lines&quot;:[{&quot;runs&quot;:[{&quot;style&quot;:{&quot;fontFamily&quot;:&quot;Dejavu Sans&quot;,&quot;fontSize&quot;:13.28826120753521,&quot;color&quot;:&quot;black&quot;,&quot;fontWeight&quot;:&quot;normal&quot;,&quot;fontStyle&quot;:&quot;normal&quot;,&quot;decoration&quot;:&quot;none&quot;},&quot;range&quot;:[0,14]}],&quot;text&quot;:&quot;genetic factors&quot;}],&quot;_lastCaretLocation&quot;:{&quot;lineIndex&quot;:0,&quot;runIndex&quot;:-1,&quot;charIndex&quot;:-1,&quot;endOfLine&quot;:true}},&quot;format&quot;:&quot;BETTER_TEXT&quot;,&quot;size&quot;:{&quot;x&quot;:85.79343973686416,&quot;y&quot;:46.781378720787245},&quot;targetSize&quot;:{&quot;x&quot;:85.79343973686416,&quot;y&quot;:46.781378720787245}},&quot;parent&quot;:{&quot;type&quot;:&quot;CHILD&quot;,&quot;parentId&quot;:&quot;27dc033b-bb6c-48f6-8305-3497b48762b3&quot;,&quot;order&quot;:&quot;9&quot;}},&quot;00537c52-6930-4fdc-99c0-9276cde24c34&quot;:{&quot;id&quot;:&quot;00537c52-6930-4fdc-99c0-9276cde24c34&quot;,&quot;type&quot;:&quot;FIGURE_OBJECT&quot;,&quot;relativeTransform&quot;:{&quot;translate&quot;:{&quot;x&quot;:-39.62700993759524,&quot;y&quot;:-95.14570805286213},&quot;rotate&quot;:0},&quot;text&quot;:{&quot;textData&quot;:{&quot;lineSpacing&quot;:&quot;normal&quot;,&quot;alignment&quot;:&quot;center&quot;,&quot;verticalAlign&quot;:&quot;CENTER&quot;,&quot;lines&quot;:[{&quot;runs&quot;:[{&quot;style&quot;:{&quot;fontFamily&quot;:&quot;Dejavu Sans&quot;,&quot;fontSize&quot;:13.28826120753521,&quot;color&quot;:&quot;black&quot;,&quot;fontWeight&quot;:&quot;normal&quot;,&quot;fontStyle&quot;:&quot;normal&quot;,&quot;decoration&quot;:&quot;none&quot;},&quot;range&quot;:[0,36]}],&quot;text&quot;:&quot;histone and methylation modifications&quot;}],&quot;_lastCaretLocation&quot;:{&quot;lineIndex&quot;:0,&quot;runIndex&quot;:-1,&quot;charIndex&quot;:-1,&quot;endOfLine&quot;:true}},&quot;format&quot;:&quot;BETTER_TEXT&quot;,&quot;size&quot;:{&quot;x&quot;:118.33762465462128,&quot;y&quot;:46.339790901913695},&quot;targetSize&quot;:{&quot;x&quot;:118.33762465462128,&quot;y&quot;:46.339790901913695}},&quot;parent&quot;:{&quot;type&quot;:&quot;CHILD&quot;,&quot;parentId&quot;:&quot;27dc033b-bb6c-48f6-8305-3497b48762b3&quot;,&quot;order&quot;:&quot;95&quot;}},&quot;3db391b5-664c-455c-900d-67470d49743d&quot;:{&quot;relativeTransform&quot;:{&quot;translate&quot;:{&quot;x&quot;:48.91420779968826,&quot;y&quot;:-146.16907012236965},&quot;rotate&quot;:0.9473301653366768},&quot;type&quot;:&quot;FIGURE_OBJECT&quot;,&quot;id&quot;:&quot;3db391b5-664c-455c-900d-67470d49743d&quot;,&quot;parent&quot;:{&quot;type&quot;:&quot;CHILD&quot;,&quot;parentId&quot;:&quot;27dc033b-bb6c-48f6-8305-3497b48762b3&quot;,&quot;order&quot;:&quot;97&quot;},&quot;name&quot;:&quot;Ribosome (with mRNA)&quot;,&quot;displayName&quot;:&quot;Ribosome (with mRNA)&quot;,&quot;source&quot;:{&quot;id&quot;:&quot;63a0a78adabeff9653b0bfa5&quot;,&quot;type&quot;:&quot;ASSETS&quot;},&quot;isPremium&quot;:true},&quot;f9ec44bf-5942-49f8-9091-bc39a1621b04&quot;:{&quot;type&quot;:&quot;FIGURE_OBJECT&quot;,&quot;id&quot;:&quot;f9ec44bf-5942-49f8-9091-bc39a1621b04&quot;,&quot;name&quot;:&quot;dsDNA brush 3 (wavy)&quot;,&quot;relativeTransform&quot;:{&quot;translate&quot;:{&quot;x&quot;:-36.77612711317751,&quot;y&quot;:-52.016165338234416},&quot;rotate&quot;:0},&quot;opacity&quot;:1,&quot;source&quot;:{&quot;id&quot;:&quot;5f205654bf810100aa08254c&quot;,&quot;type&quot;:&quot;ASSETS&quot;},&quot;path&quot;:{&quot;type&quot;:&quot;POLY_LINE&quot;,&quot;points&quot;:[{&quot;x&quot;:-51.768799141258434,&quot;y&quot;:0.06496344645800048},{&quot;x&quot;:-25.169907095956642,&quot;y&quot;:5.772309276490798},{&quot;x&quot;:23.505689370013783,&quot;y&quot;:-5.744442551716196},{&quot;x&quot;:51.768799141258434,&quot;y&quot;:-0.22281834300253991}],&quot;closed&quot;:false},&quot;pathStyles&quot;:[{&quot;type&quot;:&quot;FILL&quot;,&quot;fillStyle&quot;:&quot;rgba(0,0,0,0)&quot;},{&quot;type&quot;:&quot;STROKE&quot;,&quot;strokeStyle&quot;:&quot;rgba(0,0,0,0)&quot;,&quot;lineWidth&quot;:7.340764527629079,&quot;lineJoin&quot;:&quot;round&quot;}],&quot;pathSmoothing&quot;:{&quot;type&quot;:&quot;CATMULL_SMOOTHING&quot;,&quot;smoothing&quot;:0.2},&quot;pathPattern&quot;:{&quot;type&quot;:&quot;ROW&quot;,&quot;patternId&quot;:&quot;67fbf3b7-dffe-4ca2-b435-286ecde5c374&quot;,&quot;patternTransform&quot;:{&quot;translate&quot;:{&quot;x&quot;:-0.00002540549651012527,&quot;y&quot;:-0.5},&quot;rotate&quot;:0,&quot;skewX&quot;:0,&quot;scale&quot;:{&quot;x&quot;:0.005076142131979695,&quot;y&quot;:0.005076142131979695}},&quot;xUnits&quot;:&quot;STROKE_WIDTH&quot;,&quot;yUnits&quot;:&quot;STROKE_WIDTH&quot;,&quot;bending&quot;:true,&quot;repeat&quot;:{&quot;distance&quot;:1.8661421567655458,&quot;align&quot;:&quot;CENTER&quot;},&quot;isPremium&quot;:true},&quot;isLocked&quot;:false,&quot;parent&quot;:{&quot;type&quot;:&quot;CHILD&quot;,&quot;parentId&quot;:&quot;3db391b5-664c-455c-900d-67470d49743d&quot;,&quot;order&quot;:&quot;5&quot;},&quot;isPremium&quot;:true},&quot;67fbf3b7-dffe-4ca2-b435-286ecde5c374&quot;:{&quot;type&quot;:&quot;FIGURE_OBJECT&quot;,&quot;id&quot;:&quot;67fbf3b7-dffe-4ca2-b435-286ecde5c374&quot;,&quot;relativeTransform&quot;:{&quot;translate&quot;:{&quot;x&quot;:0,&quot;y&quot;:0},&quot;rotate&quot;:0,&quot;skewX&quot;:0,&quot;scale&quot;:{&quot;x&quot;:1,&quot;y&quot;:1}},&quot;source&quot;:{&quot;type&quot;:&quot;ASSETS&quot;,&quot;id&quot;:&quot;5e71397376df310028d1ed8c&quot;},&quot;name&quot;:&quot;ssDNA (simplified)&quot;},&quot;b30359f4-5f88-45d6-bd81-489bae042ca4&quot;:{&quot;type&quot;:&quot;FIGURE_OBJECT&quot;,&quot;id&quot;:&quot;b30359f4-5f88-45d6-bd81-489bae042ca4&quot;,&quot;parent&quot;:{&quot;type&quot;:&quot;CHILD&quot;,&quot;parentId&quot;:&quot;67fbf3b7-dffe-4ca2-b435-286ecde5c374&quot;,&quot;order&quot;:&quot;5&quot;},&quot;relativeTransform&quot;:{&quot;translate&quot;:{&quot;x&quot;:0,&quot;y&quot;:0},&quot;rotate&quot;:0,&quot;skewX&quot;:0,&quot;scale&quot;:{&quot;x&quot;:1,&quot;y&quot;:1}}},&quot;7a072412-4e09-4e83-ae3b-131b346c7a06&quot;:{&quot;type&quot;:&quot;FIGURE_OBJECT&quot;,&quot;id&quot;:&quot;7a072412-4e09-4e83-ae3b-131b346c7a06&quot;,&quot;parent&quot;:{&quot;type&quot;:&quot;CHILD&quot;,&quot;parentId&quot;:&quot;b30359f4-5f88-45d6-bd81-489bae042ca4&quot;,&quot;order&quot;:&quot;5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367.63,&quot;y&quot;:141.2,&quot;isEndPoint&quot;:true},{&quot;x&quot;:350.99,&quot;y&quot;:128.64999999999998,&quot;isEndPoint&quot;:false},{&quot;x&quot;:336.37,&quot;y&quot;:108.67999999999998,&quot;isEndPoint&quot;:false},{&quot;x&quot;:321.13,&quot;y&quot;:86.92999999999998,&quot;isEndPoint&quot;:true},{&quot;x&quot;:293.62,&quot;y&quot;:47.67,&quot;isEndPoint&quot;:false},{&quot;x&quot;:265.18,&quot;y&quot;:7.08,&quot;isEndPoint&quot;:false},{&quot;x&quot;:217,&quot;y&quot;:7.08,&quot;isEndPoint&quot;:true},{&quot;x&quot;:168.82,&quot;y&quot;:7.08,&quot;isEndPoint&quot;:false},{&quot;x&quot;:140.4,&quot;y&quot;:47.67,&quot;isEndPoint&quot;:false},{&quot;x&quot;:112.89,&quot;y&quot;:86.92999999999999,&quot;isEndPoint&quot;:true},{&quot;x&quot;:88.75,&quot;y&quot;:121.36999999999999,&quot;isEndPoint&quot;:false},{&quot;x&quot;:65.96000000000001,&quot;y&quot;:153.93,&quot;isEndPoint&quot;:false},{&quot;x&quot;:33.83,&quot;y&quot;:153.93,&quot;isEndPoint&quot;:true},{&quot;x&quot;:22.56,&quot;y&quot;:153.9,&quot;isEndPoint&quot;:false},{&quot;x&quot;:11,&quot;y&quot;:149.44,&quot;isEndPoint&quot;:false},{&quot;x&quot;:0.11,&quot;y&quot;:141.2,&quot;isEndPoint&quot;:true},{&quot;x&quot;:0,&quot;y&quot;:182.8,&quot;isEndPoint&quot;:true},{&quot;x&quot;:0.35,&quot;y&quot;:182.95000000000002,&quot;isEndPoint&quot;:true},{&quot;x&quot;:10.905530717350821,&quot;y&quot;:187.59644786408347,&quot;isEndPoint&quot;:false},{&quot;x&quot;:22.317101480766773,&quot;y&quot;:189.98095518778234,&quot;isEndPoint&quot;:false},{&quot;x&quot;:33.84999999999999,&quot;y&quot;:189.95000000000002,&quot;isEndPoint&quot;:true},{&quot;x&quot;:84.73999999999998,&quot;y&quot;:189.95000000000002,&quot;isEndPoint&quot;:false},{&quot;x&quot;:115.38999999999999,&quot;y&quot;:146.21,&quot;isEndPoint&quot;:false},{&quot;x&quot;:142.45,&quot;y&quot;:107.60000000000002,&quot;isEndPoint&quot;:true},{&quot;x&quot;:165.68,&quot;y&quot;:74.45,&quot;isEndPoint&quot;:false},{&quot;x&quot;:187.62,&quot;y&quot;:43.13,&quot;isEndPoint&quot;:false},{&quot;x&quot;:217,&quot;y&quot;:43.13,&quot;isEndPoint&quot;:true},{&quot;x&quot;:246.38,&quot;y&quot;:43.13,&quot;isEndPoint&quot;:false},{&quot;x&quot;:268.35,&quot;y&quot;:74.46000000000001,&quot;isEndPoint&quot;:false},{&quot;x&quot;:291.58,&quot;y&quot;:107.62,&quot;isEndPoint&quot;:true},{&quot;x&quot;:311.82,&quot;y&quot;:136.5,&quot;isEndPoint&quot;:false},{&quot;x&quot;:335.58,&quot;y&quot;:168.97,&quot;isEndPoint&quot;:false},{&quot;x&quot;:367.58,&quot;y&quot;:182.8,&quot;isEndPoint&quot;:true}],&quot;closed&quot;:true}},&quot;pathStyles&quot;:[{&quot;type&quot;:&quot;FILL&quot;,&quot;fillStyle&quot;:&quot;#030351&quot;}],&quot;opacity&quot;:1},&quot;f0d2d02d-8f6e-4beb-b097-7b6f22aa4122&quot;:{&quot;relativeTransform&quot;:{&quot;translate&quot;:{&quot;x&quot;:-121.44027588782465,&quot;y&quot;:-40.380191619869535},&quot;rotate&quot;:0},&quot;type&quot;:&quot;FIGURE_OBJECT&quot;,&quot;id&quot;:&quot;f0d2d02d-8f6e-4beb-b097-7b6f22aa4122&quot;,&quot;parent&quot;:{&quot;type&quot;:&quot;CHILD&quot;,&quot;parentId&quot;:&quot;3db391b5-664c-455c-900d-67470d49743d&quot;,&quot;order&quot;:&quot;2&quot;},&quot;name&quot;:&quot;Ribosome&quot;,&quot;displayName&quot;:&quot;Ribosome&quot;,&quot;source&quot;:{&quot;id&quot;:&quot;63a099c82ea84f4aa3be982f&quot;,&quot;type&quot;:&quot;ASSETS&quot;},&quot;isPremium&quot;:true,&quot;opacity&quot;:1},&quot;c4bd3ae1-032e-467f-83b5-d2fcce6891a1&quot;:{&quot;id&quot;:&quot;c4bd3ae1-032e-467f-83b5-d2fcce6891a1&quot;,&quot;name&quot;:&quot;50s ribosome subunit&quot;,&quot;displayName&quot;:&quot;&quot;,&quot;type&quot;:&quot;FIGURE_OBJECT&quot;,&quot;relativeTransform&quot;:{&quot;translate&quot;:{&quot;x&quot;:55.90069701079253,&quot;y&quot;:-11.857159872208419},&quot;rotate&quot;:0,&quot;skewX&quot;:-8.956246044633058e-32,&quot;scale&quot;:{&quot;x&quot;:0.23523277659772562,&quot;y&quot;:0.20747878564907843}},&quot;image&quot;:{&quot;url&quot;:&quot;https://icons.biorender.com/biorender/63a09556c2bb5200216dabd9/20221219164820/image/50s-ribosome-subunit.png&quot;,&quot;fallbackUrl&quot;:&quot;https://res.cloudinary.com/dlcjuc3ej/image/upload/v1671468500/wd0nk3n3wmvxqziz8rhp.svg#/keystone/api/icons/63a09556c2bb5200216dabd9/20221219164820/image/50s-ribosome-subunit.svg&quot;,&quot;isPremium&quot;:false,&quot;size&quot;:{&quot;x&quot;:100,&quot;y&quot;:64.28571428571428}},&quot;source&quot;:{&quot;id&quot;:&quot;63a09556c2bb5200216dabd9&quot;,&quot;type&quot;:&quot;ASSETS&quot;},&quot;isPremium&quot;:false,&quot;parent&quot;:{&quot;type&quot;:&quot;CHILD&quot;,&quot;parentId&quot;:&quot;f0d2d02d-8f6e-4beb-b097-7b6f22aa4122&quot;,&quot;order&quot;:&quot;2&quot;},&quot;opacity&quot;:1},&quot;b14fbca6-7606-433c-93da-b53318ded3c8&quot;:{&quot;id&quot;:&quot;b14fbca6-7606-433c-93da-b53318ded3c8&quot;,&quot;name&quot;:&quot;30s ribosome subunit&quot;,&quot;displayName&quot;:&quot;&quot;,&quot;type&quot;:&quot;FIGURE_OBJECT&quot;,&quot;relativeTransform&quot;:{&quot;translate&quot;:{&quot;x&quot;:55.95301535837622,&quot;y&quot;:-2.8615875578645213},&quot;rotate&quot;:0,&quot;skewX&quot;:-8.956246044633058e-32,&quot;scale&quot;:{&quot;x&quot;:0.23523277659772562,&quot;y&quot;:0.20747878564907843}},&quot;image&quot;:{&quot;url&quot;:&quot;https://icons.biorender.com/biorender/63a09716c2bb5200216dabe7/20221219165448/image/30s-ribosome-subunit.png&quot;,&quot;fallbackUrl&quot;:&quot;https://res.cloudinary.com/dlcjuc3ej/image/upload/v1671468888/pblmmlmmaanexzvd5ebx.svg#/keystone/api/icons/63a09716c2bb5200216dabe7/20221219165448/image/30s-ribosome-subunit.svg&quot;,&quot;isPremium&quot;:false,&quot;size&quot;:{&quot;x&quot;:100,&quot;y&quot;:45}},&quot;source&quot;:{&quot;id&quot;:&quot;63a09716c2bb5200216dabe7&quot;,&quot;type&quot;:&quot;ASSETS&quot;},&quot;isPremium&quot;:false,&quot;parent&quot;:{&quot;type&quot;:&quot;CHILD&quot;,&quot;parentId&quot;:&quot;f0d2d02d-8f6e-4beb-b097-7b6f22aa4122&quot;,&quot;order&quot;:&quot;5&quot;},&quot;opacity&quot;:1},&quot;ad6800f8-32eb-4ee1-9861-865fac74e005&quot;:{&quot;id&quot;:&quot;ad6800f8-32eb-4ee1-9861-865fac74e005&quot;,&quot;type&quot;:&quot;FIGURE_OBJECT&quot;,&quot;relativeTransform&quot;:{&quot;translate&quot;:{&quot;x&quot;:68.52401103006822,&quot;y&quot;:-95.1458406350751},&quot;rotate&quot;:0},&quot;text&quot;:{&quot;textData&quot;:{&quot;lineSpacing&quot;:&quot;normal&quot;,&quot;alignment&quot;:&quot;center&quot;,&quot;verticalAlign&quot;:&quot;CENTER&quot;,&quot;lines&quot;:[{&quot;runs&quot;:[{&quot;style&quot;:{&quot;fontFamily&quot;:&quot;Dejavu Sans&quot;,&quot;fontSize&quot;:13.28826120753521,&quot;color&quot;:&quot;black&quot;,&quot;fontWeight&quot;:&quot;normal&quot;,&quot;fontStyle&quot;:&quot;normal&quot;,&quot;decoration&quot;:&quot;none&quot;},&quot;range&quot;:[0,17]}],&quot;text&quot;:&quot;mRNA modifications&quot;}],&quot;_lastCaretLocation&quot;:{&quot;lineIndex&quot;:0,&quot;runIndex&quot;:-1,&quot;charIndex&quot;:-1,&quot;endOfLine&quot;:true}},&quot;format&quot;:&quot;BETTER_TEXT&quot;,&quot;size&quot;:{&quot;x&quot;:89.3566009358506,&quot;y&quot;:46.34014466675384},&quot;targetSize&quot;:{&quot;x&quot;:89.3566009358506,&quot;y&quot;:46.34014466675384}},&quot;parent&quot;:{&quot;type&quot;:&quot;CHILD&quot;,&quot;parentId&quot;:&quot;27dc033b-bb6c-48f6-8305-3497b48762b3&quot;,&quot;order&quot;:&quot;98&quot;}},&quot;d9962199-ec69-4872-b44e-9afcc60d71d3&quot;:{&quot;relativeTransform&quot;:{&quot;translate&quot;:{&quot;x&quot;:167.01170799089107,&quot;y&quot;:-204.84933157186163},&quot;rotate&quot;:0.8265171961236598},&quot;type&quot;:&quot;FIGURE_OBJECT&quot;,&quot;id&quot;:&quot;d9962199-ec69-4872-b44e-9afcc60d71d3&quot;,&quot;name&quot;:&quot;Peptide brush (wavy)&quot;,&quot;opacity&quot;:1,&quot;source&quot;:{&quot;id&quot;:&quot;6169d24efc595f00a85d7bcc&quot;,&quot;type&quot;:&quot;ASSETS&quot;},&quot;path&quot;:{&quot;type&quot;:&quot;POLY_LINE&quot;,&quot;points&quot;:[{&quot;x&quot;:-57.2541230261115,&quot;y&quot;:4.4923666081337155},{&quot;x&quot;:-20.724281124100738,&quot;y&quot;:-5.762046308728898},{&quot;x&quot;:22.199611068676617,&quot;y&quot;:5.684324942678395},{&quot;x&quot;:57.25412302611146,&quot;y&quot;:-3.6158516990900313}],&quot;closed&quot;:false},&quot;pathStyles&quot;:[{&quot;type&quot;:&quot;FILL&quot;,&quot;fillStyle&quot;:&quot;rgba(0,0,0,0)&quot;},{&quot;type&quot;:&quot;STROKE&quot;,&quot;strokeStyle&quot;:&quot;rgba(0,0,0,0)&quot;,&quot;lineWidth&quot;:7.153982032129559,&quot;lineJoin&quot;:&quot;round&quot;}],&quot;pathSmoothing&quot;:{&quot;type&quot;:&quot;CATMULL_SMOOTHING&quot;,&quot;smoothing&quot;:0.2},&quot;pathPattern&quot;:{&quot;type&quot;:&quot;ROW&quot;,&quot;patternId&quot;:&quot;9beedad3-eac7-4f76-b19a-0aed637d6be7&quot;,&quot;patternTransform&quot;:{&quot;translate&quot;:{&quot;x&quot;:0,&quot;y&quot;:-0.5},&quot;rotate&quot;:0,&quot;skewX&quot;:0,&quot;scale&quot;:{&quot;x&quot;:0.006666666666666667,&quot;y&quot;:0.006666666666666668}},&quot;xUnits&quot;:&quot;STROKE_WIDTH&quot;,&quot;yUnits&quot;:&quot;STROKE_WIDTH&quot;,&quot;bending&quot;:true,&quot;repeat&quot;:{&quot;distance&quot;:0.9472666422526042,&quot;align&quot;:&quot;LEFT&quot;},&quot;isPremium&quot;:true},&quot;isLocked&quot;:false,&quot;parent&quot;:{&quot;type&quot;:&quot;CHILD&quot;,&quot;parentId&quot;:&quot;27dc033b-bb6c-48f6-8305-3497b48762b3&quot;,&quot;order&quot;:&quot;99&quot;},&quot;displayName&quot;:&quot;Peptide brush (wavy)&quot;,&quot;isPremium&quot;:true},&quot;9beedad3-eac7-4f76-b19a-0aed637d6be7&quot;:{&quot;type&quot;:&quot;FIGURE_OBJECT&quot;,&quot;id&quot;:&quot;9beedad3-eac7-4f76-b19a-0aed637d6be7&quot;,&quot;relativeTransform&quot;:{&quot;translate&quot;:{&quot;x&quot;:0,&quot;y&quot;:0},&quot;rotate&quot;:0,&quot;skewX&quot;:0,&quot;scale&quot;:{&quot;x&quot;:1,&quot;y&quot;:1}},&quot;source&quot;:{&quot;type&quot;:&quot;ASSETS&quot;,&quot;id&quot;:&quot;6169b883d6c5c90029eaf301&quot;},&quot;name&quot;:&quot;Peptide (for brush)&quot;},&quot;8276a578-ce45-4a58-a708-1966e1224548&quot;:{&quot;type&quot;:&quot;FIGURE_OBJECT&quot;,&quot;id&quot;:&quot;8276a578-ce45-4a58-a708-1966e1224548&quot;,&quot;parent&quot;:{&quot;type&quot;:&quot;CHILD&quot;,&quot;parentId&quot;:&quot;9beedad3-eac7-4f76-b19a-0aed637d6be7&quot;,&quot;order&quot;:&quot;1&quot;},&quot;relativeTransform&quot;:{&quot;translate&quot;:{&quot;x&quot;:71.05,&quot;y&quot;:75},&quot;rotate&quot;:0,&quot;skewX&quot;:0,&quot;scale&quot;:{&quot;x&quot;:1,&quot;y&quot;:1}},&quot;path&quot;:{&quot;type&quot;:&quot;ELLIPSE&quot;,&quot;size&quot;:{&quot;x&quot;:140.64,&quot;y&quot;:140.64}},&quot;pathStyles&quot;:[{&quot;type&quot;:&quot;FILL&quot;,&quot;fillStyle&quot;:&quot;#3b9a8a&quot;}],&quot;opacity&quot;:1},&quot;8e19e87f-58f1-4eb4-82ab-2d21e4475849&quot;:{&quot;type&quot;:&quot;FIGURE_OBJECT&quot;,&quot;id&quot;:&quot;8e19e87f-58f1-4eb4-82ab-2d21e4475849&quot;,&quot;parent&quot;:{&quot;type&quot;:&quot;CHILD&quot;,&quot;parentId&quot;:&quot;9beedad3-eac7-4f76-b19a-0aed637d6be7&quot;,&quot;order&quot;:&quot;2&quot;},&quot;relativeTransform&quot;:{&quot;translate&quot;:{&quot;x&quot;:57.75097676719048,&quot;y&quot;:61.71014270091084},&quot;rotate&quot;:-0.7853981633974483,&quot;skewX&quot;:0,&quot;scale&quot;:{&quot;x&quot;:1,&quot;y&quot;:1}},&quot;path&quot;:{&quot;type&quot;:&quot;ELLIPSE&quot;,&quot;size&quot;:{&quot;x&quot;:26.58,&quot;y&quot;:26.58}},&quot;pathStyles&quot;:[{&quot;type&quot;:&quot;FILL&quot;,&quot;fillStyle&quot;:&quot;#63bdad&quot;}],&quot;opacity&quot;:1},&quot;50fa7f95-69ef-40e9-903a-0b112d9772d1&quot;:{&quot;type&quot;:&quot;FIGURE_OBJECT&quot;,&quot;id&quot;:&quot;50fa7f95-69ef-40e9-903a-0b112d9772d1&quot;,&quot;parent&quot;:{&quot;type&quot;:&quot;CHILD&quot;,&quot;parentId&quot;:&quot;9beedad3-eac7-4f76-b19a-0aed637d6be7&quot;,&quot;order&quot;:&quot;5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71.05,&quot;y&quot;:4.68,&quot;isEndPoint&quot;:true},{&quot;x&quot;:42.60730527881207,&quot;y&quot;:4.675955248150089,&quot;isEndPoint&quot;:false},{&quot;x&quot;:16.96301264088911,&quot;y&quot;:21.806308520930365,&quot;isEndPoint&quot;:false},{&quot;x&quot;:6.075661837108569,&quot;y&quot;:48.08277121738416,&quot;isEndPoint&quot;:true},{&quot;x&quot;:-4.811688966671952,&quot;y&quot;:74.35923391383798,&quot;isEndPoint&quot;:false},{&quot;x&quot;:1.202123159700946,&quot;y&quot;:104.60675962848731,&quot;isEndPoint&quot;:false},{&quot;x&quot;:21.31271548737054,&quot;y&quot;:124.72021223098662,&quot;isEndPoint&quot;:true},{&quot;x&quot;:41.42330781504013,&quot;y&quot;:144.8336648334859,&quot;isEndPoint&quot;:false},{&quot;x&quot;:71.66997795648962,&quot;y&quot;:150.85177861639414,&quot;isEndPoint&quot;:false},{&quot;x&quot;:97.94798875537772,&quot;y&quot;:139.96816488674398,&quot;isEndPoint&quot;:true},{&quot;x&quot;:124.22599955426583,&quot;y&quot;:129.08455115709384,&quot;isEndPoint&quot;:false},{&quot;x&quot;:141.35999971240386,&quot;y&quot;:103.44269500878413,&quot;isEndPoint&quot;:false},{&quot;x&quot;:141.36,&quot;y&quot;:75.00000000000007,&quot;isEndPoint&quot;:true},{&quot;x&quot;:141.36,&quot;y&quot;:36.16724058861945,&quot;isEndPoint&quot;:false},{&quot;x&quot;:109.8827575967114,&quot;y&quot;:4.685521899437333,&quot;isEndPoint&quot;:false},{&quot;x&quot;:71.04999928896474,&quot;y&quot;:4.679999999898911,&quot;isEndPoint&quot;:true}],&quot;closed&quot;:true},{&quot;points&quot;:[{&quot;x&quot;:64.05,&quot;y&quot;:122.37,&quot;isEndPoint&quot;:true},{&quot;x&quot;:40.87340378573094,&quot;y&quot;:122.37404478125082,&quot;isEndPoint&quot;:false},{&quot;x&quot;:19.976675648224685,&quot;y&quot;:108.41591273877026,&quot;isEndPoint&quot;:false},{&quot;x&quot;:11.104573449836096,&quot;y&quot;:87.00469065732723,&quot;isEndPoint&quot;:true},{&quot;x&quot;:2.2324712514474996,&quot;y&quot;:65.59346857588419,&quot;isEndPoint&quot;:false},{&quot;x&quot;:7.132347385679687,&quot;y&quot;:40.9460770133405,&quot;isEndPoint&quot;:false},{&quot;x&quot;:23.519245749862968,&quot;y&quot;:24.55631830732372,&quot;isEndPoint&quot;:true},{&quot;x&quot;:39.90614411404624,&quot;y&quot;:8.166559601306929,&quot;isEndPoint&quot;:false},{&quot;x&quot;:64.5526800998351,&quot;y&quot;:3.2623817018641574,&quot;isEndPoint&quot;:false},{&quot;x&quot;:85.96545035016264,&quot;y&quot;:12.130746751083379,&quot;isEndPoint&quot;:true},{&quot;x&quot;:107.37822060049018,&quot;y&quot;:20.999111800302607,&quot;isEndPoint&quot;:false},{&quot;x&quot;:121.33999964705225,&quot;y&quot;:41.89340343278321,&quot;isEndPoint&quot;:false},{&quot;x&quot;:121.34,&quot;y&quot;:65.07000000000001,&quot;isEndPoint&quot;:true},{&quot;x&quot;:121.34265239637409,&quot;y&quot;:80.26425277384593,&quot;isEndPoint&quot;:false},{&quot;x&quot;:115.30930262531786,&quot;y&quot;:94.83724214670417,&quot;isEndPoint&quot;:false},{&quot;x&quot;:104.56721881764354,&quot;y&quot;:105.58307668195775,&quot;isEndPoint&quot;:true},{&quot;x&quot;:93.82513500996922,&quot;y&quot;:116.32891121721133,&quot;isEndPoint&quot;:false},{&quot;x&quot;:79.2542527738883,&quot;y&quot;:122.36734806656273,&quot;isEndPoint&quot;:false},{&quot;x&quot;:64.05999999998079,&quot;y&quot;:122.37,&quot;isEndPoint&quot;:true}],&quot;closed&quot;:true}]},&quot;pathStyles&quot;:[{&quot;type&quot;:&quot;FILL&quot;,&quot;fillStyle&quot;:&quot;#07888e&quot;}],&quot;opacity&quot;:1},&quot;28cd6da1-bc63-40c6-97f7-8f76a57a047b&quot;:{&quot;type&quot;:&quot;FIGURE_OBJECT&quot;,&quot;id&quot;:&quot;28cd6da1-bc63-40c6-97f7-8f76a57a047b&quot;,&quot;parent&quot;:{&quot;type&quot;:&quot;CHILD&quot;,&quot;parentId&quot;:&quot;9beedad3-eac7-4f76-b19a-0aed637d6be7&quot;,&quot;order&quot;:&quot;6&quot;}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104.13,&quot;y&quot;:12.94,&quot;isEndPoint&quot;:true},{&quot;x&quot;:131.28545097685173,&quot;y&quot;:28.541241596983497,&quot;isEndPoint&quot;:false},{&quot;x&quot;:144.62238872372802,&quot;y&quot;:60.40074552608949,&quot;isEndPoint&quot;:false},{&quot;x&quot;:136.67948492379122,&quot;y&quot;:90.6947636872479,&quot;isEndPoint&quot;:true},{&quot;x&quot;:128.73658112385442,&quot;y&quot;:120.9887818484063,&quot;isEndPoint&quot;:false},{&quot;x&quot;:101.48331214795171,&quot;y&quot;:142.2057851523574,&quot;isEndPoint&quot;:false},{&quot;x&quot;:70.16647537908223,&quot;y&quot;:142.4759553128693,&quot;isEndPoint&quot;:true},{&quot;x&quot;:38.84963861021275,&quot;y&quot;:142.74612547338123,&quot;isEndPoint&quot;:false},{&quot;x&quot;:11.234375308989215,&quot;y&quot;:122.00247266398263,&quot;isEndPoint&quot;:false},{&quot;x&quot;:2.769999999999996,&quot;y&quot;:91.85,&quot;isEndPoint&quot;:true},{&quot;x&quot;:10.513772993865011,&quot;y&quot;:123.19992829601524,&quot;isEndPoint&quot;:false},{&quot;x&quot;:38.61404876538476,&quot;y&quot;:145.24627773826586,&quot;isEndPoint&quot;:false},{&quot;x&quot;:70.9061584765796,&quot;y&quot;:145.30689742125972,&quot;isEndPoint&quot;:true},{&quot;x&quot;:103.19826818777446,&quot;y&quot;:145.36751710425358,&quot;isEndPoint&quot;:false},{&quot;x&quot;:131.38111770874696,&quot;y&quot;:123.42682397382798,&quot;isEndPoint&quot;:false},{&quot;x&quot;:139.24253769563393,&quot;y&quot;:92.1061901977438,&quot;isEndPoint&quot;:true},{&quot;x&quot;:147.1039576825209,&quot;y&quot;:60.78555642165962,&quot;isEndPoint&quot;:false},{&quot;x&quot;:132.62307096472415,&quot;y&quot;:28.13634598661814,&quot;isEndPoint&quot;:false},{&quot;x&quot;:104.13000000000002,&quot;y&quot;:12.940000000000012,&quot;isEndPoint&quot;:true}],&quot;closed&quot;:true}},&quot;pathStyles&quot;:[{&quot;type&quot;:&quot;FILL&quot;,&quot;fillStyle&quot;:&quot;#3b9a8a&quot;}],&quot;opacity&quot;:1},&quot;31437d13-51b5-4a95-a962-ce773eb67d43&quot;:{&quot;type&quot;:&quot;FIGURE_OBJECT&quot;,&quot;id&quot;:&quot;31437d13-51b5-4a95-a962-ce773eb67d43&quot;,&quot;parent&quot;:{&quot;type&quot;:&quot;CHILD&quot;,&quot;parentId&quot;:&quot;9beedad3-eac7-4f76-b19a-0aed637d6be7&quot;,&quot;order&quot;:&quot;7&quot;},&quot;relativeTransform&quot;:{&quot;translate&quot;:{&quot;x&quot;:0,&quot;y&quot;:0},&quot;rotate&quot;:0,&quot;skewX&quot;:0,&quot;scale&quot;:{&quot;x&quot;:1,&quot;y&quot;:1}},&quot;path&quot;:{&quot;type&quot;:&quot;MULTI_SPLINE&quot;,&quot;splines&quot;:[{&quot;points&quot;:[{&quot;x&quot;:71.05,&quot;y&quot;:9.68,&quot;isEndPoint&quot;:true},{&quot;x&quot;:107.12523985894742,&quot;y&quot;:9.680000000000007,&quot;isEndPoint&quot;:false},{&quot;x&quot;:136.37,&quot;y&quot;:38.92476014105258,&quot;isEndPoint&quot;:false},{&quot;x&quot;:136.37,&quot;y&quot;:75,&quot;isEndPoint&quot;:true},{&quot;x&quot;:136.37,&quot;y&quot;:111.07523985894741,&quot;isEndPoint&quot;:false},{&quot;x&quot;:107.12523985894742,&quot;y&quot;:140.32,&quot;isEndPoint&quot;:false},{&quot;x&quot;:71.05,&quot;y&quot;:140.32,&quot;isEndPoint&quot;:true},{&quot;x&quot;:34.974760141052585,&quot;y&quot;:140.32,&quot;isEndPoint&quot;:false},{&quot;x&quot;:5.730000000000018,&quot;y&quot;:111.07523985894743,&quot;isEndPoint&quot;:false},{&quot;x&quot;:5.730000000000004,&quot;y&quot;:75.00000000000001,&quot;isEndPoint&quot;:true},{&quot;x&quot;:5.768580809497848,&quot;y&quot;:38.940752925847164,&quot;isEndPoint&quot;:false},{&quot;x&quot;:34.99075292583864,&quot;y&quot;:9.718580809502555,&quot;isEndPoint&quot;:false},{&quot;x&quot;:71.04999999999573,&quot;y&quot;:9.680000000000021,&quot;isEndPoint&quot;:true}],&quot;closed&quot;:false},{&quot;points&quot;:[{&quot;x&quot;:71.04999999999573,&quot;y&quot;:4.680000000000021,&quot;isEndPoint&quot;:true},{&quot;x&quot;:42.60730527881207,&quot;y&quot;:4.675955248150089,&quot;isEndPoint&quot;:false},{&quot;x&quot;:16.96301264088911,&quot;y&quot;:21.806308520930365,&quot;isEndPoint&quot;:false},{&quot;x&quot;:6.075661837108569,&quot;y&quot;:48.08277121738416,&quot;isEndPoint&quot;:true},{&quot;x&quot;:-4.811688966671952,&quot;y&quot;:74.35923391383798,&quot;isEndPoint&quot;:false},{&quot;x&quot;:1.202123159700946,&quot;y&quot;:104.60675962848731,&quot;isEndPoint&quot;:false},{&quot;x&quot;:21.31271548737054,&quot;y&quot;:124.72021223098662,&quot;isEndPoint&quot;:true},{&quot;x&quot;:41.42330781504013,&quot;y&quot;:144.8336648334859,&quot;isEndPoint&quot;:false},{&quot;x&quot;:71.66997795648962,&quot;y&quot;:150.85177861639414,&quot;isEndPoint&quot;:false},{&quot;x&quot;:97.94798875537772,&quot;y&quot;:139.96816488674398,&quot;isEndPoint&quot;:true},{&quot;x&quot;:124.22599955426583,&quot;y&quot;:129.08455115709384,&quot;isEndPoint&quot;:false},{&quot;x&quot;:141.35999971240386,&quot;y&quot;:103.44269500878413,&quot;isEndPoint&quot;:false},{&quot;x&quot;:141.36,&quot;y&quot;:75.00000000000007,&quot;isEndPoint&quot;:true},{&quot;x&quot;:141.36,&quot;y&quot;:36.16724058861945,&quot;isEndPoint&quot;:false},{&quot;x&quot;:109.8827575967114,&quot;y&quot;:4.685521899437333,&quot;isEndPoint&quot;:false},{&quot;x&quot;:71.04999928896474,&quot;y&quot;:4.679999999898911,&quot;isEndPoint&quot;:true}],&quot;closed&quot;:true}]},&quot;pathStyles&quot;:[{&quot;type&quot;:&quot;FILL&quot;,&quot;fillStyle&quot;:&quot;#165441&quot;}],&quot;opacity&quot;:1},&quot;e13cabd2-fce3-4402-a605-0089b84747ba&quot;:{&quot;id&quot;:&quot;e13cabd2-fce3-4402-a605-0089b84747ba&quot;,&quot;type&quot;:&quot;FIGURE_OBJECT&quot;,&quot;relativeTransform&quot;:{&quot;translate&quot;:{&quot;x&quot;:160.90801670515074,&quot;y&quot;:-95.14563291171925},&quot;rotate&quot;:0},&quot;text&quot;:{&quot;textData&quot;:{&quot;lineSpacing&quot;:&quot;normal&quot;,&quot;alignment&quot;:&quot;center&quot;,&quot;verticalAlign&quot;:&quot;CENTER&quot;,&quot;lines&quot;:[{&quot;runs&quot;:[{&quot;style&quot;:{&quot;fontFamily&quot;:&quot;Dejavu Sans&quot;,&quot;fontSize&quot;:13.28826120753521,&quot;color&quot;:&quot;black&quot;,&quot;fontWeight&quot;:&quot;normal&quot;,&quot;fontStyle&quot;:&quot;normal&quot;,&quot;decoration&quot;:&quot;none&quot;},&quot;range&quot;:[0,4]}],&quot;text&quot;:&quot;gene &quot;},{&quot;runs&quot;:[{&quot;style&quot;:{&quot;fontFamily&quot;:&quot;Dejavu Sans&quot;,&quot;fontSize&quot;:13.28826120753521,&quot;color&quot;:&quot;black&quot;,&quot;fontWeight&quot;:&quot;normal&quot;,&quot;fontStyle&quot;:&quot;normal&quot;,&quot;decoration&quot;:&quot;none&quot;},&quot;range&quot;:[0,9]}],&quot;text&quot;:&quot;expression&quot;,&quot;baseStyle&quot;:{&quot;fontFamily&quot;:&quot;Roboto&quot;,&quot;fontSize&quot;:13.28826120753521,&quot;color&quot;:&quot;black&quot;,&quot;fontWeight&quot;:&quot;normal&quot;,&quot;fontStyle&quot;:&quot;normal&quot;,&quot;decoration&quot;:&quot;none&quot;,&quot;script&quot;:&quot;none&quot;}}],&quot;_lastCaretLocation&quot;:{&quot;lineIndex&quot;:1,&quot;runIndex&quot;:0,&quot;charIndex&quot;:0}},&quot;format&quot;:&quot;BETTER_TEXT&quot;,&quot;size&quot;:{&quot;x&quot;:95.41004350009995,&quot;y&quot;:46.340142976375866},&quot;targetSize&quot;:{&quot;x&quot;:95.41004350009995,&quot;y&quot;:46.340142976375866}},&quot;parent&quot;:{&quot;type&quot;:&quot;CHILD&quot;,&quot;parentId&quot;:&quot;27dc033b-bb6c-48f6-8305-3497b48762b3&quot;,&quot;order&quot;:&quot;995&quot;}},&quot;582bc692-4dce-4754-9958-ec70de5bc67c&quot;:{&quot;type&quot;:&quot;FIGURE_OBJECT&quot;,&quot;id&quot;:&quot;582bc692-4dce-4754-9958-ec70de5bc67c&quot;,&quot;relativeTransform&quot;:{&quot;translate&quot;:{&quot;x&quot;:0,&quot;y&quot;:0},&quot;rotate&quot;:0,&quot;skewX&quot;:0,&quot;scale&quot;:{&quot;x&quot;:1,&quot;y&quot;:1}},&quot;opacity&quot;:1,&quot;path&quot;:{&quot;type&quot;:&quot;POLY_LINE&quot;,&quot;points&quot;:[{&quot;x&quot;:-109.13273076882977,&quot;y&quot;:-198.1421087832465},{&quot;x&quot;:-84.50493309056628,&quot;y&quot;:-198.1421087832465}],&quot;closed&quot;:false},&quot;pathStyles&quot;:[{&quot;type&quot;:&quot;FILL&quot;,&quot;fillStyle&quot;:&quot;rgba(0,0,0,0)&quot;},{&quot;type&quot;:&quot;STROKE&quot;,&quot;strokeStyle&quot;:&quot;#232323&quot;,&quot;lineWidth&quot;:1.812035619209347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27dc033b-bb6c-48f6-8305-3497b48762b3&quot;,&quot;order&quot;:&quot;997&quot;},&quot;connectorInfo&quot;:{&quot;connectedObjects&quot;:[{&quot;objectId&quot;:&quot;d3374db3-8647-46ee-af82-bac3267019ef&quot;,&quot;coordinates&quot;:{&quot;x&quot;:0.5,&quot;y&quot;:0}}],&quot;type&quot;:&quot;LINE&quot;,&quot;offset&quot;:{&quot;x&quot;:0,&quot;y&quot;:0},&quot;bending&quot;:0.1,&quot;firstElementIsHead&quot;:true,&quot;customized&quot;:false}},&quot;565185c0-978c-49a5-9914-e70eab472097&quot;:{&quot;type&quot;:&quot;FIGURE_OBJECT&quot;,&quot;id&quot;:&quot;565185c0-978c-49a5-9914-e70eab472097&quot;,&quot;relativeTransform&quot;:{&quot;translate&quot;:{&quot;x&quot;:216.6151959722871,&quot;y&quot;:-7.427744812136624},&quot;rotate&quot;:0},&quot;opacity&quot;:1,&quot;path&quot;:{&quot;type&quot;:&quot;POLY_LINE&quot;,&quot;points&quot;:[{&quot;x&quot;:-109.13273076882977,&quot;y&quot;:-198.1421087832465},{&quot;x&quot;:-84.50493309056628,&quot;y&quot;:-198.1421087832465}],&quot;closed&quot;:false},&quot;pathStyles&quot;:[{&quot;type&quot;:&quot;FILL&quot;,&quot;fillStyle&quot;:&quot;rgba(0,0,0,0)&quot;},{&quot;type&quot;:&quot;STROKE&quot;,&quot;strokeStyle&quot;:&quot;#232323&quot;,&quot;lineWidth&quot;:1.812035619209347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27dc033b-bb6c-48f6-8305-3497b48762b3&quot;,&quot;order&quot;:&quot;998&quot;},&quot;connectorInfo&quot;:{&quot;connectedObjects&quot;:[],&quot;type&quot;:&quot;LINE&quot;,&quot;offset&quot;:{&quot;x&quot;:0,&quot;y&quot;:0},&quot;bending&quot;:0.1,&quot;firstElementIsHead&quot;:false,&quot;customized&quot;:false}},&quot;a42b178d-efe8-47aa-b2b5-440c6ebd19d7&quot;:{&quot;relativeTransform&quot;:{&quot;translate&quot;:{&quot;x&quot;:142.21975109065232,&quot;y&quot;:294.78340604529876},&quot;rotate&quot;:3.141592653589793,&quot;skewX&quot;:4.955197057380191e-31},&quot;type&quot;:&quot;FIGURE_OBJECT&quot;,&quot;id&quot;:&quot;a42b178d-efe8-47aa-b2b5-440c6ebd19d7&quot;,&quot;opacity&quot;:0.58,&quot;path&quot;:{&quot;type&quot;:&quot;ELLIPSE&quot;,&quot;size&quot;:{&quot;x&quot;:96.1023899935412,&quot;y&quot;:78.55436123002443}},&quot;pathStyles&quot;:[{&quot;type&quot;:&quot;FILL&quot;,&quot;fillStyle&quot;:{&quot;type&quot;:&quot;radial&quot;,&quot;colorStops&quot;:{&quot;0&quot;:&quot;rgba(245, 57, 57, 1)&quot;,&quot;0.699&quot;:&quot;rgba(243, 104, 104, 0)&quot;}}},{&quot;type&quot;:&quot;STROKE&quot;,&quot;strokeStyle&quot;:&quot;rgba(0,0,0,0)&quot;,&quot;lineWidth&quot;:0.5023336086801251,&quot;lineJoin&quot;:&quot;round&quot;}],&quot;isLocked&quot;:false,&quot;parent&quot;:{&quot;type&quot;:&quot;CHILD&quot;,&quot;parentId&quot;:&quot;27dc033b-bb6c-48f6-8305-3497b48762b3&quot;,&quot;order&quot;:&quot;9999&quot;},&quot;name&quot;:&quot;Pain (gradient)&quot;,&quot;displayName&quot;:&quot;Pain (gradient)&quot;,&quot;source&quot;:{&quot;id&quot;:&quot;64021299496731dc3ba0baf7&quot;,&quot;type&quot;:&quot;ASSETS&quot;},&quot;isPremium&quot;:false,&quot;layout&quot;:{&quot;sizeRatio&quot;:{&quot;x&quot;:0.7071067811865476,&quot;y&quot;:0.7071067811865476},&quot;keepAspectRatio&quot;:true}},&quot;3b924d62-fdc6-4192-acb6-4fa5f63488f2&quot;:{&quot;type&quot;:&quot;FIGURE_OBJECT&quot;,&quot;id&quot;:&quot;3b924d62-fdc6-4192-acb6-4fa5f63488f2&quot;,&quot;relativeTransform&quot;:{&quot;translate&quot;:{&quot;x&quot;:142.21940206391696,&quot;y&quot;:299.4537976425666},&quot;rotate&quot;:0},&quot;opacity&quot;:1,&quot;pathStyles&quot;:[{&quot;type&quot;:&quot;FILL&quot;,&quot;fillStyle&quot;:&quot;#232323&quot;}],&quot;text&quot;:{&quot;textData&quot;:{&quot;lineSpacing&quot;:&quot;normal&quot;,&quot;alignment&quot;:&quot;center&quot;,&quot;lines&quot;:[{&quot;runs&quot;:[{&quot;style&quot;:{&quot;fontFamily&quot;:&quot;Dejavu Sans&quot;,&quot;fontSize&quot;:12.080237461395646,&quot;color&quot;:&quot;#232323&quot;,&quot;fontWeight&quot;:&quot;normal&quot;,&quot;fontStyle&quot;:&quot;normal&quot;,&quot;decoration&quot;:&quot;none&quot;,&quot;script&quot;:&quot;none&quot;},&quot;range&quot;:[0,12]}],&quot;text&quot;:&quot;inflammation,&quot;},{&quot;runs&quot;:[{&quot;style&quot;:{&quot;fontFamily&quot;:&quot;Dejavu Sans&quot;,&quot;fontSize&quot;:12.080237461395646,&quot;color&quot;:&quot;#232323&quot;,&quot;fontWeight&quot;:&quot;normal&quot;,&quot;fontStyle&quot;:&quot;normal&quot;,&quot;decoration&quot;:&quot;none&quot;,&quot;script&quot;:&quot;none&quot;},&quot;range&quot;:[0,21]}],&quot;text&quot;:&quot;ketinocyte activation &quot;,&quot;baseStyle&quot;:{&quot;fontFamily&quot;:&quot;Dejavu Sans&quot;,&quot;fontSize&quot;:12.080237461395646,&quot;color&quot;:&quot;#232323&quot;,&quot;fontWeight&quot;:&quot;normal&quot;,&quot;fontStyle&quot;:&quot;normal&quot;,&quot;decoration&quot;:&quot;none&quot;,&quot;script&quot;:&quot;none&quot;}}],&quot;verticalAlign&quot;:&quot;TOP&quot;,&quot;_lastCaretLocation&quot;:{&quot;lineIndex&quot;:1,&quot;runIndex&quot;:0,&quot;charIndex&quot;:0,&quot;endOfLine&quot;:true}},&quot;size&quot;:{&quot;x&quot;:108.51200118597771,&quot;y&quot;:40.891603806824264},&quot;targetSize&quot;:{&quot;x&quot;:108.51200118597771,&quot;y&quot;:40.891603806824264},&quot;format&quot;:&quot;BETTER_TEXT&quot;,&quot;verticalAlign&quot;:&quot;TOP&quot;},&quot;isLocked&quot;:false,&quot;parent&quot;:{&quot;type&quot;:&quot;CHILD&quot;,&quot;parentId&quot;:&quot;27dc033b-bb6c-48f6-8305-3497b48762b3&quot;,&quot;order&quot;:&quot;9993&quot;}},&quot;b184f906-e929-42f3-930e-94a383bc00ea&quot;:{&quot;id&quot;:&quot;b184f906-e929-42f3-930e-94a383bc00ea&quot;,&quot;name&quot;:&quot;Dendritic cell (squeezing)&quot;,&quot;displayName&quot;:&quot;&quot;,&quot;type&quot;:&quot;FIGURE_OBJECT&quot;,&quot;relativeTransform&quot;:{&quot;translate&quot;:{&quot;x&quot;:-129.5394663986693,&quot;y&quot;:293.8703420109713},&quot;rotate&quot;:-0.8611138204494655,&quot;skewX&quot;:1.35710326240027e-16,&quot;scale&quot;:{&quot;x&quot;:0.45223968711466384,&quot;y&quot;:0.4940566937112344}},&quot;image&quot;:{&quot;url&quot;:&quot;https://icons.biorender.com/biorender/6154b6185275170029fdb73a/20210929185900/image/dendritic-cell-squeezing-1-01.png&quot;,&quot;fallbackUrl&quot;:&quot;https://res.cloudinary.com/dlcjuc3ej/image/upload/v1632941940/elqrftgdj5pra4kawmxa.svg#/keystone/api/icons/6154b6185275170029fdb73a/20210929185900/image/dendritic-cell-squeezing-1-01.svg&quot;,&quot;isPremium&quot;:false,&quot;size&quot;:{&quot;x&quot;:140,&quot;y&quot;:148.05755395683454}},&quot;source&quot;:{&quot;id&quot;:&quot;6154b6185275170029fdb73a&quot;,&quot;type&quot;:&quot;ASSETS&quot;},&quot;isPremium&quot;:false,&quot;parent&quot;:{&quot;type&quot;:&quot;CHILD&quot;,&quot;parentId&quot;:&quot;27dc033b-bb6c-48f6-8305-3497b48762b3&quot;,&quot;order&quot;:&quot;99998&quot;}},&quot;1c144d35-fb58-4f43-9376-0925c0b1e2d4&quot;:{&quot;type&quot;:&quot;FIGURE_OBJECT&quot;,&quot;id&quot;:&quot;1c144d35-fb58-4f43-9376-0925c0b1e2d4&quot;,&quot;relativeTransform&quot;:{&quot;translate&quot;:{&quot;x&quot;:-130.75462919845663,&quot;y&quot;:349.27159135874734},&quot;rotate&quot;:0},&quot;opacity&quot;:1,&quot;pathStyles&quot;:[{&quot;type&quot;:&quot;FILL&quot;,&quot;fillStyle&quot;:&quot;#232323&quot;}],&quot;text&quot;:{&quot;textData&quot;:{&quot;lineSpacing&quot;:&quot;normal&quot;,&quot;alignment&quot;:&quot;center&quot;,&quot;lines&quot;:[{&quot;runs&quot;:[{&quot;style&quot;:{&quot;fontFamily&quot;:&quot;Dejavu Sans&quot;,&quot;fontSize&quot;:12.080237461395646,&quot;color&quot;:&quot;#232323&quot;,&quot;fontWeight&quot;:&quot;normal&quot;,&quot;fontStyle&quot;:&quot;normal&quot;,&quot;decoration&quot;:&quot;none&quot;,&quot;script&quot;:&quot;none&quot;},&quot;range&quot;:[0,24]}],&quot;text&quot;:&quot;dendritic cell activation&quot;}],&quot;verticalAlign&quot;:&quot;TOP&quot;,&quot;_lastCaretLocation&quot;:{&quot;lineIndex&quot;:0,&quot;runIndex&quot;:-1,&quot;charIndex&quot;:-1,&quot;endOfLine&quot;:true}},&quot;size&quot;:{&quot;x&quot;:94.31248639845612,&quot;y&quot;:29.91997530437286},&quot;targetSize&quot;:{&quot;x&quot;:94.31248639845612,&quot;y&quot;:29.91997530437286},&quot;format&quot;:&quot;BETTER_TEXT&quot;,&quot;verticalAlign&quot;:&quot;TOP&quot;},&quot;isLocked&quot;:false,&quot;parent&quot;:{&quot;type&quot;:&quot;CHILD&quot;,&quot;parentId&quot;:&quot;27dc033b-bb6c-48f6-8305-3497b48762b3&quot;,&quot;order&quot;:&quot;99999&quot;}},&quot;3be2c73d-f350-4dc1-a401-421ca3595cb4&quot;:{&quot;type&quot;:&quot;FIGURE_OBJECT&quot;,&quot;id&quot;:&quot;3be2c73d-f350-4dc1-a401-421ca3595cb4&quot;,&quot;relativeTransform&quot;:{&quot;translate&quot;:{&quot;x&quot;:-39.7948673601583,&quot;y&quot;:-46.73493130227493},&quot;rotate&quot;:0},&quot;opacity&quot;:1,&quot;path&quot;:{&quot;type&quot;:&quot;POLY_LINE&quot;,&quot;points&quot;:[{&quot;x&quot;:-55.39291221642596,&quot;y&quot;:346.1879018613441},{&quot;x&quot;:-31.917650087947777,&quot;y&quot;:346.1879018613441}],&quot;closed&quot;:false},&quot;pathStyles&quot;:[{&quot;type&quot;:&quot;FILL&quot;,&quot;fillStyle&quot;:&quot;rgba(0,0,0,0)&quot;},{&quot;type&quot;:&quot;STROKE&quot;,&quot;strokeStyle&quot;:&quot;#232323&quot;,&quot;lineWidth&quot;:0.9060178096046735,&quot;lineJoin&quot;:&quot;round&quot;}],&quot;pathMarkers&quot;:{&quot;markerEnd&quot;:{&quot;type&quot;:&quot;PATH&quot;,&quot;units&quot;:{&quot;type&quot;:&quot;STROKE_WIDTH&quot;,&quot;scale&quot;:1.400000000000000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27dc033b-bb6c-48f6-8305-3497b48762b3&quot;,&quot;order&quot;:&quot;99999975&quot;},&quot;connectorInfo&quot;:{&quot;connectedObjects&quot;:[],&quot;type&quot;:&quot;LINE&quot;,&quot;offset&quot;:{&quot;x&quot;:0,&quot;y&quot;:0},&quot;bending&quot;:0.1,&quot;firstElementIsHead&quot;:false,&quot;customized&quot;:false}},&quot;36774c1f-b6cb-4eb9-a1af-e9ab4bcb7652&quot;:{&quot;type&quot;:&quot;FIGURE_OBJECT&quot;,&quot;id&quot;:&quot;36774c1f-b6cb-4eb9-a1af-e9ab4bcb7652&quot;,&quot;relativeTransform&quot;:{&quot;translate&quot;:{&quot;x&quot;:-12.67043883288248,&quot;y&quot;:342.48470737759925},&quot;rotate&quot;:0},&quot;opacity&quot;:1,&quot;pathStyles&quot;:[{&quot;type&quot;:&quot;FILL&quot;,&quot;fillStyle&quot;:&quot;#232323&quot;}],&quot;text&quot;:{&quot;textData&quot;:{&quot;lineSpacing&quot;:&quot;normal&quot;,&quot;alignment&quot;:&quot;center&quot;,&quot;lines&quot;:[{&quot;runs&quot;:[{&quot;style&quot;:{&quot;fontFamily&quot;:&quot;Roboto&quot;,&quot;fontSize&quot;:7.248142476837388,&quot;color&quot;:&quot;rgba(255,255,255,1)&quot;,&quot;fontWeight&quot;:&quot;normal&quot;,&quot;fontStyle&quot;:&quot;normal&quot;,&quot;decoration&quot;:&quot;none&quot;,&quot;script&quot;:&quot;none&quot;},&quot;range&quot;:[0,1]},{&quot;style&quot;:{&quot;fontFamily&quot;:&quot;Roboto&quot;,&quot;fontSize&quot;:7.248142476837388,&quot;color&quot;:&quot;rgba(255,255,255,1)&quot;,&quot;fontWeight&quot;:&quot;normal&quot;,&quot;fontStyle&quot;:&quot;normal&quot;,&quot;decoration&quot;:&quot;none&quot;,&quot;script&quot;:&quot;sub&quot;},&quot;range&quot;:[2,3]}],&quot;text&quot;:&quot;Th17&quot;}],&quot;verticalAlign&quot;:&quot;CENTER&quot;,&quot;_lastCaretLocation&quot;:{&quot;lineIndex&quot;:0,&quot;runIndex&quot;:-1,&quot;charIndex&quot;:-1,&quot;endOfLine&quot;:true}},&quot;size&quot;:{&quot;x&quot;:30.90030036999978,&quot;y&quot;:12.500467558521025},&quot;targetSize&quot;:{&quot;x&quot;:30.90030036999978,&quot;y&quot;:12.500467558521025},&quot;format&quot;:&quot;BETTER_TEXT&quot;,&quot;verticalAlign&quot;:&quot;TOP&quot;},&quot;isLocked&quot;:false,&quot;parent&quot;:{&quot;type&quot;:&quot;CHILD&quot;,&quot;parentId&quot;:&quot;27dc033b-bb6c-48f6-8305-3497b48762b3&quot;,&quot;order&quot;:&quot;99999995&quot;}},&quot;c49cb7b2-1c6a-4ac4-a408-38e54c360a5f&quot;:{&quot;relativeTransform&quot;:{&quot;translate&quot;:{&quot;x&quot;:38.14459081933235,&quot;y&quot;:319.60248499676476},&quot;rotate&quot;:0},&quot;type&quot;:&quot;FIGURE_OBJECT&quot;,&quot;id&quot;:&quot;c49cb7b2-1c6a-4ac4-a408-38e54c360a5f&quot;,&quot;name&quot;:&quot;IRAK2&quot;,&quot;displayName&quot;:&quot;IRAK2&quot;,&quot;layout&quot;:{&quot;sizeRatio&quot;:{&quot;x&quot;:0.8670923348727652,&quot;y&quot;:0.7647157190635465},&quot;keepAspectRatio&quot;:false},&quot;opacity&quot;:1,&quot;path&quot;:{&quot;type&quot;:&quot;RECT&quot;,&quot;size&quot;:{&quot;x&quot;:16.088411170291387,&quot;y&quot;:13.299602575002703},&quot;cornerRounding&quot;:{&quot;type&quot;:&quot;ARC_LENGTH&quot;,&quot;global&quot;:10.445483436323034}},&quot;pathStyles&quot;:[{&quot;type&quot;:&quot;FILL&quot;,&quot;fillStyle&quot;:&quot;rgba(68, 160, 67, 1)&quot;},{&quot;type&quot;:&quot;STROKE&quot;,&quot;strokeStyle&quot;:&quot;rgba(33, 87, 22, 1)&quot;,&quot;lineWidth&quot;:0.8318159393036516,&quot;lineJoin&quot;:&quot;round&quot;}],&quot;isLocked&quot;:false,&quot;parent&quot;:{&quot;type&quot;:&quot;CHILD&quot;,&quot;parentId&quot;:&quot;27dc033b-bb6c-48f6-8305-3497b48762b3&quot;,&quot;order&quot;:&quot;99999996&quot;},&quot;source&quot;:{&quot;id&quot;:&quot;5ec2a31968871400aaae198d&quot;,&quot;type&quot;:&quot;ASSETS&quot;},&quot;isPremium&quot;:false},&quot;fa50f3c2-9a32-41e8-af0d-75bb8a959914&quot;:{&quot;type&quot;:&quot;FIGURE_OBJECT&quot;,&quot;id&quot;:&quot;fa50f3c2-9a32-41e8-af0d-75bb8a959914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5.822711575125561,&quot;color&quot;:&quot;rgba(255,255,255,1)&quot;,&quot;fontWeight&quot;:&quot;bold&quot;,&quot;fontStyle&quot;:&quot;normal&quot;,&quot;decoration&quot;:&quot;none&quot;,&quot;script&quot;:&quot;none&quot;},&quot;range&quot;:[0,4]}],&quot;text&quot;:&quot;IL-17&quot;}],&quot;verticalAlign&quot;:&quot;TOP&quot;,&quot;_lastCaretLocation&quot;:{&quot;lineIndex&quot;:0,&quot;runIndex&quot;:-1,&quot;charIndex&quot;:-1,&quot;endOfLine&quot;:true}},&quot;size&quot;:{&quot;x&quot;:13.950138006041033,&quot;y&quot;:7.248142476837388},&quot;targetSize&quot;:{&quot;x&quot;:13.950138006041033,&quot;y&quot;:2},&quot;format&quot;:&quot;BETTER_TEXT&quot;},&quot;parent&quot;:{&quot;type&quot;:&quot;CHILD&quot;,&quot;parentId&quot;:&quot;c49cb7b2-1c6a-4ac4-a408-38e54c360a5f&quot;,&quot;order&quot;:&quot;5&quot;}},&quot;c67c0320-08f9-4f24-a3bc-7dca59213e89&quot;:{&quot;relativeTransform&quot;:{&quot;translate&quot;:{&quot;x&quot;:44.73143812382287,&quot;y&quot;:289.1465306253779},&quot;rotate&quot;:0},&quot;type&quot;:&quot;FIGURE_OBJECT&quot;,&quot;id&quot;:&quot;c67c0320-08f9-4f24-a3bc-7dca59213e89&quot;,&quot;name&quot;:&quot;IRAK2&quot;,&quot;displayName&quot;:&quot;IRAK2&quot;,&quot;layout&quot;:{&quot;sizeRatio&quot;:{&quot;x&quot;:0.8670923348727652,&quot;y&quot;:0.7647157190635465},&quot;keepAspectRatio&quot;:false},&quot;opacity&quot;:1,&quot;path&quot;:{&quot;type&quot;:&quot;RECT&quot;,&quot;size&quot;:{&quot;x&quot;:23.18270642201605,&quot;y&quot;:11.277829194876004},&quot;cornerRounding&quot;:{&quot;type&quot;:&quot;ARC_LENGTH&quot;,&quot;global&quot;:10.445483436323034}},&quot;pathStyles&quot;:[{&quot;type&quot;:&quot;FILL&quot;,&quot;fillStyle&quot;:&quot;rgba(207, 213, 232, 1)&quot;},{&quot;type&quot;:&quot;STROKE&quot;,&quot;strokeStyle&quot;:&quot;rgba(50, 64, 104, 1)&quot;,&quot;lineWidth&quot;:0.8318159393036516,&quot;lineJoin&quot;:&quot;round&quot;}],&quot;isLocked&quot;:false,&quot;parent&quot;:{&quot;type&quot;:&quot;CHILD&quot;,&quot;parentId&quot;:&quot;27dc033b-bb6c-48f6-8305-3497b48762b3&quot;,&quot;order&quot;:&quot;999999985&quot;},&quot;source&quot;:{&quot;id&quot;:&quot;5ec2a31968871400aaae198d&quot;,&quot;type&quot;:&quot;ASSETS&quot;},&quot;isPremium&quot;:false},&quot;13740d3c-c2cb-43e2-b549-2f83d5cc616f&quot;:{&quot;type&quot;:&quot;FIGURE_OBJECT&quot;,&quot;id&quot;:&quot;13740d3c-c2cb-43e2-b549-2f83d5cc616f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5.822711575125561,&quot;color&quot;:&quot;rgb(0,0,0)&quot;,&quot;fontWeight&quot;:&quot;bold&quot;,&quot;fontStyle&quot;:&quot;normal&quot;,&quot;decoration&quot;:&quot;none&quot;,&quot;script&quot;:&quot;none&quot;},&quot;range&quot;:[0,4]}],&quot;text&quot;:&quot;TNF-α&quot;}],&quot;verticalAlign&quot;:&quot;TOP&quot;,&quot;_lastCaretLocation&quot;:{&quot;lineIndex&quot;:0,&quot;runIndex&quot;:-1,&quot;charIndex&quot;:-1,&quot;endOfLine&quot;:true}},&quot;size&quot;:{&quot;x&quot;:20.101547040135742,&quot;y&quot;:7.248142476837388},&quot;targetSize&quot;:{&quot;x&quot;:20.101547040135742,&quot;y&quot;:2},&quot;format&quot;:&quot;BETTER_TEXT&quot;},&quot;parent&quot;:{&quot;type&quot;:&quot;CHILD&quot;,&quot;parentId&quot;:&quot;c67c0320-08f9-4f24-a3bc-7dca59213e89&quot;,&quot;order&quot;:&quot;5&quot;}},&quot;972cd2ac-c5a8-4971-b9db-1423bf3d4544&quot;:{&quot;type&quot;:&quot;FIGURE_OBJECT&quot;,&quot;id&quot;:&quot;972cd2ac-c5a8-4971-b9db-1423bf3d4544&quot;,&quot;relativeTransform&quot;:{&quot;translate&quot;:{&quot;x&quot;:56.42795041220573,&quot;y&quot;:-544.7938127103639},&quot;rotate&quot;:0},&quot;opacity&quot;:1,&quot;path&quot;:{&quot;type&quot;:&quot;POLY_LINE&quot;,&quot;points&quot;:[{&quot;x&quot;:-55.39291221642596,&quot;y&quot;:845.1533707686033},{&quot;x&quot;:-31.917650087947777,&quot;y&quot;:845.1533707686033}],&quot;closed&quot;:false},&quot;pathStyles&quot;:[{&quot;type&quot;:&quot;FILL&quot;,&quot;fillStyle&quot;:&quot;rgba(0,0,0,0)&quot;},{&quot;type&quot;:&quot;STROKE&quot;,&quot;strokeStyle&quot;:&quot;#232323&quot;,&quot;lineWidth&quot;:0.9060178096046735,&quot;lineJoin&quot;:&quot;round&quot;}],&quot;pathMarkers&quot;:{&quot;markerEnd&quot;:{&quot;type&quot;:&quot;PATH&quot;,&quot;units&quot;:{&quot;type&quot;:&quot;STROKE_WIDTH&quot;,&quot;scale&quot;:1.400000000000000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27dc033b-bb6c-48f6-8305-3497b48762b3&quot;,&quot;order&quot;:&quot;99999999&quot;},&quot;connectorInfo&quot;:{&quot;connectedObjects&quot;:[],&quot;type&quot;:&quot;LINE&quot;,&quot;offset&quot;:{&quot;x&quot;:0,&quot;y&quot;:0},&quot;bending&quot;:0.1,&quot;firstElementIsHead&quot;:false,&quot;customized&quot;:false}},&quot;f92cb9c6-f9e7-432f-b318-f38d3fb591d7&quot;:{&quot;relativeTransform&quot;:{&quot;translate&quot;:{&quot;x&quot;:44.73152487867979,&quot;y&quot;:303.3831420104308},&quot;rotate&quot;:0},&quot;type&quot;:&quot;FIGURE_OBJECT&quot;,&quot;id&quot;:&quot;f92cb9c6-f9e7-432f-b318-f38d3fb591d7&quot;,&quot;name&quot;:&quot;IRAK2&quot;,&quot;displayName&quot;:&quot;IRAK2&quot;,&quot;layout&quot;:{&quot;sizeRatio&quot;:{&quot;x&quot;:0.8670923348727652,&quot;y&quot;:0.7647157190635465},&quot;keepAspectRatio&quot;:false},&quot;opacity&quot;:1,&quot;path&quot;:{&quot;type&quot;:&quot;RECT&quot;,&quot;size&quot;:{&quot;x&quot;:23.18361243982566,&quot;y&quot;:9.478218239992895},&quot;cornerRounding&quot;:{&quot;type&quot;:&quot;ARC_LENGTH&quot;,&quot;global&quot;:10.445483436323034}},&quot;pathStyles&quot;:[{&quot;type&quot;:&quot;FILL&quot;,&quot;fillStyle&quot;:&quot;rgba(229, 235, 251, 1)&quot;},{&quot;type&quot;:&quot;STROKE&quot;,&quot;strokeStyle&quot;:&quot;rgba(79, 96, 156, 1)&quot;,&quot;lineWidth&quot;:0.8318159393036516,&quot;lineJoin&quot;:&quot;round&quot;}],&quot;isLocked&quot;:false,&quot;parent&quot;:{&quot;type&quot;:&quot;CHILD&quot;,&quot;parentId&quot;:&quot;27dc033b-bb6c-48f6-8305-3497b48762b3&quot;,&quot;order&quot;:&quot;999999995&quot;},&quot;source&quot;:{&quot;id&quot;:&quot;5ec2a31968871400aaae198d&quot;,&quot;type&quot;:&quot;ASSETS&quot;},&quot;isPremium&quot;:false},&quot;fb3b57a3-7de5-4ade-8173-eba67d18df31&quot;:{&quot;type&quot;:&quot;FIGURE_OBJECT&quot;,&quot;id&quot;:&quot;fb3b57a3-7de5-4ade-8173-eba67d18df31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5.822711575125561,&quot;color&quot;:&quot;rgb(0,0,0)&quot;,&quot;fontWeight&quot;:&quot;bold&quot;,&quot;fontStyle&quot;:&quot;normal&quot;,&quot;decoration&quot;:&quot;none&quot;,&quot;script&quot;:&quot;none&quot;},&quot;range&quot;:[0,4]}],&quot;text&quot;:&quot;INF-γ&quot;}],&quot;verticalAlign&quot;:&quot;TOP&quot;,&quot;_lastCaretLocation&quot;:{&quot;lineIndex&quot;:0,&quot;runIndex&quot;:-1,&quot;charIndex&quot;:-1,&quot;endOfLine&quot;:true}},&quot;size&quot;:{&quot;x&quot;:20.102332641233712,&quot;y&quot;:7.248142476837388},&quot;targetSize&quot;:{&quot;x&quot;:20.102332641233712,&quot;y&quot;:2},&quot;format&quot;:&quot;BETTER_TEXT&quot;},&quot;parent&quot;:{&quot;type&quot;:&quot;CHILD&quot;,&quot;parentId&quot;:&quot;f92cb9c6-f9e7-432f-b318-f38d3fb591d7&quot;,&quot;order&quot;:&quot;5&quot;}},&quot;ae953a4f-b8bc-40d6-bc75-167e92223c2f&quot;:{&quot;type&quot;:&quot;FIGURE_OBJECT&quot;,&quot;id&quot;:&quot;ae953a4f-b8bc-40d6-bc75-167e92223c2f&quot;,&quot;relativeTransform&quot;:{&quot;translate&quot;:{&quot;x&quot;:125.38157645732898,&quot;y&quot;:645.6414126228738},&quot;rotate&quot;:-3.1415926535897922},&quot;opacity&quot;:1,&quot;path&quot;:{&quot;type&quot;:&quot;POLY_LINE&quot;,&quot;points&quot;:[{&quot;x&quot;:55.392912216425955,&quot;y&quot;:346.187901861344},{&quot;x&quot;:31.917650087947774,&quot;y&quot;:346.187901861344}],&quot;closed&quot;:false},&quot;pathStyles&quot;:[{&quot;type&quot;:&quot;FILL&quot;,&quot;fillStyle&quot;:&quot;rgba(0,0,0,0)&quot;},{&quot;type&quot;:&quot;STROKE&quot;,&quot;strokeStyle&quot;:&quot;#232323&quot;,&quot;lineWidth&quot;:0.9060178096046734,&quot;lineJoin&quot;:&quot;round&quot;}],&quot;pathMarkers&quot;:{&quot;markerEnd&quot;:{&quot;type&quot;:&quot;PATH&quot;,&quot;units&quot;:{&quot;type&quot;:&quot;STROKE_WIDTH&quot;,&quot;scale&quot;:1.400000000000000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27dc033b-bb6c-48f6-8305-3497b48762b3&quot;,&quot;order&quot;:&quot;8&quot;},&quot;connectorInfo&quot;:{&quot;connectedObjects&quot;:[],&quot;type&quot;:&quot;LINE&quot;,&quot;offset&quot;:{&quot;x&quot;:0,&quot;y&quot;:0},&quot;bending&quot;:0.1,&quot;firstElementIsHead&quot;:false,&quot;customized&quot;:false}},&quot;dc201aef-0d8c-4b5e-b61e-3d8b5c59e5e2&quot;:{&quot;id&quot;:&quot;dc201aef-0d8c-4b5e-b61e-3d8b5c59e5e2&quot;,&quot;name&quot;:&quot;Lymphocyte &quot;,&quot;displayName&quot;:&quot;&quot;,&quot;type&quot;:&quot;FIGURE_OBJECT&quot;,&quot;relativeTransform&quot;:{&quot;translate&quot;:{&quot;x&quot;:-34.200621364843556,&quot;y&quot;:299.4531495444459},&quot;rotate&quot;:0,&quot;skewX&quot;:0,&quot;scale&quot;:{&quot;x&quot;:0.525657685680665,&quot;y&quot;:0.525657685680665}},&quot;image&quot;:{&quot;url&quot;:&quot;https://icons.biorender.com/biorender/615c6a7e2c69940029be2bc7/lymphocyte-2.png&quot;,&quot;fallbackUrl&quot;:&quot;https://res.cloudinary.com/dlcjuc3ej/image/upload/v1633446500/siheyk1tesvirmobniqe.svg#/keystone/api/icons/615c6a7e2c69940029be2bc7/lymphocyte-2.svg#/keystone/api/icons/615c6a7e2c69940029be2bc7/lymphocyte-2.svg#/keystone/api/icons/615c6a7e2c69940029be2bc7/lymphocyte-2.svg&quot;,&quot;isPremium&quot;:false,&quot;size&quot;:{&quot;x&quot;:100,&quot;y&quot;:103.54609929078015}},&quot;source&quot;:{&quot;id&quot;:&quot;615b6324fbd68200297651c8&quot;,&quot;type&quot;:&quot;ASSETS&quot;},&quot;isPremium&quot;:false,&quot;parent&quot;:{&quot;type&quot;:&quot;CHILD&quot;,&quot;parentId&quot;:&quot;27dc033b-bb6c-48f6-8305-3497b48762b3&quot;,&quot;order&quot;:&quot;7&quot;}},&quot;3671447c-8d6f-488c-a3b2-13b7124e1c84&quot;:{&quot;type&quot;:&quot;FIGURE_OBJECT&quot;,&quot;id&quot;:&quot;3671447c-8d6f-488c-a3b2-13b7124e1c84&quot;,&quot;relativeTransform&quot;:{&quot;translate&quot;:{&quot;x&quot;:-35.33885491419846,&quot;y&quot;:349.27183853060853},&quot;rotate&quot;:0},&quot;opacity&quot;:1,&quot;pathStyles&quot;:[{&quot;type&quot;:&quot;FILL&quot;,&quot;fillStyle&quot;:&quot;#232323&quot;}],&quot;text&quot;:{&quot;textData&quot;:{&quot;lineSpacing&quot;:&quot;normal&quot;,&quot;alignment&quot;:&quot;center&quot;,&quot;lines&quot;:[{&quot;runs&quot;:[{&quot;style&quot;:{&quot;fontFamily&quot;:&quot;Dejavu Sans&quot;,&quot;fontSize&quot;:12.080237461395646,&quot;color&quot;:&quot;#232323&quot;,&quot;fontWeight&quot;:&quot;normal&quot;,&quot;fontStyle&quot;:&quot;normal&quot;,&quot;decoration&quot;:&quot;none&quot;,&quot;script&quot;:&quot;none&quot;},&quot;range&quot;:[0,17]}],&quot;text&quot;:&quot;Th cell activation&quot;}],&quot;verticalAlign&quot;:&quot;CENTER&quot;,&quot;_lastCaretLocation&quot;:{&quot;lineIndex&quot;:0,&quot;runIndex&quot;:0,&quot;charIndex&quot;:8}},&quot;size&quot;:{&quot;x&quot;:71.84211125914538,&quot;y&quot;:29.91997530437286},&quot;targetSize&quot;:{&quot;x&quot;:71.84211125914538,&quot;y&quot;:29.91997530437286},&quot;format&quot;:&quot;BETTER_TEXT&quot;,&quot;verticalAlign&quot;:&quot;TOP&quot;},&quot;isLocked&quot;:false,&quot;parent&quot;:{&quot;type&quot;:&quot;CHILD&quot;,&quot;parentId&quot;:&quot;27dc033b-bb6c-48f6-8305-3497b48762b3&quot;,&quot;order&quot;:&quot;999999997&quot;}},&quot;1a712554-706f-49c2-a8c3-98330a059031&quot;:{&quot;id&quot;:&quot;1a712554-706f-49c2-a8c3-98330a059031&quot;,&quot;type&quot;:&quot;FIGURE_OBJECT&quot;,&quot;relativeTransform&quot;:{&quot;translate&quot;:{&quot;x&quot;:0,&quot;y&quot;:0},&quot;rotate&quot;:0,&quot;skewX&quot;:1.4913074997962083e-30},&quot;text&quot;:{&quot;textData&quot;:{&quot;lineSpacing&quot;:&quot;normal&quot;,&quot;alignment&quot;:&quot;center&quot;,&quot;verticalAlign&quot;:&quot;TOP&quot;,&quot;lines&quot;:[{&quot;runs&quot;:[],&quot;text&quot;:&quot;&quot;,&quot;baseStyle&quot;:{&quot;fontFamily&quot;:&quot;Roboto&quot;,&quot;fontSize&quot;:23.311419892862364,&quot;color&quot;:&quot;black&quot;,&quot;fontWeight&quot;:&quot;normal&quot;,&quot;fontStyle&quot;:&quot;normal&quot;,&quot;decoration&quot;:&quot;none&quot;}}]},&quot;format&quot;:&quot;BETTER_TEXT&quot;,&quot;size&quot;:{&quot;x&quot;:96.1023899935412,&quot;y&quot;:27.180534288140205},&quot;targetSize&quot;:{&quot;x&quot;:96.1023899935412,&quot;y&quot;:2}},&quot;parent&quot;:{&quot;type&quot;:&quot;CHILD&quot;,&quot;parentId&quot;:&quot;a42b178d-efe8-47aa-b2b5-440c6ebd19d7&quot;,&quot;order&quot;:&quot;5&quot;}},&quot;4dbb7d86-76a7-4184-910a-4754815c2dc8&quot;:{&quot;relativeTransform&quot;:{&quot;translate&quot;:{&quot;x&quot;:55.064761689584145,&quot;y&quot;:319.5614258999505},&quot;rotate&quot;:0},&quot;type&quot;:&quot;FIGURE_OBJECT&quot;,&quot;id&quot;:&quot;4dbb7d86-76a7-4184-910a-4754815c2dc8&quot;,&quot;name&quot;:&quot;IRAK2&quot;,&quot;displayName&quot;:&quot;IRAK2&quot;,&quot;layout&quot;:{&quot;sizeRatio&quot;:{&quot;x&quot;:0.8670923348727652,&quot;y&quot;:0.7647157190635465},&quot;keepAspectRatio&quot;:false},&quot;opacity&quot;:1,&quot;path&quot;:{&quot;type&quot;:&quot;RECT&quot;,&quot;size&quot;:{&quot;x&quot;:16.088411170291387,&quot;y&quot;:13.299602575002703},&quot;cornerRounding&quot;:{&quot;type&quot;:&quot;ARC_LENGTH&quot;,&quot;global&quot;:10.445483436323034}},&quot;pathStyles&quot;:[{&quot;type&quot;:&quot;FILL&quot;,&quot;fillStyle&quot;:&quot;rgba(68, 160, 67, 1)&quot;},{&quot;type&quot;:&quot;STROKE&quot;,&quot;strokeStyle&quot;:&quot;rgba(33, 87, 22, 1)&quot;,&quot;lineWidth&quot;:0.8318159393036516,&quot;lineJoin&quot;:&quot;round&quot;}],&quot;isLocked&quot;:false,&quot;parent&quot;:{&quot;type&quot;:&quot;CHILD&quot;,&quot;parentId&quot;:&quot;27dc033b-bb6c-48f6-8305-3497b48762b3&quot;,&quot;order&quot;:&quot;999999998&quot;},&quot;source&quot;:{&quot;id&quot;:&quot;5ec2a31968871400aaae198d&quot;,&quot;type&quot;:&quot;ASSETS&quot;},&quot;isPremium&quot;:false},&quot;fb7f6f62-a51f-40c3-a81a-563e9f52f09e&quot;:{&quot;type&quot;:&quot;FIGURE_OBJECT&quot;,&quot;id&quot;:&quot;fb7f6f62-a51f-40c3-a81a-563e9f52f09e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5.822711575125561,&quot;color&quot;:&quot;rgba(255,255,255,1)&quot;,&quot;fontWeight&quot;:&quot;bold&quot;,&quot;fontStyle&quot;:&quot;normal&quot;,&quot;decoration&quot;:&quot;none&quot;,&quot;script&quot;:&quot;none&quot;},&quot;range&quot;:[0,4]}],&quot;text&quot;:&quot;IL-23&quot;}],&quot;verticalAlign&quot;:&quot;TOP&quot;,&quot;_lastCaretLocation&quot;:{&quot;lineIndex&quot;:0,&quot;runIndex&quot;:-1,&quot;charIndex&quot;:-1,&quot;endOfLine&quot;:true}},&quot;size&quot;:{&quot;x&quot;:13.950138006041033,&quot;y&quot;:7.248142476837388},&quot;targetSize&quot;:{&quot;x&quot;:13.950138006041033,&quot;y&quot;:2},&quot;format&quot;:&quot;BETTER_TEXT&quot;},&quot;parent&quot;:{&quot;type&quot;:&quot;CHILD&quot;,&quot;parentId&quot;:&quot;4dbb7d86-76a7-4184-910a-4754815c2dc8&quot;,&quot;order&quot;:&quot;5&quot;}},&quot;a85bbc6a-ef39-4f19-be93-2bc6c41ef55e&quot;:{&quot;type&quot;:&quot;FIGURE_OBJECT&quot;,&quot;id&quot;:&quot;a85bbc6a-ef39-4f19-be93-2bc6c41ef55e&quot;,&quot;relativeTransform&quot;:{&quot;translate&quot;:{&quot;x&quot;:44.73133765198558,&quot;y&quot;:349.2718355491421},&quot;rotate&quot;:0},&quot;opacity&quot;:1,&quot;pathStyles&quot;:[{&quot;type&quot;:&quot;FILL&quot;,&quot;fillStyle&quot;:&quot;#232323&quot;}],&quot;text&quot;:{&quot;textData&quot;:{&quot;lineSpacing&quot;:&quot;normal&quot;,&quot;alignment&quot;:&quot;center&quot;,&quot;lines&quot;:[{&quot;runs&quot;:[{&quot;style&quot;:{&quot;fontFamily&quot;:&quot;Dejavu Sans&quot;,&quot;fontSize&quot;:12.080237461395646,&quot;color&quot;:&quot;#232323&quot;,&quot;fontWeight&quot;:&quot;normal&quot;,&quot;fontStyle&quot;:&quot;normal&quot;,&quot;decoration&quot;:&quot;none&quot;,&quot;script&quot;:&quot;none&quot;},&quot;range&quot;:[0,24]}],&quot;text&quot;:&quot;secretion of interleukins&quot;}],&quot;verticalAlign&quot;:&quot;CENTER&quot;,&quot;_lastCaretLocation&quot;:{&quot;lineIndex&quot;:0,&quot;runIndex&quot;:-1,&quot;charIndex&quot;:-1,&quot;endOfLine&quot;:true}},&quot;size&quot;:{&quot;x&quot;:80.99537239646978,&quot;y&quot;:40.891603806824264},&quot;targetSize&quot;:{&quot;x&quot;:80.99537239646978,&quot;y&quot;:40.891603806824264},&quot;format&quot;:&quot;BETTER_TEXT&quot;,&quot;verticalAlign&quot;:&quot;TOP&quot;},&quot;isLocked&quot;:false,&quot;parent&quot;:{&quot;type&quot;:&quot;CHILD&quot;,&quot;parentId&quot;:&quot;27dc033b-bb6c-48f6-8305-3497b48762b3&quot;,&quot;order&quot;:&quot;999999999&quot;}},&quot;4bdc3265-5dd2-4c37-8b8f-eb095d42a818&quot;:{&quot;relativeTransform&quot;:{&quot;translate&quot;:{&quot;x&quot;:162.56338568248538,&quot;y&quot;:144.08747724279502},&quot;rotate&quot;:0},&quot;type&quot;:&quot;FIGURE_OBJECT&quot;,&quot;id&quot;:&quot;4bdc3265-5dd2-4c37-8b8f-eb095d42a818&quot;,&quot;parent&quot;:{&quot;type&quot;:&quot;CHILD&quot;,&quot;parentId&quot;:&quot;27dc033b-bb6c-48f6-8305-3497b48762b3&quot;,&quot;order&quot;:&quot;9999999995&quot;},&quot;name&quot;:&quot;Stress (symbol)&quot;,&quot;displayName&quot;:&quot;Stress (symbol)&quot;,&quot;source&quot;:{&quot;id&quot;:&quot;638524e16bdefd23d7091017&quot;,&quot;type&quot;:&quot;ASSETS&quot;},&quot;isPremium&quot;:true},&quot;94038b13-7a32-421c-be3c-caba07cdce3b&quot;:{&quot;type&quot;:&quot;FIGURE_OBJECT&quot;,&quot;id&quot;:&quot;94038b13-7a32-421c-be3c-caba07cdce3b&quot;,&quot;relativeTransform&quot;:{&quot;translate&quot;:{&quot;x&quot;:-285.7438947172512,&quot;y&quot;:26.53164976802599},&quot;rotate&quot;:0},&quot;opacity&quot;:1,&quot;path&quot;:{&quot;type&quot;:&quot;POLY_LINE&quot;,&quot;points&quot;:[{&quot;x&quot;:-26.238222254684505,&quot;y&quot;:37.13359502151477},{&quot;x&quot;:-29.582589547034413,&quot;y&quot;:13.93635954751758},{&quot;x&quot;:-57.79941085804537,&quot;y&quot;:17.784896406203035},{&quot;x&quot;:-39.71471883417241,&quot;y&quot;:-2.088239653148511},{&quot;x&quot;:-57.87017185292132,&quot;y&quot;:-21.554210331186646},{&quot;x&quot;:-29.525938342324768,&quot;y&quot;:-17.830012712921206},{&quot;x&quot;:-26.506816487118705,&quot;y&quot;:-40.94608184897956},{&quot;x&quot;:-7.692211628151339,&quot;y&quot;:-21.217396262966734},{&quot;x&quot;:10.934908299662021,&quot;y&quot;:-40.90959051236015},{&quot;x&quot;:14.445870084654986,&quot;y&quot;:-17.75155610477007},{&quot;x&quot;:42.72183481110227,&quot;y&quot;:-22.0964533260798},{&quot;x&quot;:24.410170594486367,&quot;y&quot;:-1.824184392765772},{&quot;x&quot;:42.59077840421773,&quot;y&quot;:17.882310863207096},{&quot;x&quot;:14.318041712724613,&quot;y&quot;:14.025470358436912},{&quot;x&quot;:10.89938173675432,&quot;y&quot;:37.23634571719621},{&quot;x&quot;:-7.707341278019336,&quot;y&quot;:17.55848119567922}],&quot;closed&quot;:true},&quot;pathStyles&quot;:[{&quot;type&quot;:&quot;FILL&quot;,&quot;fillStyle&quot;:&quot;rgba(200, 77, 76, 1)&quot;},{&quot;type&quot;:&quot;STROKE&quot;,&quot;strokeStyle&quot;:&quot;#6b1519&quot;,&quot;lineWidth&quot;:1.812035619209347,&quot;lineJoin&quot;:&quot;round&quot;}],&quot;isLocked&quot;:false,&quot;parent&quot;:{&quot;type&quot;:&quot;CHILD&quot;,&quot;parentId&quot;:&quot;4bdc3265-5dd2-4c37-8b8f-eb095d42a818&quot;,&quot;order&quot;:&quot;2&quot;},&quot;connectorInfo&quot;:{&quot;connectedObjects&quot;:[],&quot;type&quot;:&quot;ELBOW&quot;,&quot;offset&quot;:{&quot;x&quot;:0,&quot;y&quot;:0},&quot;bending&quot;:-0.1,&quot;firstElementIsHead&quot;:true,&quot;customized&quot;:true}},&quot;825a8a26-d3f7-43ee-b7d4-cb2be1114e47&quot;:{&quot;id&quot;:&quot;825a8a26-d3f7-43ee-b7d4-cb2be1114e47&quot;,&quot;type&quot;:&quot;FIGURE_OBJECT&quot;,&quot;relativeTransform&quot;:{&quot;translate&quot;:{&quot;x&quot;:-294.380652355593,&quot;y&quot;:26.299900295041443},&quot;rotate&quot;:0},&quot;text&quot;:{&quot;textData&quot;:{&quot;lineSpacing&quot;:&quot;normal&quot;,&quot;alignment&quot;:&quot;center&quot;,&quot;verticalAlign&quot;:&quot;CENTER&quot;,&quot;lines&quot;:[{&quot;runs&quot;:[{&quot;style&quot;:{&quot;fontFamily&quot;:&quot;Dejavu Sans&quot;,&quot;fontSize&quot;:10.872213715256082,&quot;color&quot;:&quot;rgba(255,255,255,1)&quot;,&quot;fontWeight&quot;:&quot;bold&quot;,&quot;fontStyle&quot;:&quot;normal&quot;,&quot;decoration&quot;:&quot;none&quot;,&quot;script&quot;:&quot;none&quot;},&quot;range&quot;:[0,6]}],&quot;text&quot;:&quot;trigger&quot;}],&quot;_lastCaretLocation&quot;:{&quot;lineIndex&quot;:0,&quot;runIndex&quot;:-1,&quot;charIndex&quot;:-1,&quot;endOfLine&quot;:true}},&quot;format&quot;:&quot;BETTER_TEXT&quot;,&quot;size&quot;:{&quot;x&quot;:61.726680171915284,&quot;y&quot;:24.54592584385771},&quot;targetSize&quot;:{&quot;x&quot;:61.726680171915284,&quot;y&quot;:24.54592584385771}},&quot;parent&quot;:{&quot;type&quot;:&quot;CHILD&quot;,&quot;parentId&quot;:&quot;4bdc3265-5dd2-4c37-8b8f-eb095d42a818&quot;,&quot;order&quot;:&quot;5&quot;}},&quot;d7d5b88d-6863-4960-bddc-c82e82b9cc18&quot;:{&quot;type&quot;:&quot;FIGURE_OBJECT&quot;,&quot;id&quot;:&quot;d7d5b88d-6863-4960-bddc-c82e82b9cc18&quot;,&quot;relativeTransform&quot;:{&quot;translate&quot;:{&quot;x&quot;:216.64828446796548,&quot;y&quot;:264.7312036280026},&quot;rotate&quot;:1.5707963267948966},&quot;opacity&quot;:1,&quot;path&quot;:{&quot;type&quot;:&quot;POLY_LINE&quot;,&quot;points&quot;:[{&quot;x&quot;:-55.39291221642596,&quot;y&quot;:346.1879018613441},{&quot;x&quot;:-31.917650087947777,&quot;y&quot;:346.1879018613441}],&quot;closed&quot;:false},&quot;pathStyles&quot;:[{&quot;type&quot;:&quot;FILL&quot;,&quot;fillStyle&quot;:&quot;rgba(0,0,0,0)&quot;},{&quot;type&quot;:&quot;STROKE&quot;,&quot;strokeStyle&quot;:&quot;#232323&quot;,&quot;lineWidth&quot;:0.9060178096046735,&quot;lineJoin&quot;:&quot;round&quot;}],&quot;pathMarkers&quot;:{&quot;markerEnd&quot;:{&quot;type&quot;:&quot;PATH&quot;,&quot;units&quot;:{&quot;type&quot;:&quot;STROKE_WIDTH&quot;,&quot;scale&quot;:1.400000000000000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27dc033b-bb6c-48f6-8305-3497b48762b3&quot;,&quot;order&quot;:&quot;9999999997&quot;},&quot;connectorInfo&quot;:{&quot;connectedObjects&quot;:[],&quot;type&quot;:&quot;LINE&quot;,&quot;offset&quot;:{&quot;x&quot;:0,&quot;y&quot;:0},&quot;bending&quot;:0.1,&quot;firstElementIsHead&quot;:false,&quot;customized&quot;:false}},&quot;9c2722dd-c257-4e89-b5d5-a08e44b58abe&quot;:{&quot;id&quot;:&quot;9c2722dd-c257-4e89-b5d5-a08e44b58abe&quot;,&quot;name&quot;:&quot;Insomnia (symbol) 2&quot;,&quot;displayName&quot;:&quot;&quot;,&quot;type&quot;:&quot;FIGURE_OBJECT&quot;,&quot;relativeTransform&quot;:{&quot;translate&quot;:{&quot;x&quot;:345.8031785774798,&quot;y&quot;:-250.21865810458456},&quot;rotate&quot;:-1.5707963267948961,&quot;skewX&quot;:0,&quot;scale&quot;:{&quot;x&quot;:0.9060178096046735,&quot;y&quot;:0.9060178096046735}},&quot;image&quot;:{&quot;url&quot;:&quot;https://icons.biorender.com/biorender/64c017355ebc85cd8a97b638/insomnia-symbol-2.png&quot;,&quot;fallbackUrl&quot;:&quot;https://res.cloudinary.com/dlcjuc3ej/image/upload/v1690310451/mfs7wovgt8jp63ek0niw.svg#/keystone/api/icons/64c017355ebc85cd8a97b638/insomnia-symbol-2.svg&quot;,&quot;isPremium&quot;:false,&quot;size&quot;:{&quot;x&quot;:100,&quot;y&quot;:93}},&quot;source&quot;:{&quot;id&quot;:&quot;64c0168f5ebc8596fa97b629&quot;,&quot;type&quot;:&quot;ASSETS&quot;},&quot;isPremium&quot;:false,&quot;parent&quot;:{&quot;type&quot;:&quot;CHILD&quot;,&quot;parentId&quot;:&quot;a6fef87f-b682-4b27-9ee4-547b55eacf54&quot;,&quot;order&quot;:&quot;5&quot;}},&quot;76e23930-0203-4754-b0e0-d73a9ac6e4bc&quot;:{&quot;id&quot;:&quot;76e23930-0203-4754-b0e0-d73a9ac6e4bc&quot;,&quot;type&quot;:&quot;FIGURE_OBJECT&quot;,&quot;document&quot;:{&quot;type&quot;:&quot;FIGURE&quot;,&quot;canvasType&quot;:&quot;FIGURE&quot;,&quot;units&quot;:&quot;in&quot;,&quot;aspectRatio&quot;:0,&quot;title&quot;:&quot;Figure 2&quot;},&quot;parent&quot;:{&quot;type&quot;:&quot;DOCUMENT&quot;,&quot;parentId&quot;:&quot;54586e9f-eef4-42a4-b7dd-844a7bad91e0&quot;,&quot;order&quot;:&quot;3&quot;}},&quot;fb6c9c32-a181-4997-a690-0e7a6f520cc1&quot;:{&quot;id&quot;:&quot;fb6c9c32-a181-4997-a690-0e7a6f520cc1&quot;,&quot;type&quot;:&quot;FIGURE_OBJECT&quot;,&quot;relativeTransform&quot;:{&quot;translate&quot;:{&quot;x&quot;:0,&quot;y&quot;:-0.043341797969446816},&quot;rotate&quot;:0,&quot;skewX&quot;:0,&quot;scale&quot;:{&quot;x&quot;:1,&quot;y&quot;:1}},&quot;path&quot;:{&quot;type&quot;:&quot;RECT&quot;,&quot;size&quot;:{&quot;x&quot;:446.8551706207761,&quot;y&quot;:857.5837591354366}},&quot;pathStyles&quot;:[{&quot;type&quot;:&quot;FILL&quot;,&quot;fillStyle&quot;:&quot;rgba(0,0,0,0)&quot;}],&quot;parent&quot;:{&quot;parentId&quot;:&quot;76e23930-0203-4754-b0e0-d73a9ac6e4bc&quot;,&quot;type&quot;:&quot;FRAME&quot;,&quot;order&quot;:&quot;5&quot;}},&quot;60801238-dbd4-4df9-8635-3989903a3941&quot;:{&quot;type&quot;:&quot;FIGURE_OBJECT&quot;,&quot;id&quot;:&quot;60801238-dbd4-4df9-8635-3989903a3941&quot;,&quot;parent&quot;:{&quot;type&quot;:&quot;CHILD&quot;,&quot;parentId&quot;:&quot;76e23930-0203-4754-b0e0-d73a9ac6e4bc&quot;,&quot;order&quot;:&quot;5&quot;},&quot;relativeTransform&quot;:{&quot;translate&quot;:{&quot;x&quot;:-541.0389679410865,&quot;y&quot;:3.5759999999999414},&quot;rotate&quot;:0,&quot;skewX&quot;:0,&quot;scale&quot;:{&quot;x&quot;:1,&quot;y&quot;:1}}},&quot;3b9006eb-b5eb-446e-8242-d24df3d38cc0&quot;:{&quot;type&quot;:&quot;FIGURE_OBJECT&quot;,&quot;id&quot;:&quot;3b9006eb-b5eb-446e-8242-d24df3d38cc0&quot;,&quot;relativeTransform&quot;:{&quot;translate&quot;:{&quot;x&quot;:541.0385757753345,&quot;y&quot;:43.80545821112466},&quot;rotate&quot;:0,&quot;skewX&quot;:0,&quot;scale&quot;:{&quot;x&quot;:1,&quot;y&quot;:1}},&quot;opacity&quot;:0.26,&quot;path&quot;:{&quot;type&quot;:&quot;RECT&quot;,&quot;size&quot;:{&quot;x&quot;:431.6576403827238,&quot;y&quot;:746.3571496221637},&quot;cornerRounding&quot;:{&quot;type&quot;:&quot;ARC_LENGTH&quot;,&quot;global&quot;:15.707963267948966}},&quot;pathStyles&quot;:[{&quot;type&quot;:&quot;FILL&quot;,&quot;fillStyle&quot;:{&quot;type&quot;:&quot;linear&quot;,&quot;angle&quot;:180,&quot;colorStops&quot;:{&quot;0&quot;:&quot;rgba(230, 153, 101, 1)&quot;,&quot;1&quot;:&quot;rgba(58, 104, 174, 1)&quot;}}},{&quot;type&quot;:&quot;STROKE&quot;,&quot;strokeStyle&quot;:&quot;rgba(0,0,0,0)&quot;,&quot;lineWidth&quot;:2,&quot;lineJoin&quot;:&quot;round&quot;}],&quot;isLocked&quot;:false,&quot;parent&quot;:{&quot;type&quot;:&quot;CHILD&quot;,&quot;parentId&quot;:&quot;60801238-dbd4-4df9-8635-3989903a3941&quot;,&quot;order&quot;:&quot;2&quot;},&quot;layout&quot;:{&quot;sizeRatio&quot;:{&quot;x&quot;:0.88,&quot;y&quot;:0.88},&quot;keepAspectRatio&quot;:false}},&quot;6a9f741b-802d-4838-afa8-fb42214917d5&quot;:{&quot;type&quot;:&quot;FIGURE_OBJECT&quot;,&quot;id&quot;:&quot;6a9f741b-802d-4838-afa8-fb42214917d5&quot;,&quot;parent&quot;:{&quot;type&quot;:&quot;CHILD&quot;,&quot;parentId&quot;:&quot;60801238-dbd4-4df9-8635-3989903a3941&quot;,&quot;order&quot;:&quot;7&quot;},&quot;relativeTransform&quot;:{&quot;translate&quot;:{&quot;x&quot;:-24.2359035103899,&quot;y&quot;:28.324563906169733},&quot;rotate&quot;:0}},&quot;ba228ec4-53fa-41ab-b56c-99979cb7b13c&quot;:{&quot;type&quot;:&quot;FIGURE_OBJECT&quot;,&quot;id&quot;:&quot;ba228ec4-53fa-41ab-b56c-99979cb7b13c&quot;,&quot;parent&quot;:{&quot;type&quot;:&quot;CHILD&quot;,&quot;parentId&quot;:&quot;6a9f741b-802d-4838-afa8-fb42214917d5&quot;,&quot;order&quot;:&quot;2&quot;},&quot;relativeTransform&quot;:{&quot;translate&quot;:{&quot;x&quot;:600.6920199521368,&quot;y&quot;:242.97331038456684},&quot;rotate&quot;:0}},&quot;bf3bb951-c3bf-48d6-84bd-dbdca4e1de05&quot;:{&quot;relativeTransform&quot;:{&quot;translate&quot;:{&quot;x&quot;:-101.7719544117982,&quot;y&quot;:-229.13540688713852},&quot;rotate&quot;:-2.4492935982947064e-16},&quot;type&quot;:&quot;FIGURE_OBJECT&quot;,&quot;id&quot;:&quot;bf3bb951-c3bf-48d6-84bd-dbdca4e1de05&quot;,&quot;name&quot;:&quot;Rash (generic, anterior arm, male)&quot;,&quot;displayName&quot;:&quot;Rash (generic)&quot;,&quot;opacity&quot;:1,&quot;source&quot;:{&quot;id&quot;:&quot;5f11f0aa29850300ad1b116c&quot;,&quot;type&quot;:&quot;ASSETS&quot;},&quot;pathStyles&quot;:[{&quot;type&quot;:&quot;FILL&quot;,&quot;fillStyle&quot;:&quot;rgb(0,0,0)&quot;}],&quot;isLocked&quot;:false,&quot;parent&quot;:{&quot;type&quot;:&quot;CHILD&quot;,&quot;parentId&quot;:&quot;ba228ec4-53fa-41ab-b56c-99979cb7b13c&quot;,&quot;order&quot;:&quot;2&quot;},&quot;isPremium&quot;:true},&quot;2986f409-9667-4a83-9dfa-1481d2b1e3e4&quot;:{&quot;type&quot;:&quot;FIGURE_OBJECT&quot;,&quot;id&quot;:&quot;2986f409-9667-4a83-9dfa-1481d2b1e3e4&quot;,&quot;name&quot;:&quot;Arm (anterior)&quot;,&quot;relativeTransform&quot;:{&quot;translate&quot;:{&quot;x&quot;:3.736628709108171e-14,&quot;y&quot;:0},&quot;rotate&quot;:2.4980594868933103e-16,&quot;skewX&quot;:4.236476772279752e-17,&quot;scale&quot;:{&quot;x&quot;:0.5061660987309158,&quot;y&quot;:0.5265355874031729}},&quot;opacity&quot;:1,&quot;image&quot;:{&quot;url&quot;:&quot;https://icons.biorender.com/biorender/5f05df9778a2470028cbea8c/20200708150136/image/arm-anterior.png&quot;,&quot;fallbackUrl&quot;:&quot;https://res.cloudinary.com/dlcjuc3ej/image/upload/v1594220496/rq0q35iesijf8mhg2pir.svg#/keystone/api/icons/5f05df9778a2470028cbea8c/20200708150136/image/arm-anterior.svg&quot;,&quot;size&quot;:{&quot;x&quot;:263,&quot;y&quot;:389},&quot;isPremium&quot;:false},&quot;source&quot;:{&quot;id&quot;:&quot;5f05df9778a2470028cbea8c&quot;,&quot;type&quot;:&quot;ASSETS&quot;},&quot;pathStyles&quot;:[{&quot;type&quot;:&quot;FILL&quot;,&quot;fillStyle&quot;:&quot;rgb(0,0,0)&quot;}],&quot;isLocked&quot;:false,&quot;parent&quot;:{&quot;type&quot;:&quot;CHILD&quot;,&quot;parentId&quot;:&quot;bf3bb951-c3bf-48d6-84bd-dbdca4e1de05&quot;,&quot;order&quot;:&quot;02&quot;}},&quot;df0948f1-3954-4e38-8744-0e9d7a0ba4b4&quot;:{&quot;type&quot;:&quot;FIGURE_OBJECT&quot;,&quot;id&quot;:&quot;df0948f1-3954-4e38-8744-0e9d7a0ba4b4&quot;,&quot;name&quot;:&quot;Rash (generic 1)&quot;,&quot;relativeTransform&quot;:{&quot;translate&quot;:{&quot;x&quot;:12.328373648112334,&quot;y&quot;:-57.79278257177931},&quot;rotate&quot;:0.17540489534337347,&quot;skewX&quot;:0.013561401072151447,&quot;scale&quot;:{&quot;x&quot;:0.08467243434514782,&quot;y&quot;:0.08787636420176373}},&quot;opacity&quot;:0.36,&quot;image&quot;:{&quot;url&quot;:&quot;https://icons.biorender.com/biorender/5f10b8b52169a600277124d7/20200716203152/image/rash-generic-1.png&quot;,&quot;fallbackUrl&quot;:&quot;https://res.cloudinary.com/dlcjuc3ej/image/upload/v1594931512/h9p8v80mjgh8fprrzilw.svg#/keystone/api/icons/5f10b8b52169a600277124d7/20200716203152/image/rash-generic-1.svg&quot;,&quot;size&quot;:{&quot;x&quot;:89,&quot;y&quot;:172},&quot;isPremium&quot;:false},&quot;source&quot;:{&quot;id&quot;:&quot;5f10b8b52169a600277124d7&quot;,&quot;type&quot;:&quot;ASSETS&quot;},&quot;pathStyles&quot;:[{&quot;type&quot;:&quot;FILL&quot;,&quot;fillStyle&quot;:&quot;rgb(0,0,0)&quot;}],&quot;isLocked&quot;:false,&quot;parent&quot;:{&quot;type&quot;:&quot;CHILD&quot;,&quot;parentId&quot;:&quot;bf3bb951-c3bf-48d6-84bd-dbdca4e1de05&quot;,&quot;order&quot;:&quot;05&quot;}},&quot;16c3ee39-aaa8-40d2-916b-a5c9b27277d6&quot;:{&quot;type&quot;:&quot;FIGURE_OBJECT&quot;,&quot;id&quot;:&quot;16c3ee39-aaa8-40d2-916b-a5c9b27277d6&quot;,&quot;name&quot;:&quot;Rash (generic 2)&quot;,&quot;relativeTransform&quot;:{&quot;translate&quot;:{&quot;x&quot;:24.87798959028959,&quot;y&quot;:-67.3995931741767},&quot;rotate&quot;:3.2924747554628278,&quot;skewX&quot;:-0.01172845096687095,&quot;scale&quot;:{&quot;x&quot;:-0.07415702594730614,&quot;y&quot;:0.07700906432603422}},&quot;opacity&quot;:0.6,&quot;image&quot;:{&quot;url&quot;:&quot;https://icons.biorender.com/biorender/5f10b8cd2169a600277124d8/20200716203222/image/rash-generic-2.png&quot;,&quot;fallbackUrl&quot;:&quot;https://res.cloudinary.com/dlcjuc3ej/image/upload/v1594931542/bqwt20fb7hbqhpj5ktp0.svg#/keystone/api/icons/5f10b8cd2169a600277124d8/20200716203222/image/rash-generic-2.svg&quot;,&quot;size&quot;:{&quot;x&quot;:79,&quot;y&quot;:91},&quot;isPremium&quot;:false},&quot;source&quot;:{&quot;id&quot;:&quot;5f10b8cd2169a600277124d8&quot;,&quot;type&quot;:&quot;ASSETS&quot;},&quot;pathStyles&quot;:[{&quot;type&quot;:&quot;FILL&quot;,&quot;fillStyle&quot;:&quot;rgb(0,0,0)&quot;}],&quot;isLocked&quot;:false,&quot;parent&quot;:{&quot;type&quot;:&quot;CHILD&quot;,&quot;parentId&quot;:&quot;bf3bb951-c3bf-48d6-84bd-dbdca4e1de05&quot;,&quot;order&quot;:&quot;07&quot;}},&quot;c3f04792-4127-4f0e-ab9b-d511c7035787&quot;:{&quot;type&quot;:&quot;FIGURE_OBJECT&quot;,&quot;id&quot;:&quot;c3f04792-4127-4f0e-ab9b-d511c7035787&quot;,&quot;name&quot;:&quot;Rash (generic 2)&quot;,&quot;relativeTransform&quot;:{&quot;translate&quot;:{&quot;x&quot;:30.34199835135159,&quot;y&quot;:-64.47298959424417},&quot;rotate&quot;:2.49805948689331e-16,&quot;skewX&quot;:3.103270880783184e-17,&quot;scale&quot;:{&quot;x&quot;:0.14444557373388348,&quot;y&quot;:0.15025845311341343}},&quot;opacity&quot;:0.5,&quot;image&quot;:{&quot;url&quot;:&quot;https://icons.biorender.com/biorender/5f10b8cd2169a600277124d8/20200716203222/image/rash-generic-2.png&quot;,&quot;fallbackUrl&quot;:&quot;https://res.cloudinary.com/dlcjuc3ej/image/upload/v1594931542/bqwt20fb7hbqhpj5ktp0.svg#/keystone/api/icons/5f10b8cd2169a600277124d8/20200716203222/image/rash-generic-2.svg&quot;,&quot;size&quot;:{&quot;x&quot;:79,&quot;y&quot;:91},&quot;isPremium&quot;:false},&quot;source&quot;:{&quot;id&quot;:&quot;5f10b8cd2169a600277124d8&quot;,&quot;type&quot;:&quot;ASSETS&quot;},&quot;pathStyles&quot;:[{&quot;type&quot;:&quot;FILL&quot;,&quot;fillStyle&quot;:&quot;rgb(0,0,0)&quot;}],&quot;isLocked&quot;:false,&quot;parent&quot;:{&quot;type&quot;:&quot;CHILD&quot;,&quot;parentId&quot;:&quot;bf3bb951-c3bf-48d6-84bd-dbdca4e1de05&quot;,&quot;order&quot;:&quot;1&quot;}},&quot;cffcba10-1aaf-4e27-9f44-a06722f29925&quot;:{&quot;type&quot;:&quot;FIGURE_OBJECT&quot;,&quot;id&quot;:&quot;cffcba10-1aaf-4e27-9f44-a06722f29925&quot;,&quot;name&quot;:&quot;Rash (generic 1)&quot;,&quot;relativeTransform&quot;:{&quot;translate&quot;:{&quot;x&quot;:17.716887921814166,&quot;y&quot;:-52.04584837537144},&quot;rotate&quot;:0.37950350028237256,&quot;skewX&quot;:-0.015681449963176393,&quot;scale&quot;:{&quot;x&quot;:-0.0937332160604743,&quot;y&quot;:0.055716546802948776}},&quot;opacity&quot;:0.59,&quot;image&quot;:{&quot;url&quot;:&quot;https://icons.biorender.com/biorender/5f10b8b52169a600277124d7/20200716203152/image/rash-generic-1.png&quot;,&quot;fallbackUrl&quot;:&quot;https://res.cloudinary.com/dlcjuc3ej/image/upload/v1594931512/h9p8v80mjgh8fprrzilw.svg#/keystone/api/icons/5f10b8b52169a600277124d7/20200716203152/image/rash-generic-1.svg&quot;,&quot;size&quot;:{&quot;x&quot;:89,&quot;y&quot;:172},&quot;isPremium&quot;:false},&quot;source&quot;:{&quot;id&quot;:&quot;5f10b8b52169a600277124d7&quot;,&quot;type&quot;:&quot;ASSETS&quot;},&quot;pathStyles&quot;:[{&quot;type&quot;:&quot;FILL&quot;,&quot;fillStyle&quot;:&quot;rgb(0,0,0)&quot;}],&quot;isLocked&quot;:false,&quot;parent&quot;:{&quot;type&quot;:&quot;CHILD&quot;,&quot;parentId&quot;:&quot;bf3bb951-c3bf-48d6-84bd-dbdca4e1de05&quot;,&quot;order&quot;:&quot;12&quot;}},&quot;1eda9450-0b6d-45c9-a3fe-877f5031e3d7&quot;:{&quot;type&quot;:&quot;FIGURE_OBJECT&quot;,&quot;id&quot;:&quot;1eda9450-0b6d-45c9-a3fe-877f5031e3d7&quot;,&quot;name&quot;:&quot;Rash (generic 2)&quot;,&quot;relativeTransform&quot;:{&quot;translate&quot;:{&quot;x&quot;:10.514858872268901,&quot;y&quot;:-35.035451868321424},&quot;rotate&quot;:0.5006011555884053,&quot;skewX&quot;:-0.03322143566720164,&quot;scale&quot;:{&quot;x&quot;:-0.07474956038508514,&quot;y&quot;:0.0763986189615499}},&quot;opacity&quot;:0.89,&quot;image&quot;:{&quot;url&quot;:&quot;https://icons.biorender.com/biorender/5f10b8cd2169a600277124d8/20200716203222/image/rash-generic-2.png&quot;,&quot;fallbackUrl&quot;:&quot;https://res.cloudinary.com/dlcjuc3ej/image/upload/v1594931542/bqwt20fb7hbqhpj5ktp0.svg#/keystone/api/icons/5f10b8cd2169a600277124d8/20200716203222/image/rash-generic-2.svg&quot;,&quot;size&quot;:{&quot;x&quot;:79,&quot;y&quot;:91},&quot;isPremium&quot;:false},&quot;source&quot;:{&quot;id&quot;:&quot;5f10b8cd2169a600277124d8&quot;,&quot;type&quot;:&quot;ASSETS&quot;},&quot;pathStyles&quot;:[{&quot;type&quot;:&quot;FILL&quot;,&quot;fillStyle&quot;:&quot;rgb(0,0,0)&quot;}],&quot;isLocked&quot;:false,&quot;parent&quot;:{&quot;type&quot;:&quot;CHILD&quot;,&quot;parentId&quot;:&quot;bf3bb951-c3bf-48d6-84bd-dbdca4e1de05&quot;,&quot;order&quot;:&quot;15&quot;}},&quot;e79095eb-a2d5-4174-bf91-a3e234921060&quot;:{&quot;type&quot;:&quot;FIGURE_OBJECT&quot;,&quot;id&quot;:&quot;e79095eb-a2d5-4174-bf91-a3e234921060&quot;,&quot;name&quot;:&quot;Rash (generic 2)&quot;,&quot;relativeTransform&quot;:{&quot;translate&quot;:{&quot;x&quot;:17.716983689559086,&quot;y&quot;:-40.604976271470385},&quot;rotate&quot;:2.640991498001388,&quot;skewX&quot;:-0.03322143566720177,&quot;scale&quot;:{&quot;x&quot;:0.08925344307135077,&quot;y&quot;:0.0912224734578518}},&quot;opacity&quot;:0.5,&quot;image&quot;:{&quot;url&quot;:&quot;https://icons.biorender.com/biorender/5f10b8cd2169a600277124d8/20200716203222/image/rash-generic-2.png&quot;,&quot;fallbackUrl&quot;:&quot;https://res.cloudinary.com/dlcjuc3ej/image/upload/v1594931542/bqwt20fb7hbqhpj5ktp0.svg#/keystone/api/icons/5f10b8cd2169a600277124d8/20200716203222/image/rash-generic-2.svg&quot;,&quot;size&quot;:{&quot;x&quot;:79,&quot;y&quot;:91},&quot;isPremium&quot;:false},&quot;source&quot;:{&quot;id&quot;:&quot;5f10b8cd2169a600277124d8&quot;,&quot;type&quot;:&quot;ASSETS&quot;},&quot;pathStyles&quot;:[{&quot;type&quot;:&quot;FILL&quot;,&quot;fillStyle&quot;:&quot;rgb(0,0,0)&quot;}],&quot;isLocked&quot;:false,&quot;parent&quot;:{&quot;type&quot;:&quot;CHILD&quot;,&quot;parentId&quot;:&quot;bf3bb951-c3bf-48d6-84bd-dbdca4e1de05&quot;,&quot;order&quot;:&quot;2&quot;}},&quot;f3109c59-3e87-4806-9cab-5d21cbf26de5&quot;:{&quot;type&quot;:&quot;FIGURE_OBJECT&quot;,&quot;id&quot;:&quot;f3109c59-3e87-4806-9cab-5d21cbf26de5&quot;,&quot;name&quot;:&quot;Rash (generic 2)&quot;,&quot;relativeTransform&quot;:{&quot;translate&quot;:{&quot;x&quot;:5.608260647687524,&quot;y&quot;:-30.825186163377438},&quot;rotate&quot;:4.71238898038469,&quot;skewX&quot;:-4.581515261223071e-17,&quot;scale&quot;:{&quot;x&quot;:-0.0920302811602164,&quot;y&quot;:0.08847000942465702}},&quot;opacity&quot;:0.4,&quot;image&quot;:{&quot;url&quot;:&quot;https://icons.biorender.com/biorender/5f10b8cd2169a600277124d8/20200716203222/image/rash-generic-2.png&quot;,&quot;fallbackUrl&quot;:&quot;https://res.cloudinary.com/dlcjuc3ej/image/upload/v1594931542/bqwt20fb7hbqhpj5ktp0.svg#/keystone/api/icons/5f10b8cd2169a600277124d8/20200716203222/image/rash-generic-2.svg&quot;,&quot;size&quot;:{&quot;x&quot;:79,&quot;y&quot;:91},&quot;isPremium&quot;:false},&quot;source&quot;:{&quot;id&quot;:&quot;5f10b8cd2169a600277124d8&quot;,&quot;type&quot;:&quot;ASSETS&quot;},&quot;pathStyles&quot;:[{&quot;type&quot;:&quot;FILL&quot;,&quot;fillStyle&quot;:&quot;rgb(0,0,0)&quot;}],&quot;isLocked&quot;:false,&quot;parent&quot;:{&quot;type&quot;:&quot;CHILD&quot;,&quot;parentId&quot;:&quot;bf3bb951-c3bf-48d6-84bd-dbdca4e1de05&quot;,&quot;order&quot;:&quot;22&quot;}},&quot;599e888e-eff6-4887-98d6-f963b8c19070&quot;:{&quot;type&quot;:&quot;FIGURE_OBJECT&quot;,&quot;id&quot;:&quot;599e888e-eff6-4887-98d6-f963b8c19070&quot;,&quot;name&quot;:&quot;Rash (generic 1)&quot;,&quot;relativeTransform&quot;:{&quot;translate&quot;:{&quot;x&quot;:7.115134078491174,&quot;y&quot;:-19.004452072593715},&quot;rotate&quot;:2.4980594868933103e-16,&quot;skewX&quot;:4.236476772279748e-17,&quot;scale&quot;:{&quot;x&quot;:0.05659908659359312,&quot;y&quot;:0.05887678645559274}},&quot;opacity&quot;:0.5,&quot;image&quot;:{&quot;url&quot;:&quot;https://icons.biorender.com/biorender/5f10b8b52169a600277124d7/20200716203152/image/rash-generic-1.png&quot;,&quot;fallbackUrl&quot;:&quot;https://res.cloudinary.com/dlcjuc3ej/image/upload/v1594931512/h9p8v80mjgh8fprrzilw.svg#/keystone/api/icons/5f10b8b52169a600277124d7/20200716203152/image/rash-generic-1.svg&quot;,&quot;size&quot;:{&quot;x&quot;:89,&quot;y&quot;:172},&quot;isPremium&quot;:false},&quot;source&quot;:{&quot;id&quot;:&quot;5f10b8b52169a600277124d7&quot;,&quot;type&quot;:&quot;ASSETS&quot;},&quot;pathStyles&quot;:[{&quot;type&quot;:&quot;FILL&quot;,&quot;fillStyle&quot;:&quot;rgb(0,0,0)&quot;}],&quot;isLocked&quot;:false,&quot;parent&quot;:{&quot;type&quot;:&quot;CHILD&quot;,&quot;parentId&quot;:&quot;bf3bb951-c3bf-48d6-84bd-dbdca4e1de05&quot;,&quot;order&quot;:&quot;25&quot;}},&quot;5ee0e669-1e5a-4023-95df-1f1b147ebb97&quot;:{&quot;type&quot;:&quot;FIGURE_OBJECT&quot;,&quot;id&quot;:&quot;5ee0e669-1e5a-4023-95df-1f1b147ebb97&quot;,&quot;name&quot;:&quot;Rash (generic 2)&quot;,&quot;relativeTransform&quot;:{&quot;translate&quot;:{&quot;x&quot;:9.600044008403277,&quot;y&quot;:-18.12263235792691},&quot;rotate&quot;:0.5006011555884053,&quot;skewX&quot;:-0.03322143566720164,&quot;scale&quot;:{&quot;x&quot;:-0.07474956038508514,&quot;y&quot;:0.0763986189615499}},&quot;opacity&quot;:0.45,&quot;image&quot;:{&quot;url&quot;:&quot;https://icons.biorender.com/biorender/5f10b8cd2169a600277124d8/20200716203222/image/rash-generic-2.png&quot;,&quot;fallbackUrl&quot;:&quot;https://res.cloudinary.com/dlcjuc3ej/image/upload/v1594931542/bqwt20fb7hbqhpj5ktp0.svg#/keystone/api/icons/5f10b8cd2169a600277124d8/20200716203222/image/rash-generic-2.svg&quot;,&quot;size&quot;:{&quot;x&quot;:79,&quot;y&quot;:91},&quot;isPremium&quot;:false},&quot;source&quot;:{&quot;id&quot;:&quot;5f10b8cd2169a600277124d8&quot;,&quot;type&quot;:&quot;ASSETS&quot;},&quot;pathStyles&quot;:[{&quot;type&quot;:&quot;FILL&quot;,&quot;fillStyle&quot;:&quot;rgb(0,0,0)&quot;}],&quot;isLocked&quot;:false,&quot;parent&quot;:{&quot;type&quot;:&quot;CHILD&quot;,&quot;parentId&quot;:&quot;bf3bb951-c3bf-48d6-84bd-dbdca4e1de05&quot;,&quot;order&quot;:&quot;3&quot;}},&quot;f39316c6-ba03-4a8c-8290-3013f330a590&quot;:{&quot;type&quot;:&quot;FIGURE_OBJECT&quot;,&quot;id&quot;:&quot;f39316c6-ba03-4a8c-8290-3013f330a590&quot;,&quot;name&quot;:&quot;Rash (generic 2)&quot;,&quot;relativeTransform&quot;:{&quot;translate&quot;:{&quot;x&quot;:14.02435243809632,&quot;y&quot;:-9.080563188424785},&quot;rotate&quot;:6.019612940515458,&quot;skewX&quot;:0.019850600659962133,&quot;scale&quot;:{&quot;x&quot;:-0.0742849723816482,&quot;y&quot;:0.0768764259891455}},&quot;opacity&quot;:0.75,&quot;image&quot;:{&quot;url&quot;:&quot;https://icons.biorender.com/biorender/5f10b8cd2169a600277124d8/20200716203222/image/rash-generic-2.png&quot;,&quot;fallbackUrl&quot;:&quot;https://res.cloudinary.com/dlcjuc3ej/image/upload/v1594931542/bqwt20fb7hbqhpj5ktp0.svg#/keystone/api/icons/5f10b8cd2169a600277124d8/20200716203222/image/rash-generic-2.svg&quot;,&quot;size&quot;:{&quot;x&quot;:79,&quot;y&quot;:91},&quot;isPremium&quot;:false},&quot;source&quot;:{&quot;id&quot;:&quot;5f10b8cd2169a600277124d8&quot;,&quot;type&quot;:&quot;ASSETS&quot;},&quot;pathStyles&quot;:[{&quot;type&quot;:&quot;FILL&quot;,&quot;fillStyle&quot;:&quot;rgb(0,0,0)&quot;}],&quot;isLocked&quot;:false,&quot;parent&quot;:{&quot;type&quot;:&quot;CHILD&quot;,&quot;parentId&quot;:&quot;bf3bb951-c3bf-48d6-84bd-dbdca4e1de05&quot;,&quot;order&quot;:&quot;35&quot;}},&quot;48a7030f-191a-4089-b66d-0cdf1b2946d0&quot;:{&quot;type&quot;:&quot;FIGURE_OBJECT&quot;,&quot;id&quot;:&quot;48a7030f-191a-4089-b66d-0cdf1b2946d0&quot;,&quot;name&quot;:&quot;Rash (generic 2)&quot;,&quot;relativeTransform&quot;:{&quot;translate&quot;:{&quot;x&quot;:1.0595107350548785,&quot;y&quot;:-2.5895014817630475},&quot;rotate&quot;:0.26357236666412887,&quot;skewX&quot;:0.019850600659962206,&quot;scale&quot;:{&quot;x&quot;:0.10691561629142474,&quot;y&quot;:0.11064539972747078}},&quot;opacity&quot;:0.5,&quot;image&quot;:{&quot;url&quot;:&quot;https://icons.biorender.com/biorender/5f10b8cd2169a600277124d8/20200716203222/image/rash-generic-2.png&quot;,&quot;fallbackUrl&quot;:&quot;https://res.cloudinary.com/dlcjuc3ej/image/upload/v1594931542/bqwt20fb7hbqhpj5ktp0.svg#/keystone/api/icons/5f10b8cd2169a600277124d8/20200716203222/image/rash-generic-2.svg&quot;,&quot;size&quot;:{&quot;x&quot;:79,&quot;y&quot;:91},&quot;isPremium&quot;:false},&quot;source&quot;:{&quot;id&quot;:&quot;5f10b8cd2169a600277124d8&quot;,&quot;type&quot;:&quot;ASSETS&quot;},&quot;pathStyles&quot;:[{&quot;type&quot;:&quot;FILL&quot;,&quot;fillStyle&quot;:&quot;rgb(0,0,0)&quot;}],&quot;isLocked&quot;:false,&quot;parent&quot;:{&quot;type&quot;:&quot;CHILD&quot;,&quot;parentId&quot;:&quot;bf3bb951-c3bf-48d6-84bd-dbdca4e1de05&quot;,&quot;order&quot;:&quot;4&quot;}},&quot;b08b5aeb-bf1a-43f8-9788-1e8251f50f9c&quot;:{&quot;type&quot;:&quot;FIGURE_OBJECT&quot;,&quot;id&quot;:&quot;b08b5aeb-bf1a-43f8-9788-1e8251f50f9c&quot;,&quot;name&quot;:&quot;Rash (generic 2)&quot;,&quot;relativeTransform&quot;:{&quot;translate&quot;:{&quot;x&quot;:-0.24616563818140816,&quot;y&quot;:18.808473887915365},&quot;rotate&quot;:0.26357236666412887,&quot;skewX&quot;:0.019850600659961977,&quot;scale&quot;:{&quot;x&quot;:0.10691561629142474,&quot;y&quot;:0.11064539972747063}},&quot;opacity&quot;:0.77,&quot;image&quot;:{&quot;url&quot;:&quot;https://icons.biorender.com/biorender/5f10b8cd2169a600277124d8/20200716203222/image/rash-generic-2.png&quot;,&quot;fallbackUrl&quot;:&quot;https://res.cloudinary.com/dlcjuc3ej/image/upload/v1594931542/bqwt20fb7hbqhpj5ktp0.svg#/keystone/api/icons/5f10b8cd2169a600277124d8/20200716203222/image/rash-generic-2.svg&quot;,&quot;size&quot;:{&quot;x&quot;:79,&quot;y&quot;:91},&quot;isPremium&quot;:false},&quot;source&quot;:{&quot;id&quot;:&quot;5f10b8cd2169a600277124d8&quot;,&quot;type&quot;:&quot;ASSETS&quot;},&quot;pathStyles&quot;:[{&quot;type&quot;:&quot;FILL&quot;,&quot;fillStyle&quot;:&quot;rgb(0,0,0)&quot;}],&quot;isLocked&quot;:false,&quot;parent&quot;:{&quot;type&quot;:&quot;CHILD&quot;,&quot;parentId&quot;:&quot;bf3bb951-c3bf-48d6-84bd-dbdca4e1de05&quot;,&quot;order&quot;:&quot;5&quot;}},&quot;a3138c56-5a8d-4e3e-83b5-37921874345c&quot;:{&quot;type&quot;:&quot;FIGURE_OBJECT&quot;,&quot;id&quot;:&quot;a3138c56-5a8d-4e3e-83b5-37921874345c&quot;,&quot;name&quot;:&quot;Rash (generic 1)&quot;,&quot;relativeTransform&quot;:{&quot;translate&quot;:{&quot;x&quot;:-5.908813781521392,&quot;y&quot;:32.45022241719065},&quot;rotate&quot;:0.5806525678023653,&quot;skewX&quot;:0.012883671312623813,&quot;scale&quot;:{&quot;x&quot;:0.09299786449636428,&quot;y&quot;:0.03364444306954603}},&quot;opacity&quot;:0.55,&quot;image&quot;:{&quot;url&quot;:&quot;https://icons.biorender.com/biorender/5f10b8b52169a600277124d7/20200716203152/image/rash-generic-1.png&quot;,&quot;fallbackUrl&quot;:&quot;https://res.cloudinary.com/dlcjuc3ej/image/upload/v1594931512/h9p8v80mjgh8fprrzilw.svg#/keystone/api/icons/5f10b8b52169a600277124d7/20200716203152/image/rash-generic-1.svg&quot;,&quot;size&quot;:{&quot;x&quot;:89,&quot;y&quot;:172},&quot;isPremium&quot;:false},&quot;source&quot;:{&quot;id&quot;:&quot;5f10b8b52169a600277124d7&quot;,&quot;type&quot;:&quot;ASSETS&quot;},&quot;pathStyles&quot;:[{&quot;type&quot;:&quot;FILL&quot;,&quot;fillStyle&quot;:&quot;rgb(0,0,0)&quot;}],&quot;isLocked&quot;:false,&quot;parent&quot;:{&quot;type&quot;:&quot;CHILD&quot;,&quot;parentId&quot;:&quot;bf3bb951-c3bf-48d6-84bd-dbdca4e1de05&quot;,&quot;order&quot;:&quot;52&quot;}},&quot;e3c1b992-ef29-4b96-87b7-656ff3dfd419&quot;:{&quot;type&quot;:&quot;FIGURE_OBJECT&quot;,&quot;id&quot;:&quot;e3c1b992-ef29-4b96-87b7-656ff3dfd419&quot;,&quot;name&quot;:&quot;Rash (generic 2)&quot;,&quot;relativeTransform&quot;:{&quot;translate&quot;:{&quot;x&quot;:-5.908852153988126,&quot;y&quot;:7.306855755286731},&quot;rotate&quot;:3.2924747554628278,&quot;skewX&quot;:-0.01172845096687095,&quot;scale&quot;:{&quot;x&quot;:-0.07415702594730614,&quot;y&quot;:0.07700906432603422}},&quot;opacity&quot;:0.5,&quot;image&quot;:{&quot;url&quot;:&quot;https://icons.biorender.com/biorender/5f10b8cd2169a600277124d8/20200716203222/image/rash-generic-2.png&quot;,&quot;fallbackUrl&quot;:&quot;https://res.cloudinary.com/dlcjuc3ej/image/upload/v1594931542/bqwt20fb7hbqhpj5ktp0.svg#/keystone/api/icons/5f10b8cd2169a600277124d8/20200716203222/image/rash-generic-2.svg&quot;,&quot;size&quot;:{&quot;x&quot;:79,&quot;y&quot;:91},&quot;isPremium&quot;:false},&quot;source&quot;:{&quot;id&quot;:&quot;5f10b8cd2169a600277124d8&quot;,&quot;type&quot;:&quot;ASSETS&quot;},&quot;pathStyles&quot;:[{&quot;type&quot;:&quot;FILL&quot;,&quot;fillStyle&quot;:&quot;rgb(0,0,0)&quot;}],&quot;isLocked&quot;:false,&quot;parent&quot;:{&quot;type&quot;:&quot;CHILD&quot;,&quot;parentId&quot;:&quot;bf3bb951-c3bf-48d6-84bd-dbdca4e1de05&quot;,&quot;order&quot;:&quot;55&quot;}},&quot;edaefdbb-3a09-4e66-8277-346474879e89&quot;:{&quot;type&quot;:&quot;FIGURE_OBJECT&quot;,&quot;id&quot;:&quot;edaefdbb-3a09-4e66-8277-346474879e89&quot;,&quot;name&quot;:&quot;Rash (generic 2)&quot;,&quot;relativeTransform&quot;:{&quot;translate&quot;:{&quot;x&quot;:17.500669800671,&quot;y&quot;:-23.85034502088165},&quot;rotate&quot;:2.49805948689331e-16,&quot;skewX&quot;:3.103270880783169e-17,&quot;scale&quot;:{&quot;x&quot;:0.1011116034370819,&quot;y&quot;:0.10518060700332094}},&quot;opacity&quot;:0.75,&quot;image&quot;:{&quot;url&quot;:&quot;https://icons.biorender.com/biorender/5f10b8cd2169a600277124d8/20200716203222/image/rash-generic-2.png&quot;,&quot;fallbackUrl&quot;:&quot;https://res.cloudinary.com/dlcjuc3ej/image/upload/v1594931542/bqwt20fb7hbqhpj5ktp0.svg#/keystone/api/icons/5f10b8cd2169a600277124d8/20200716203222/image/rash-generic-2.svg&quot;,&quot;size&quot;:{&quot;x&quot;:79,&quot;y&quot;:91},&quot;isPremium&quot;:false},&quot;source&quot;:{&quot;id&quot;:&quot;5f10b8cd2169a600277124d8&quot;,&quot;type&quot;:&quot;ASSETS&quot;},&quot;pathStyles&quot;:[{&quot;type&quot;:&quot;FILL&quot;,&quot;fillStyle&quot;:&quot;rgb(0,0,0)&quot;}],&quot;isLocked&quot;:false,&quot;parent&quot;:{&quot;type&quot;:&quot;CHILD&quot;,&quot;parentId&quot;:&quot;bf3bb951-c3bf-48d6-84bd-dbdca4e1de05&quot;,&quot;order&quot;:&quot;57&quot;}},&quot;68247e9e-95de-4a9a-ab0f-60663678bd65&quot;:{&quot;type&quot;:&quot;FIGURE_OBJECT&quot;,&quot;id&quot;:&quot;68247e9e-95de-4a9a-ab0f-60663678bd65&quot;,&quot;name&quot;:&quot;Rash (generic 2)&quot;,&quot;relativeTransform&quot;:{&quot;translate&quot;:{&quot;x&quot;:-15.312468089383916,&quot;y&quot;:45.82821585933162},&quot;rotate&quot;:4.71238898038469,&quot;skewX&quot;:-4.581515261223071e-17,&quot;scale&quot;:{&quot;x&quot;:-0.0920302811602164,&quot;y&quot;:0.08847000942465702}},&quot;opacity&quot;:0.75,&quot;image&quot;:{&quot;url&quot;:&quot;https://icons.biorender.com/biorender/5f10b8cd2169a600277124d8/20200716203222/image/rash-generic-2.png&quot;,&quot;fallbackUrl&quot;:&quot;https://res.cloudinary.com/dlcjuc3ej/image/upload/v1594931542/bqwt20fb7hbqhpj5ktp0.svg#/keystone/api/icons/5f10b8cd2169a600277124d8/20200716203222/image/rash-generic-2.svg&quot;,&quot;size&quot;:{&quot;x&quot;:79,&quot;y&quot;:91},&quot;isPremium&quot;:false},&quot;source&quot;:{&quot;id&quot;:&quot;5f10b8cd2169a600277124d8&quot;,&quot;type&quot;:&quot;ASSETS&quot;},&quot;pathStyles&quot;:[{&quot;type&quot;:&quot;FILL&quot;,&quot;fillStyle&quot;:&quot;rgb(0,0,0)&quot;}],&quot;isLocked&quot;:false,&quot;parent&quot;:{&quot;type&quot;:&quot;CHILD&quot;,&quot;parentId&quot;:&quot;bf3bb951-c3bf-48d6-84bd-dbdca4e1de05&quot;,&quot;order&quot;:&quot;6&quot;}},&quot;4e20993d-cdd1-43c8-a697-f7dbaaa086ad&quot;:{&quot;type&quot;:&quot;FIGURE_OBJECT&quot;,&quot;id&quot;:&quot;4e20993d-cdd1-43c8-a697-f7dbaaa086ad&quot;,&quot;name&quot;:&quot;Rash (generic 1)&quot;,&quot;relativeTransform&quot;:{&quot;translate&quot;:{&quot;x&quot;:-13.932483428616644,&quot;y&quot;:34.9486135787962},&quot;rotate&quot;:-2.8123889508213984,&quot;skewX&quot;:0.018070853307589823,&quot;scale&quot;:{&quot;x&quot;:0.09317683546950525,&quot;y&quot;:0.0719707412508663}},&quot;opacity&quot;:0.4,&quot;image&quot;:{&quot;url&quot;:&quot;https://icons.biorender.com/biorender/5f10b8b52169a600277124d7/20200716203152/image/rash-generic-1.png&quot;,&quot;fallbackUrl&quot;:&quot;https://res.cloudinary.com/dlcjuc3ej/image/upload/v1594931512/h9p8v80mjgh8fprrzilw.svg#/keystone/api/icons/5f10b8b52169a600277124d7/20200716203152/image/rash-generic-1.svg&quot;,&quot;size&quot;:{&quot;x&quot;:89,&quot;y&quot;:172},&quot;isPremium&quot;:false},&quot;source&quot;:{&quot;id&quot;:&quot;5f10b8b52169a600277124d7&quot;,&quot;type&quot;:&quot;ASSETS&quot;},&quot;pathStyles&quot;:[{&quot;type&quot;:&quot;FILL&quot;,&quot;fillStyle&quot;:&quot;rgb(0,0,0)&quot;}],&quot;isLocked&quot;:false,&quot;parent&quot;:{&quot;type&quot;:&quot;CHILD&quot;,&quot;parentId&quot;:&quot;bf3bb951-c3bf-48d6-84bd-dbdca4e1de05&quot;,&quot;order&quot;:&quot;62&quot;}},&quot;6815f151-19af-4d7c-85ca-f1ae34103a27&quot;:{&quot;type&quot;:&quot;FIGURE_OBJECT&quot;,&quot;id&quot;:&quot;6815f151-19af-4d7c-85ca-f1ae34103a27&quot;,&quot;name&quot;:&quot;Rash (generic 2)&quot;,&quot;relativeTransform&quot;:{&quot;translate&quot;:{&quot;x&quot;:5.703508997647914,&quot;y&quot;:15.735263291887788},&quot;rotate&quot;:3.292474755462828,&quot;skewX&quot;:-0.011728450966871137,&quot;scale&quot;:{&quot;x&quot;:-0.055237869557752006,&quot;y&quot;:0.05736228760075482}},&quot;opacity&quot;:0.5,&quot;image&quot;:{&quot;url&quot;:&quot;https://icons.biorender.com/biorender/5f10b8cd2169a600277124d8/20200716203222/image/rash-generic-2.png&quot;,&quot;fallbackUrl&quot;:&quot;https://res.cloudinary.com/dlcjuc3ej/image/upload/v1594931542/bqwt20fb7hbqhpj5ktp0.svg#/keystone/api/icons/5f10b8cd2169a600277124d8/20200716203222/image/rash-generic-2.svg&quot;,&quot;size&quot;:{&quot;x&quot;:79,&quot;y&quot;:91},&quot;isPremium&quot;:false},&quot;source&quot;:{&quot;id&quot;:&quot;5f10b8cd2169a600277124d8&quot;,&quot;type&quot;:&quot;ASSETS&quot;},&quot;pathStyles&quot;:[{&quot;type&quot;:&quot;FILL&quot;,&quot;fillStyle&quot;:&quot;rgb(0,0,0)&quot;}],&quot;isLocked&quot;:false,&quot;parent&quot;:{&quot;type&quot;:&quot;CHILD&quot;,&quot;parentId&quot;:&quot;bf3bb951-c3bf-48d6-84bd-dbdca4e1de05&quot;,&quot;order&quot;:&quot;65&quot;}},&quot;8bbaa1ba-f0a0-4a78-b6af-2e9da5adaecd&quot;:{&quot;type&quot;:&quot;FIGURE_OBJECT&quot;,&quot;id&quot;:&quot;8bbaa1ba-f0a0-4a78-b6af-2e9da5adaecd&quot;,&quot;name&quot;:&quot;Rash (generic 2)&quot;,&quot;relativeTransform&quot;:{&quot;translate&quot;:{&quot;x&quot;:-24.60400556768376,&quot;y&quot;:46.55060036704313},&quot;rotate&quot;:3.292474755462828,&quot;skewX&quot;:-0.011728450966871137,&quot;scale&quot;:{&quot;x&quot;:-0.055237869557752006,&quot;y&quot;:0.05736228760075482}},&quot;opacity&quot;:0.5,&quot;image&quot;:{&quot;url&quot;:&quot;https://icons.biorender.com/biorender/5f10b8cd2169a600277124d8/20200716203222/image/rash-generic-2.png&quot;,&quot;fallbackUrl&quot;:&quot;https://res.cloudinary.com/dlcjuc3ej/image/upload/v1594931542/bqwt20fb7hbqhpj5ktp0.svg#/keystone/api/icons/5f10b8cd2169a600277124d8/20200716203222/image/rash-generic-2.svg&quot;,&quot;size&quot;:{&quot;x&quot;:79,&quot;y&quot;:91},&quot;isPremium&quot;:false},&quot;source&quot;:{&quot;id&quot;:&quot;5f10b8cd2169a600277124d8&quot;,&quot;type&quot;:&quot;ASSETS&quot;},&quot;pathStyles&quot;:[{&quot;type&quot;:&quot;FILL&quot;,&quot;fillStyle&quot;:&quot;rgb(0,0,0)&quot;}],&quot;isLocked&quot;:false,&quot;parent&quot;:{&quot;type&quot;:&quot;CHILD&quot;,&quot;parentId&quot;:&quot;bf3bb951-c3bf-48d6-84bd-dbdca4e1de05&quot;,&quot;order&quot;:&quot;7&quot;}},&quot;3b2a58cc-5c30-4854-bfc0-4ba4f7361bd1&quot;:{&quot;type&quot;:&quot;FIGURE_OBJECT&quot;,&quot;id&quot;:&quot;3b2a58cc-5c30-4854-bfc0-4ba4f7361bd1&quot;,&quot;name&quot;:&quot;Rash (generic 2)&quot;,&quot;relativeTransform&quot;:{&quot;translate&quot;:{&quot;x&quot;:12.15405894043438,&quot;y&quot;:-48.58625440335585},&quot;rotate&quot;:3.292474755462828,&quot;skewX&quot;:-0.011728450966871137,&quot;scale&quot;:{&quot;x&quot;:-0.055237869557752006,&quot;y&quot;:0.05736228760075482}},&quot;opacity&quot;:0.5,&quot;image&quot;:{&quot;url&quot;:&quot;https://icons.biorender.com/biorender/5f10b8cd2169a600277124d8/20200716203222/image/rash-generic-2.png&quot;,&quot;fallbackUrl&quot;:&quot;https://res.cloudinary.com/dlcjuc3ej/image/upload/v1594931542/bqwt20fb7hbqhpj5ktp0.svg#/keystone/api/icons/5f10b8cd2169a600277124d8/20200716203222/image/rash-generic-2.svg&quot;,&quot;size&quot;:{&quot;x&quot;:79,&quot;y&quot;:91},&quot;isPremium&quot;:false},&quot;source&quot;:{&quot;id&quot;:&quot;5f10b8cd2169a600277124d8&quot;,&quot;type&quot;:&quot;ASSETS&quot;},&quot;pathStyles&quot;:[{&quot;type&quot;:&quot;FILL&quot;,&quot;fillStyle&quot;:&quot;rgb(0,0,0)&quot;}],&quot;isLocked&quot;:false,&quot;parent&quot;:{&quot;type&quot;:&quot;CHILD&quot;,&quot;parentId&quot;:&quot;bf3bb951-c3bf-48d6-84bd-dbdca4e1de05&quot;,&quot;order&quot;:&quot;72&quot;}},&quot;9c0ba005-decb-4a22-991d-3b06cf4c2856&quot;:{&quot;type&quot;:&quot;FIGURE_OBJECT&quot;,&quot;id&quot;:&quot;9c0ba005-decb-4a22-991d-3b06cf4c2856&quot;,&quot;name&quot;:&quot;Rash (generic 2)&quot;,&quot;relativeTransform&quot;:{&quot;translate&quot;:{&quot;x&quot;:7.114955911670667,&quot;y&quot;:-7.1837254028780375},&quot;rotate&quot;:3.4610582351899186,&quot;skewX&quot;:-0.023529700926528577,&quot;scale&quot;:{&quot;x&quot;:-0.08880292551087082,&quot;y&quot;:0.09168526593869353}},&quot;opacity&quot;:0.4,&quot;image&quot;:{&quot;url&quot;:&quot;https://icons.biorender.com/biorender/5f10b8cd2169a600277124d8/20200716203222/image/rash-generic-2.png&quot;,&quot;fallbackUrl&quot;:&quot;https://res.cloudinary.com/dlcjuc3ej/image/upload/v1594931542/bqwt20fb7hbqhpj5ktp0.svg#/keystone/api/icons/5f10b8cd2169a600277124d8/20200716203222/image/rash-generic-2.svg&quot;,&quot;size&quot;:{&quot;x&quot;:79,&quot;y&quot;:91},&quot;isPremium&quot;:false},&quot;source&quot;:{&quot;id&quot;:&quot;5f10b8cd2169a600277124d8&quot;,&quot;type&quot;:&quot;ASSETS&quot;},&quot;pathStyles&quot;:[{&quot;type&quot;:&quot;FILL&quot;,&quot;fillStyle&quot;:&quot;rgb(0,0,0)&quot;}],&quot;isLocked&quot;:false,&quot;parent&quot;:{&quot;type&quot;:&quot;CHILD&quot;,&quot;parentId&quot;:&quot;bf3bb951-c3bf-48d6-84bd-dbdca4e1de05&quot;,&quot;order&quot;:&quot;75&quot;}},&quot;d527ee94-4c47-4f27-8886-f3ba2c41923b&quot;:{&quot;type&quot;:&quot;FIGURE_OBJECT&quot;,&quot;id&quot;:&quot;d527ee94-4c47-4f27-8886-f3ba2c41923b&quot;,&quot;name&quot;:&quot;Rash (generic 2)&quot;,&quot;relativeTransform&quot;:{&quot;translate&quot;:{&quot;x&quot;:-10.90758645226819,&quot;y&quot;:20.184116641551313},&quot;rotate&quot;:3.4610582351899186,&quot;skewX&quot;:-0.023529700926528577,&quot;scale&quot;:{&quot;x&quot;:-0.08880292551087082,&quot;y&quot;:0.09168526593869353}},&quot;opacity&quot;:0.71,&quot;image&quot;:{&quot;url&quot;:&quot;https://icons.biorender.com/biorender/5f10b8cd2169a600277124d8/20200716203222/image/rash-generic-2.png&quot;,&quot;fallbackUrl&quot;:&quot;https://res.cloudinary.com/dlcjuc3ej/image/upload/v1594931542/bqwt20fb7hbqhpj5ktp0.svg#/keystone/api/icons/5f10b8cd2169a600277124d8/20200716203222/image/rash-generic-2.svg&quot;,&quot;size&quot;:{&quot;x&quot;:79,&quot;y&quot;:91},&quot;isPremium&quot;:false},&quot;source&quot;:{&quot;id&quot;:&quot;5f10b8cd2169a600277124d8&quot;,&quot;type&quot;:&quot;ASSETS&quot;},&quot;pathStyles&quot;:[{&quot;type&quot;:&quot;FILL&quot;,&quot;fillStyle&quot;:&quot;rgb(0,0,0)&quot;}],&quot;isLocked&quot;:false,&quot;parent&quot;:{&quot;type&quot;:&quot;CHILD&quot;,&quot;parentId&quot;:&quot;bf3bb951-c3bf-48d6-84bd-dbdca4e1de05&quot;,&quot;order&quot;:&quot;8&quot;}},&quot;e3890073-b04f-438a-abd8-415591c26142&quot;:{&quot;type&quot;:&quot;FIGURE_OBJECT&quot;,&quot;id&quot;:&quot;e3890073-b04f-438a-abd8-415591c26142&quot;,&quot;name&quot;:&quot;Rash (generic 2)&quot;,&quot;relativeTransform&quot;:{&quot;translate&quot;:{&quot;x&quot;:-8.34948934917184,&quot;y&quot;:9.90976225863873},&quot;rotate&quot;:3.292474755462828,&quot;skewX&quot;:-0.011728450966871137,&quot;scale&quot;:{&quot;x&quot;:-0.055237869557752006,&quot;y&quot;:0.05736228760075482}},&quot;opacity&quot;:0.5,&quot;image&quot;:{&quot;url&quot;:&quot;https://icons.biorender.com/biorender/5f10b8cd2169a600277124d8/20200716203222/image/rash-generic-2.png&quot;,&quot;fallbackUrl&quot;:&quot;https://res.cloudinary.com/dlcjuc3ej/image/upload/v1594931542/bqwt20fb7hbqhpj5ktp0.svg#/keystone/api/icons/5f10b8cd2169a600277124d8/20200716203222/image/rash-generic-2.svg&quot;,&quot;size&quot;:{&quot;x&quot;:79,&quot;y&quot;:91},&quot;isPremium&quot;:false},&quot;source&quot;:{&quot;id&quot;:&quot;5f10b8cd2169a600277124d8&quot;,&quot;type&quot;:&quot;ASSETS&quot;},&quot;pathStyles&quot;:[{&quot;type&quot;:&quot;FILL&quot;,&quot;fillStyle&quot;:&quot;rgb(0,0,0)&quot;}],&quot;isLocked&quot;:false,&quot;parent&quot;:{&quot;type&quot;:&quot;CHILD&quot;,&quot;parentId&quot;:&quot;bf3bb951-c3bf-48d6-84bd-dbdca4e1de05&quot;,&quot;order&quot;:&quot;85&quot;}},&quot;c5a4e81a-b68b-4d19-8b3d-4d8238e10ffa&quot;:{&quot;type&quot;:&quot;FIGURE_OBJECT&quot;,&quot;id&quot;:&quot;c5a4e81a-b68b-4d19-8b3d-4d8238e10ffa&quot;,&quot;name&quot;:&quot;Rash (generic 2)&quot;,&quot;relativeTransform&quot;:{&quot;translate&quot;:{&quot;x&quot;:9.599806005731937,&quot;y&quot;:4.053626016058734},&quot;rotate&quot;:3.4610582351899186,&quot;skewX&quot;:-0.023529700926528577,&quot;scale&quot;:{&quot;x&quot;:-0.08880292551087082,&quot;y&quot;:0.09168526593869353}},&quot;opacity&quot;:0.63,&quot;image&quot;:{&quot;url&quot;:&quot;https://icons.biorender.com/biorender/5f10b8cd2169a600277124d8/20200716203222/image/rash-generic-2.png&quot;,&quot;fallbackUrl&quot;:&quot;https://res.cloudinary.com/dlcjuc3ej/image/upload/v1594931542/bqwt20fb7hbqhpj5ktp0.svg#/keystone/api/icons/5f10b8cd2169a600277124d8/20200716203222/image/rash-generic-2.svg&quot;,&quot;size&quot;:{&quot;x&quot;:79,&quot;y&quot;:91},&quot;isPremium&quot;:false},&quot;source&quot;:{&quot;id&quot;:&quot;5f10b8cd2169a600277124d8&quot;,&quot;type&quot;:&quot;ASSETS&quot;},&quot;pathStyles&quot;:[{&quot;type&quot;:&quot;FILL&quot;,&quot;fillStyle&quot;:&quot;rgb(0,0,0)&quot;}],&quot;isLocked&quot;:false,&quot;parent&quot;:{&quot;type&quot;:&quot;CHILD&quot;,&quot;parentId&quot;:&quot;bf3bb951-c3bf-48d6-84bd-dbdca4e1de05&quot;,&quot;order&quot;:&quot;9&quot;}},&quot;c0e3aa0d-f4a0-406a-a669-19918ee80dd3&quot;:{&quot;id&quot;:&quot;c0e3aa0d-f4a0-406a-a669-19918ee80dd3&quot;,&quot;name&quot;:&quot;Arm (anterior)&quot;,&quot;displayName&quot;:&quot;Arm (anterior)&quot;,&quot;type&quot;:&quot;FIGURE_OBJECT&quot;,&quot;relativeTransform&quot;:{&quot;translate&quot;:{&quot;x&quot;:32.67490367158767,&quot;y&quot;:-230.00750571115202},&quot;rotate&quot;:6.283185307179586,&quot;skewX&quot;:-1.2035705536359752e-31,&quot;scale&quot;:{&quot;x&quot;:-0.9051476879004234,&quot;y&quot;:0.9153331549977255}},&quot;image&quot;:{&quot;url&quot;:&quot;https://icons.biorender.com/biorender/5f05df9778a2470028cbea8c/20200708150136/image/arm-anterior.png&quot;,&quot;fallbackUrl&quot;:&quot;https://res.cloudinary.com/dlcjuc3ej/image/upload/v1594220496/rq0q35iesijf8mhg2pir.svg#/keystone/api/icons/5f05df9778a2470028cbea8c/20200708150136/image/arm-anterior.svg&quot;,&quot;isPremium&quot;:false,&quot;size&quot;:{&quot;x&quot;:150,&quot;y&quot;:221.86311787072242}},&quot;source&quot;:{&quot;id&quot;:&quot;5f05df9778a2470028cbea8c&quot;,&quot;type&quot;:&quot;ASSETS&quot;},&quot;isPremium&quot;:false,&quot;parent&quot;:{&quot;type&quot;:&quot;CHILD&quot;,&quot;parentId&quot;:&quot;ba228ec4-53fa-41ab-b56c-99979cb7b13c&quot;,&quot;order&quot;:&quot;5&quot;}},&quot;50decc2d-a451-4bc2-8224-1868116f9156&quot;:{&quot;type&quot;:&quot;FIGURE_OBJECT&quot;,&quot;id&quot;:&quot;50decc2d-a451-4bc2-8224-1868116f9156&quot;,&quot;relativeTransform&quot;:{&quot;translate&quot;:{&quot;x&quot;:-36.19052375704858,&quot;y&quot;:-229.13523889067656},&quot;rotate&quot;:-3.141592653589793},&quot;opacity&quot;:1,&quot;path&quot;:{&quot;type&quot;:&quot;ARC&quot;,&quot;size&quot;:{&quot;x&quot;:-356.2966382146363,&quot;y&quot;:-356.2966382146363},&quot;startAngle&quot;:3.141592653589793,&quot;sweepAngle&quot;:3.141592653589793},&quot;pathStyles&quot;:[{&quot;type&quot;:&quot;FILL&quot;,&quot;fillStyle&quot;:&quot;rgba(0,0,0,0)&quot;},{&quot;type&quot;:&quot;STROKE&quot;,&quot;strokeStyle&quot;:&quot;rgba(230,153,101,1)&quot;,&quot;lineWidth&quot;:4.613243147731813,&quot;lineJoin&quot;:&quot;round&quot;}],&quot;pathMarkers&quot;:{&quot;markerEnd&quot;:{&quot;type&quot;:&quot;PATH&quot;,&quot;units&quot;:{&quot;type&quot;:&quot;STROKE_WIDTH&quot;,&quot;scale&quot;:1.3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thPattern&quot;:{&quot;type&quot;:&quot;ROW&quot;,&quot;patternObject&quot;:{&quot;name&quot;:&quot;triangle&quot;,&quot;path&quot;:{&quot;type&quot;:&quot;SPLINE&quot;,&quot;spline&quot;:{&quot;points&quot;:[{&quot;x&quot;:0,&quot;y&quot;:0,&quot;isEndPoint&quot;:true},{&quot;x&quot;:1,&quot;y&quot;:0.5,&quot;isEndPoint&quot;:true},{&quot;x&quot;:1,&quot;y&quot;:-0.5,&quot;isEndPoint&quot;:true}],&quot;closed&quot;:true}},&quot;pathStyles&quot;:[{&quot;type&quot;:&quot;FILL&quot;,&quot;fillStyle&quot;:&quot;context-stroke&quot;}]},&quot;bending&quot;:true,&quot;patternTransform&quot;:{},&quot;xUnits&quot;:&quot;PATH_LENGTH&quot;,&quot;yUnits&quot;:&quot;STROKE_WIDTH&quot;,&quot;isPremium&quot;:false},&quot;parent&quot;:{&quot;type&quot;:&quot;CHILD&quot;,&quot;parentId&quot;:&quot;ba228ec4-53fa-41ab-b56c-99979cb7b13c&quot;,&quot;order&quot;:&quot;7&quot;}},&quot;60b9db6f-8161-4631-9857-52306ee9943b&quot;:{&quot;type&quot;:&quot;FIGURE_OBJECT&quot;,&quot;id&quot;:&quot;60b9db6f-8161-4631-9857-52306ee9943b&quot;,&quot;relativeTransform&quot;:{&quot;translate&quot;:{&quot;x&quot;:-36.1903047650962,&quot;y&quot;:-229.13559650783247},&quot;rotate&quot;:0},&quot;opacity&quot;:1,&quot;path&quot;:{&quot;type&quot;:&quot;ARC&quot;,&quot;size&quot;:{&quot;x&quot;:-356.2966382146363,&quot;y&quot;:-356.2966382146363},&quot;startAngle&quot;:3.141592653589793,&quot;sweepAngle&quot;:3.141592653589793},&quot;pathStyles&quot;:[{&quot;type&quot;:&quot;FILL&quot;,&quot;fillStyle&quot;:&quot;rgba(0,0,0,0)&quot;},{&quot;type&quot;:&quot;STROKE&quot;,&quot;strokeStyle&quot;:&quot;rgba(58,104,174,1)&quot;,&quot;lineWidth&quot;:4.613243147731813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thPattern&quot;:{&quot;type&quot;:&quot;ROW&quot;,&quot;patternObject&quot;:{&quot;name&quot;:&quot;triangle&quot;,&quot;path&quot;:{&quot;type&quot;:&quot;SPLINE&quot;,&quot;spline&quot;:{&quot;points&quot;:[{&quot;x&quot;:0,&quot;y&quot;:0,&quot;isEndPoint&quot;:true},{&quot;x&quot;:1,&quot;y&quot;:0.5,&quot;isEndPoint&quot;:true},{&quot;x&quot;:1,&quot;y&quot;:-0.5,&quot;isEndPoint&quot;:true}],&quot;closed&quot;:true}},&quot;pathStyles&quot;:[{&quot;type&quot;:&quot;FILL&quot;,&quot;fillStyle&quot;:&quot;context-stroke&quot;}]},&quot;bending&quot;:true,&quot;patternTransform&quot;:{},&quot;xUnits&quot;:&quot;PATH_LENGTH&quot;,&quot;yUnits&quot;:&quot;STROKE_WIDTH&quot;,&quot;isPremium&quot;:false},&quot;parent&quot;:{&quot;type&quot;:&quot;CHILD&quot;,&quot;parentId&quot;:&quot;ba228ec4-53fa-41ab-b56c-99979cb7b13c&quot;,&quot;order&quot;:&quot;8&quot;}},&quot;bc93735c-6412-4f73-a386-04020dd6e72e&quot;:{&quot;type&quot;:&quot;FIGURE_OBJECT&quot;,&quot;id&quot;:&quot;bc93735c-6412-4f73-a386-04020dd6e72e&quot;,&quot;relativeTransform&quot;:{&quot;translate&quot;:{&quot;x&quot;:561.2560920499822,&quot;y&quot;:-160.67121054792858},&quot;rotate&quot;:0},&quot;opacity&quot;:1,&quot;path&quot;:{&quot;type&quot;:&quot;RECT&quot;,&quot;size&quot;:{&quot;x&quot;:207.6621634185897,&quot;y&quot;:69.2259954897404},&quot;cornerRounding&quot;:{&quot;type&quot;:&quot;ARC_LENGTH&quot;,&quot;global&quot;:41.36817725146872}},&quot;pathStyles&quot;:[{&quot;type&quot;:&quot;FILL&quot;,&quot;fillStyle&quot;:&quot;rgba(254,240,222,1)&quot;},{&quot;type&quot;:&quot;STROKE&quot;,&quot;strokeStyle&quot;:&quot;rgba(230, 153, 101, 1)&quot;,&quot;lineWidth&quot;:2.106863966807342,&quot;lineJoin&quot;:&quot;round&quot;}],&quot;isLocked&quot;:false,&quot;parent&quot;:{&quot;type&quot;:&quot;CHILD&quot;,&quot;parentId&quot;:&quot;6a9f741b-802d-4838-afa8-fb42214917d5&quot;,&quot;order&quot;:&quot;5&quot;},&quot;layout&quot;:{&quot;sizeRatio&quot;:{&quot;x&quot;:0.88,&quot;y&quot;:0.88},&quot;keepAspectRatio&quot;:false}},&quot;4820e02c-931e-4c09-8ef0-13e74b67cf60&quot;:{&quot;id&quot;:&quot;4820e02c-931e-4c09-8ef0-13e74b67cf60&quot;,&quot;type&quot;:&quot;FIGURE_OBJECT&quot;,&quot;relativeTransform&quot;:{&quot;translate&quot;:{&quot;x&quot;:0,&quot;y&quot;:0},&quot;rotate&quot;:0},&quot;text&quot;:{&quot;textData&quot;:{&quot;lineSpacing&quot;:&quot;normal&quot;,&quot;alignment&quot;:&quot;center&quot;,&quot;verticalAlign&quot;:&quot;TOP&quot;,&quot;lines&quot;:[{&quot;runs&quot;:[{&quot;style&quot;:{&quot;fontFamily&quot;:&quot;Dejavu Sans&quot;,&quot;fontSize&quot;:19.664063690201854,&quot;color&quot;:&quot;black&quot;,&quot;fontWeight&quot;:&quot;bold&quot;,&quot;fontStyle&quot;:&quot;normal&quot;,&quot;decoration&quot;:&quot;none&quot;},&quot;range&quot;:[0,12]}],&quot;text&quot;:&quot;WARMER MONTHS&quot;},{&quot;runs&quot;:[{&quot;style&quot;:{&quot;fontFamily&quot;:&quot;Dejavu Sans&quot;,&quot;fontSize&quot;:15.450335756587172,&quot;color&quot;:&quot;black&quot;,&quot;fontWeight&quot;:&quot;normal&quot;,&quot;fontStyle&quot;:&quot;normal&quot;,&quot;decoration&quot;:&quot;none&quot;,&quot;script&quot;:&quot;none&quot;},&quot;range&quot;:[0,16]}],&quot;text&quot;:&quot;SPRING AND SUMMER&quot;}],&quot;_lastCaretLocation&quot;:{&quot;lineIndex&quot;:1,&quot;runIndex&quot;:-1,&quot;charIndex&quot;:-1,&quot;endOfLine&quot;:true}},&quot;format&quot;:&quot;BETTER_TEXT&quot;,&quot;size&quot;:{&quot;x&quot;:182.74270380835895,&quot;y&quot;:40.51593519437008},&quot;targetSize&quot;:{&quot;x&quot;:182.74270380835895,&quot;y&quot;:2}},&quot;parent&quot;:{&quot;type&quot;:&quot;CHILD&quot;,&quot;parentId&quot;:&quot;bc93735c-6412-4f73-a386-04020dd6e72e&quot;,&quot;order&quot;:&quot;5&quot;}},&quot;6e440441-c204-4bc0-bd7d-ed497586eb8e&quot;:{&quot;type&quot;:&quot;FIGURE_OBJECT&quot;,&quot;id&quot;:&quot;6e440441-c204-4bc0-bd7d-ed497586eb8e&quot;,&quot;relativeTransform&quot;:{&quot;translate&quot;:{&quot;x&quot;:564.5011200415221,&quot;y&quot;:185.6427854765587},&quot;rotate&quot;:0},&quot;opacity&quot;:1,&quot;path&quot;:{&quot;type&quot;:&quot;RECT&quot;,&quot;size&quot;:{&quot;x&quot;:207.6621634185897,&quot;y&quot;:58.90968197894808},&quot;cornerRounding&quot;:{&quot;type&quot;:&quot;ARC_LENGTH&quot;,&quot;global&quot;:41.36817725146872}},&quot;pathStyles&quot;:[{&quot;type&quot;:&quot;FILL&quot;,&quot;fillStyle&quot;:&quot;#EEF4FB&quot;},{&quot;type&quot;:&quot;STROKE&quot;,&quot;strokeStyle&quot;:&quot;rgba(58, 104, 174, 1)&quot;,&quot;lineWidth&quot;:2.106863966807342,&quot;lineJoin&quot;:&quot;round&quot;}],&quot;isLocked&quot;:false,&quot;parent&quot;:{&quot;type&quot;:&quot;CHILD&quot;,&quot;parentId&quot;:&quot;6a9f741b-802d-4838-afa8-fb42214917d5&quot;,&quot;order&quot;:&quot;7&quot;},&quot;layout&quot;:{&quot;sizeRatio&quot;:{&quot;x&quot;:0.88,&quot;y&quot;:0.88},&quot;keepAspectRatio&quot;:false}},&quot;1494cf87-a2f0-4ae5-b3d6-c9d0281d024f&quot;:{&quot;id&quot;:&quot;1494cf87-a2f0-4ae5-b3d6-c9d0281d024f&quot;,&quot;type&quot;:&quot;FIGURE_OBJECT&quot;,&quot;relativeTransform&quot;:{&quot;translate&quot;:{&quot;x&quot;:0,&quot;y&quot;:0},&quot;rotate&quot;:0},&quot;text&quot;:{&quot;textData&quot;:{&quot;lineSpacing&quot;:&quot;normal&quot;,&quot;alignment&quot;:&quot;center&quot;,&quot;verticalAlign&quot;:&quot;TOP&quot;,&quot;lines&quot;:[{&quot;runs&quot;:[{&quot;style&quot;:{&quot;fontFamily&quot;:&quot;Dejavu Sans&quot;,&quot;fontSize&quot;:19.664063690201854,&quot;color&quot;:&quot;black&quot;,&quot;fontWeight&quot;:&quot;bold&quot;,&quot;fontStyle&quot;:&quot;normal&quot;,&quot;decoration&quot;:&quot;none&quot;},&quot;range&quot;:[0,12]}],&quot;text&quot;:&quot;COLDER MONTHS&quot;},{&quot;runs&quot;:[{&quot;style&quot;:{&quot;fontFamily&quot;:&quot;Dejavu Sans&quot;,&quot;fontSize&quot;:14.045759778715611,&quot;color&quot;:&quot;black&quot;,&quot;fontWeight&quot;:&quot;normal&quot;,&quot;fontStyle&quot;:&quot;normal&quot;,&quot;decoration&quot;:&quot;none&quot;},&quot;range&quot;:[0,15]}],&quot;text&quot;:&quot;ATUMN AND WINTER&quot;}],&quot;_lastCaretLocation&quot;:{&quot;lineIndex&quot;:1,&quot;runIndex&quot;:-1,&quot;charIndex&quot;:-1,&quot;endOfLine&quot;:true}},&quot;format&quot;:&quot;BETTER_TEXT&quot;,&quot;size&quot;:{&quot;x&quot;:182.74270380835895,&quot;y&quot;:38.3497559372575},&quot;targetSize&quot;:{&quot;x&quot;:182.74270380835895,&quot;y&quot;:2}},&quot;parent&quot;:{&quot;type&quot;:&quot;CHILD&quot;,&quot;parentId&quot;:&quot;6e440441-c204-4bc0-bd7d-ed497586eb8e&quot;,&quot;order&quot;:&quot;5&quot;}},&quot;58e716bb-4828-497c-9225-9c250e94a30e&quot;:{&quot;id&quot;:&quot;58e716bb-4828-497c-9225-9c250e94a30e&quot;,&quot;type&quot;:&quot;FIGURE_OBJECT&quot;,&quot;relativeTransform&quot;:{&quot;translate&quot;:{&quot;x&quot;:564.502207072956,&quot;y&quot;:-299.2797350547449},&quot;rotate&quot;:0,&quot;skewX&quot;:0,&quot;scale&quot;:{&quot;x&quot;:1,&quot;y&quot;:1}},&quot;text&quot;:{&quot;textData&quot;:{&quot;lineSpacing&quot;:&quot;normal&quot;,&quot;alignment&quot;:&quot;center&quot;,&quot;verticalAlign&quot;:&quot;CENTER&quot;,&quot;lines&quot;:[{&quot;runs&quot;:[{&quot;style&quot;:{&quot;fontFamily&quot;:&quot;Dejavu Sans&quot;,&quot;fontSize&quot;:19.664063690201854,&quot;color&quot;:&quot;black&quot;,&quot;fontWeight&quot;:&quot;normal&quot;,&quot;fontStyle&quot;:&quot;normal&quot;,&quot;decoration&quot;:&quot;none&quot;,&quot;script&quot;:&quot;none&quot;},&quot;range&quot;:[0,29]}],&quot;text&quot;:&quot;reduction of clinical symptoms&quot;,&quot;baseStyle&quot;:{&quot;fontFamily&quot;:&quot;Roboto&quot;,&quot;fontSize&quot;:19.664063690201854,&quot;color&quot;:&quot;black&quot;,&quot;fontWeight&quot;:&quot;normal&quot;,&quot;fontStyle&quot;:&quot;normal&quot;,&quot;decoration&quot;:&quot;none&quot;,&quot;script&quot;:&quot;none&quot;}}],&quot;_lastCaretLocation&quot;:{&quot;lineIndex&quot;:0,&quot;runIndex&quot;:0,&quot;charIndex&quot;:0,&quot;endOfLine&quot;:true}},&quot;format&quot;:&quot;BETTER_TEXT&quot;,&quot;size&quot;:{&quot;x&quot;:351.6829513885998,&quot;y&quot;:45.220391969928095},&quot;targetSize&quot;:{&quot;x&quot;:351.6829513885998,&quot;y&quot;:45.220391969928095}},&quot;parent&quot;:{&quot;type&quot;:&quot;CHILD&quot;,&quot;parentId&quot;:&quot;6a9f741b-802d-4838-afa8-fb42214917d5&quot;,&quot;order&quot;:&quot;8&quot;}},&quot;d579dda1-1d38-49f9-ba39-326f832187ea&quot;:{&quot;id&quot;:&quot;d579dda1-1d38-49f9-ba39-326f832187ea&quot;,&quot;type&quot;:&quot;FIGURE_OBJECT&quot;,&quot;relativeTransform&quot;:{&quot;translate&quot;:{&quot;x&quot;:431.6392588056615,&quot;y&quot;:-222.03342666433915},&quot;rotate&quot;:0,&quot;skewX&quot;:0,&quot;scale&quot;:{&quot;x&quot;:1,&quot;y&quot;:1}},&quot;text&quot;:{&quot;textData&quot;:{&quot;lineSpacing&quot;:&quot;normal&quot;,&quot;alignment&quot;:&quot;center&quot;,&quot;verticalAlign&quot;:&quot;CENTER&quot;,&quot;lines&quot;:[{&quot;runs&quot;:[{&quot;style&quot;:{&quot;fontFamily&quot;:&quot;Dejavu Sans&quot;,&quot;fontSize&quot;:13.333333333333332,&quot;color&quot;:&quot;black&quot;,&quot;fontWeight&quot;:&quot;normal&quot;,&quot;fontStyle&quot;:&quot;normal&quot;,&quot;decoration&quot;:&quot;none&quot;},&quot;range&quot;:[0,0]},{&quot;style&quot;:{&quot;fontFamily&quot;:&quot;Dejavu Sans&quot;,&quot;fontSize&quot;:13.333333333333332,&quot;color&quot;:&quot;black&quot;,&quot;fontWeight&quot;:&quot;normal&quot;,&quot;fontStyle&quot;:&quot;normal&quot;,&quot;decoration&quot;:&quot;none&quot;},&quot;range&quot;:[1,9]}],&quot;text&quot;:&quot;↑humidity &quot;,&quot;baseStyle&quot;:{&quot;fontFamily&quot;:&quot;Dejavu Sans&quot;,&quot;fontSize&quot;:13.333333333333332,&quot;color&quot;:&quot;black&quot;,&quot;fontWeight&quot;:&quot;normal&quot;,&quot;fontStyle&quot;:&quot;normal&quot;,&quot;decoration&quot;:&quot;none&quot;,&quot;script&quot;:&quot;none&quot;}},{&quot;runs&quot;:[{&quot;style&quot;:{&quot;fontFamily&quot;:&quot;Dejavu Sans&quot;,&quot;fontSize&quot;:13.333333333333332,&quot;color&quot;:&quot;black&quot;,&quot;fontWeight&quot;:&quot;normal&quot;,&quot;fontStyle&quot;:&quot;normal&quot;,&quot;decoration&quot;:&quot;none&quot;},&quot;range&quot;:[0,17]}],&quot;text&quot;:&quot;and solar exposure&quot;,&quot;baseStyle&quot;:{&quot;fontFamily&quot;:&quot;Dejavu Sans&quot;,&quot;fontSize&quot;:13.333333333333332,&quot;color&quot;:&quot;black&quot;,&quot;fontWeight&quot;:&quot;normal&quot;,&quot;fontStyle&quot;:&quot;normal&quot;,&quot;decoration&quot;:&quot;none&quot;,&quot;script&quot;:&quot;none&quot;}}],&quot;_lastCaretLocation&quot;:{&quot;lineIndex&quot;:1,&quot;runIndex&quot;:0,&quot;charIndex&quot;:0}},&quot;format&quot;:&quot;BETTER_TEXT&quot;,&quot;size&quot;:{&quot;x&quot;:149.06663014476703,&quot;y&quot;:30.066666666666663},&quot;targetSize&quot;:{&quot;x&quot;:149.06663014476703,&quot;y&quot;:18.961775701266077}},&quot;parent&quot;:{&quot;type&quot;:&quot;CHILD&quot;,&quot;parentId&quot;:&quot;6a9f741b-802d-4838-afa8-fb42214917d5&quot;,&quot;order&quot;:&quot;9&quot;}},&quot;fb1cf247-3c83-4560-b6ff-8ae4c8b9a52f&quot;:{&quot;id&quot;:&quot;fb1cf247-3c83-4560-b6ff-8ae4c8b9a52f&quot;,&quot;type&quot;:&quot;FIGURE_OBJECT&quot;,&quot;relativeTransform&quot;:{&quot;translate&quot;:{&quot;x&quot;:679.2602420038901,&quot;y&quot;:-219.3368942292338},&quot;rotate&quot;:0,&quot;skewX&quot;:0,&quot;scale&quot;:{&quot;x&quot;:1,&quot;y&quot;:1}},&quot;text&quot;:{&quot;textData&quot;:{&quot;lineSpacing&quot;:&quot;normal&quot;,&quot;alignment&quot;:&quot;center&quot;,&quot;verticalAlign&quot;:&quot;CENTER&quot;,&quot;lines&quot;:[{&quot;runs&quot;:[{&quot;style&quot;:{&quot;fontFamily&quot;:&quot;Dejavu Sans&quot;,&quot;fontSize&quot;:13.333333333333332,&quot;color&quot;:&quot;black&quot;,&quot;fontWeight&quot;:&quot;normal&quot;,&quot;fontStyle&quot;:&quot;normal&quot;,&quot;decoration&quot;:&quot;none&quot;},&quot;range&quot;:[0,13]}],&quot;text&quot;:&quot;↓air pollution&quot;}],&quot;_lastCaretLocation&quot;:{&quot;lineIndex&quot;:0,&quot;runIndex&quot;:0,&quot;charIndex&quot;:1}},&quot;format&quot;:&quot;BETTER_TEXT&quot;,&quot;size&quot;:{&quot;x&quot;:192.23506752192154,&quot;y&quot;:35.4588794049435},&quot;targetSize&quot;:{&quot;x&quot;:192.23506752192154,&quot;y&quot;:35.4588794049435}},&quot;parent&quot;:{&quot;type&quot;:&quot;CHILD&quot;,&quot;parentId&quot;:&quot;6a9f741b-802d-4838-afa8-fb42214917d5&quot;,&quot;order&quot;:&quot;95&quot;}},&quot;2851536a-17a7-492e-997e-6a0970f3f507&quot;:{&quot;type&quot;:&quot;FIGURE_OBJECT&quot;,&quot;id&quot;:&quot;2851536a-17a7-492e-997e-6a0970f3f507&quot;,&quot;relativeTransform&quot;:{&quot;translate&quot;:{&quot;x&quot;:0,&quot;y&quot;:0},&quot;rotate&quot;:0},&quot;opacity&quot;:1,&quot;path&quot;:{&quot;type&quot;:&quot;POLY_LINE&quot;,&quot;points&quot;:[{&quot;x&quot;:457.4250103406874,&quot;y&quot;:-156.86586307988006},{&quot;x&quot;:439.1744402476417,&quot;y&quot;:-181.07443908944026},{&quot;x&quot;:431.63875093466123,&quot;y&quot;:-210.44026698020576}],&quot;closed&quot;:false},&quot;pathStyles&quot;:[{&quot;type&quot;:&quot;FILL&quot;,&quot;fillStyle&quot;:&quot;rgba(0,0,0,0)&quot;},{&quot;type&quot;:&quot;STROKE&quot;,&quot;strokeStyle&quot;:&quot;rgba(230, 153, 101, 1)&quot;,&quot;lineWidth&quot;:2.10686396680734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6a9f741b-802d-4838-afa8-fb42214917d5&quot;,&quot;order&quot;:&quot;97&quot;},&quot;connectorInfo&quot;:{&quot;connectedObjects&quot;:[],&quot;type&quot;:&quot;QUADRATIC&quot;,&quot;offset&quot;:{&quot;x&quot;:0,&quot;y&quot;:0},&quot;bending&quot;:-0.1,&quot;firstElementIsHead&quot;:true,&quot;customized&quot;:false}},&quot;9cd69f3d-507f-498a-910c-1b385ec86210&quot;:{&quot;type&quot;:&quot;FIGURE_OBJECT&quot;,&quot;id&quot;:&quot;9cd69f3d-507f-498a-910c-1b385ec86210&quot;,&quot;relativeTransform&quot;:{&quot;translate&quot;:{&quot;x&quot;:0,&quot;y&quot;:0},&quot;rotate&quot;:0},&quot;opacity&quot;:1,&quot;path&quot;:{&quot;type&quot;:&quot;POLY_LINE&quot;,&quot;points&quot;:[{&quot;x&quot;:665.087173759277,&quot;y&quot;:-160.67121054792858},{&quot;x&quot;:680.6745853058552,&quot;y&quot;:-183.2750133772101},{&quot;x&quot;:685.6216113121264,&quot;y&quot;:-210.44018506962146}],&quot;closed&quot;:false},&quot;pathStyles&quot;:[{&quot;type&quot;:&quot;FILL&quot;,&quot;fillStyle&quot;:&quot;rgba(0,0,0,0)&quot;},{&quot;type&quot;:&quot;STROKE&quot;,&quot;strokeStyle&quot;:&quot;rgba(230, 153, 101, 1)&quot;,&quot;lineWidth&quot;:2.10686396680734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6a9f741b-802d-4838-afa8-fb42214917d5&quot;,&quot;order&quot;:&quot;98&quot;},&quot;connectorInfo&quot;:{&quot;connectedObjects&quot;:[],&quot;type&quot;:&quot;QUADRATIC&quot;,&quot;offset&quot;:{&quot;x&quot;:0,&quot;y&quot;:0},&quot;bending&quot;:-0.1,&quot;firstElementIsHead&quot;:true,&quot;customized&quot;:true}},&quot;4c3b52c3-fd33-445e-b1b4-5572f4ee206c&quot;:{&quot;type&quot;:&quot;FIGURE_OBJECT&quot;,&quot;id&quot;:&quot;4c3b52c3-fd33-445e-b1b4-5572f4ee206c&quot;,&quot;relativeTransform&quot;:{&quot;translate&quot;:{&quot;x&quot;:0,&quot;y&quot;:-10.53431983403671},&quot;rotate&quot;:0},&quot;opacity&quot;:1,&quot;path&quot;:{&quot;type&quot;:&quot;POLY_LINE&quot;,&quot;points&quot;:[{&quot;x&quot;:431.6466638575187,&quot;y&quot;:-228.89475886951973},{&quot;x&quot;:441.27141696170344,&quot;y&quot;:-251.5906284775355},{&quot;x&quot;:460.0530441721323,&quot;y&quot;:-267.5589987421881}],&quot;closed&quot;:false},&quot;pathStyles&quot;:[{&quot;type&quot;:&quot;FILL&quot;,&quot;fillStyle&quot;:&quot;rgba(0,0,0,0)&quot;},{&quot;type&quot;:&quot;STROKE&quot;,&quot;strokeStyle&quot;:&quot;rgba(230, 153, 101, 1)&quot;,&quot;lineWidth&quot;:2.10686396680734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6a9f741b-802d-4838-afa8-fb42214917d5&quot;,&quot;order&quot;:&quot;99&quot;},&quot;connectorInfo&quot;:{&quot;connectedObjects&quot;:[],&quot;type&quot;:&quot;QUADRATIC&quot;,&quot;offset&quot;:{&quot;x&quot;:0,&quot;y&quot;:0},&quot;bending&quot;:-0.1,&quot;firstElementIsHead&quot;:true,&quot;customized&quot;:false}},&quot;1600aca8-4e55-42a8-9a9a-1e9f84dfbe53&quot;:{&quot;type&quot;:&quot;FIGURE_OBJECT&quot;,&quot;id&quot;:&quot;1600aca8-4e55-42a8-9a9a-1e9f84dfbe53&quot;,&quot;relativeTransform&quot;:{&quot;translate&quot;:{&quot;x&quot;:1117.4540996814176,&quot;y&quot;:-9.225541631061445},&quot;rotate&quot;:-2.4492935982947064e-16},&quot;opacity&quot;:1,&quot;path&quot;:{&quot;type&quot;:&quot;POLY_LINE&quot;,&quot;points&quot;:[{&quot;x&quot;:-431.6466638575187,&quot;y&quot;:-228.89475886951973},{&quot;x&quot;:-441.27141696170344,&quot;y&quot;:-251.5906284775355},{&quot;x&quot;:-460.0530441721323,&quot;y&quot;:-267.5589987421881}],&quot;closed&quot;:false},&quot;pathStyles&quot;:[{&quot;type&quot;:&quot;FILL&quot;,&quot;fillStyle&quot;:&quot;rgba(0,0,0,0)&quot;},{&quot;type&quot;:&quot;STROKE&quot;,&quot;strokeStyle&quot;:&quot;rgba(230, 153, 101, 1)&quot;,&quot;lineWidth&quot;:2.10686396680734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6a9f741b-802d-4838-afa8-fb42214917d5&quot;,&quot;order&quot;:&quot;995&quot;},&quot;connectorInfo&quot;:{&quot;connectedObjects&quot;:[],&quot;type&quot;:&quot;QUADRATIC&quot;,&quot;offset&quot;:{&quot;x&quot;:0,&quot;y&quot;:0},&quot;bending&quot;:-0.1,&quot;firstElementIsHead&quot;:true,&quot;customized&quot;:false}},&quot;d5ce6282-af1d-4a98-b24b-a91426be7241&quot;:{&quot;id&quot;:&quot;d5ce6282-af1d-4a98-b24b-a91426be7241&quot;,&quot;type&quot;:&quot;FIGURE_OBJECT&quot;,&quot;relativeTransform&quot;:{&quot;translate&quot;:{&quot;x&quot;:694.781122177377,&quot;y&quot;:259.2289533114709},&quot;rotate&quot;:0},&quot;text&quot;:{&quot;textData&quot;:{&quot;lineSpacing&quot;:&quot;normal&quot;,&quot;alignment&quot;:&quot;center&quot;,&quot;verticalAlign&quot;:&quot;CENTER&quot;,&quot;lines&quot;:[{&quot;runs&quot;:[{&quot;style&quot;:{&quot;fontFamily&quot;:&quot;Dejavu Sans&quot;,&quot;fontSize&quot;:13.333333333333332,&quot;color&quot;:&quot;black&quot;,&quot;fontWeight&quot;:&quot;normal&quot;,&quot;fontStyle&quot;:&quot;normal&quot;,&quot;decoration&quot;:&quot;none&quot;},&quot;range&quot;:[0,0]},{&quot;style&quot;:{&quot;fontFamily&quot;:&quot;Dejavu Sans&quot;,&quot;fontSize&quot;:13.333333333333332,&quot;color&quot;:&quot;black&quot;,&quot;fontWeight&quot;:&quot;normal&quot;,&quot;fontStyle&quot;:&quot;normal&quot;,&quot;decoration&quot;:&quot;none&quot;},&quot;range&quot;:[1,13]}],&quot;text&quot;:&quot;↑air pollution&quot;,&quot;baseStyle&quot;:{&quot;fontFamily&quot;:&quot;Dejavu Sans&quot;,&quot;fontSize&quot;:13.333333333333332,&quot;color&quot;:&quot;black&quot;,&quot;fontWeight&quot;:&quot;normal&quot;,&quot;fontStyle&quot;:&quot;normal&quot;,&quot;decoration&quot;:&quot;none&quot;,&quot;script&quot;:&quot;none&quot;}}],&quot;_lastCaretLocation&quot;:{&quot;lineIndex&quot;:0,&quot;runIndex&quot;:1,&quot;charIndex&quot;:1}},&quot;format&quot;:&quot;BETTER_TEXT&quot;,&quot;size&quot;:{&quot;x&quot;:161.19408077436478,&quot;y&quot;:29.013561955130285},&quot;targetSize&quot;:{&quot;x&quot;:161.19408077436478,&quot;y&quot;:29.013561955130285}},&quot;parent&quot;:{&quot;type&quot;:&quot;CHILD&quot;,&quot;parentId&quot;:&quot;6a9f741b-802d-4838-afa8-fb42214917d5&quot;,&quot;order&quot;:&quot;9995&quot;}},&quot;c81ff3f4-3767-4949-af5d-3100896d53b5&quot;:{&quot;type&quot;:&quot;FIGURE_OBJECT&quot;,&quot;id&quot;:&quot;c81ff3f4-3767-4949-af5d-3100896d53b5&quot;,&quot;relativeTransform&quot;:{&quot;translate&quot;:{&quot;x&quot;:0,&quot;y&quot;:0},&quot;rotate&quot;:0,&quot;skewX&quot;:0,&quot;scale&quot;:{&quot;x&quot;:1,&quot;y&quot;:1}},&quot;opacity&quot;:1,&quot;path&quot;:{&quot;type&quot;:&quot;POLY_LINE&quot;,&quot;points&quot;:[{&quot;x&quot;:668.3322017508169,&quot;y&quot;:185.6427854765587},{&quot;x&quot;:687.4704365568041,&quot;y&quot;:211.29990598944835},{&quot;x&quot;:695.2683761804499,&quot;y&quot;:242.34426138826458}],&quot;closed&quot;:false},&quot;pathStyles&quot;:[{&quot;type&quot;:&quot;FILL&quot;,&quot;fillStyle&quot;:&quot;rgba(0,0,0,0)&quot;},{&quot;type&quot;:&quot;STROKE&quot;,&quot;strokeStyle&quot;:&quot;rgba(58, 104, 174, 1)&quot;,&quot;lineWidth&quot;:2.10686396680734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6a9f741b-802d-4838-afa8-fb42214917d5&quot;,&quot;order&quot;:&quot;9997&quot;},&quot;connectorInfo&quot;:{&quot;connectedObjects&quot;:[{&quot;objectId&quot;:&quot;6e440441-c204-4bc0-bd7d-ed497586eb8e&quot;,&quot;coordinates&quot;:{&quot;x&quot;:1,&quot;y&quot;:0.5}}],&quot;type&quot;:&quot;QUADRATIC&quot;,&quot;offset&quot;:{&quot;x&quot;:0,&quot;y&quot;:0},&quot;bending&quot;:-0.1,&quot;firstElementIsHead&quot;:true,&quot;customized&quot;:false}},&quot;57dfc711-63a7-4044-b8bc-64a8c6c4c722&quot;:{&quot;type&quot;:&quot;FIGURE_OBJECT&quot;,&quot;id&quot;:&quot;57dfc711-63a7-4044-b8bc-64a8c6c4c722&quot;,&quot;relativeTransform&quot;:{&quot;translate&quot;:{&quot;x&quot;:0,&quot;y&quot;:0},&quot;rotate&quot;:0,&quot;skewX&quot;:0,&quot;scale&quot;:{&quot;x&quot;:1,&quot;y&quot;:1}},&quot;opacity&quot;:1,&quot;path&quot;:{&quot;type&quot;:&quot;POLY_LINE&quot;,&quot;points&quot;:[{&quot;x&quot;:460.67003833222725,&quot;y&quot;:185.6427854765587},{&quot;x&quot;:440.3519049014393,&quot;y&quot;:211.7527909544894},{&quot;x&quot;:431.6390146106853,&quot;y&quot;:243.66900117672847}],&quot;closed&quot;:false},&quot;pathStyles&quot;:[{&quot;type&quot;:&quot;FILL&quot;,&quot;fillStyle&quot;:&quot;rgba(0,0,0,0)&quot;},{&quot;type&quot;:&quot;STROKE&quot;,&quot;strokeStyle&quot;:&quot;rgba(58, 104, 174, 1)&quot;,&quot;lineWidth&quot;:2.10686396680734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6a9f741b-802d-4838-afa8-fb42214917d5&quot;,&quot;order&quot;:&quot;9999&quot;},&quot;connectorInfo&quot;:{&quot;connectedObjects&quot;:[{&quot;objectId&quot;:&quot;6e440441-c204-4bc0-bd7d-ed497586eb8e&quot;,&quot;coordinates&quot;:{&quot;x&quot;:0,&quot;y&quot;:0.5}},{&quot;objectId&quot;:&quot;b1416772-0bc5-450c-8e1d-89a4a1ef9886&quot;,&quot;coordinates&quot;:{&quot;x&quot;:0.5,&quot;y&quot;:0}}],&quot;type&quot;:&quot;QUADRATIC&quot;,&quot;offset&quot;:{&quot;x&quot;:0,&quot;y&quot;:0},&quot;bending&quot;:0.1,&quot;firstElementIsHead&quot;:true,&quot;customized&quot;:false}},&quot;0fd9b9d1-442d-4da9-a0cb-9ba674c0644d&quot;:{&quot;id&quot;:&quot;0fd9b9d1-442d-4da9-a0cb-9ba674c0644d&quot;,&quot;type&quot;:&quot;FIGURE_OBJECT&quot;,&quot;relativeTransform&quot;:{&quot;translate&quot;:{&quot;x&quot;:564.5022654867299,&quot;y&quot;:328.21116667936934},&quot;rotate&quot;:0,&quot;skewX&quot;:0,&quot;scale&quot;:{&quot;x&quot;:1,&quot;y&quot;:1}},&quot;text&quot;:{&quot;textData&quot;:{&quot;lineSpacing&quot;:&quot;normal&quot;,&quot;alignment&quot;:&quot;center&quot;,&quot;verticalAlign&quot;:&quot;CENTER&quot;,&quot;lines&quot;:[{&quot;runs&quot;:[{&quot;style&quot;:{&quot;fontFamily&quot;:&quot;Dejavu Sans&quot;,&quot;fontSize&quot;:19.664039059785683,&quot;color&quot;:&quot;black&quot;,&quot;fontWeight&quot;:&quot;normal&quot;,&quot;fontStyle&quot;:&quot;normal&quot;,&quot;decoration&quot;:&quot;none&quot;,&quot;script&quot;:&quot;none&quot;},&quot;range&quot;:[0,33]}],&quot;text&quot;:&quot;deterioration of clinical symptoms&quot;}],&quot;_lastCaretLocation&quot;:{&quot;lineIndex&quot;:0,&quot;runIndex&quot;:0,&quot;charIndex&quot;:13}},&quot;format&quot;:&quot;BETTER_TEXT&quot;,&quot;size&quot;:{&quot;x&quot;:351.68350965408314,&quot;y&quot;:45.39589560480886},&quot;targetSize&quot;:{&quot;x&quot;:351.68350965408314,&quot;y&quot;:45.39589560480886}},&quot;parent&quot;:{&quot;type&quot;:&quot;CHILD&quot;,&quot;parentId&quot;:&quot;6a9f741b-802d-4838-afa8-fb42214917d5&quot;,&quot;order&quot;:&quot;99995&quot;}},&quot;6291a670-98ce-42c0-8e1d-ba8848ee0c06&quot;:{&quot;type&quot;:&quot;FIGURE_OBJECT&quot;,&quot;id&quot;:&quot;6291a670-98ce-42c0-8e1d-ba8848ee0c06&quot;,&quot;relativeTransform&quot;:{&quot;translate&quot;:{&quot;x&quot;:0.6172056638962851,&quot;y&quot;:46.60119009790881},&quot;rotate&quot;:3.141592653589793,&quot;skewX&quot;:0,&quot;scale&quot;:{&quot;x&quot;:1,&quot;y&quot;:1}},&quot;opacity&quot;:1,&quot;path&quot;:{&quot;type&quot;:&quot;POLY_LINE&quot;,&quot;points&quot;:[{&quot;x&quot;:-431.6466638575187,&quot;y&quot;:-228.89475886951973},{&quot;x&quot;:-441.27141696170344,&quot;y&quot;:-251.5906284775355},{&quot;x&quot;:-460.0530441721323,&quot;y&quot;:-267.5589987421881}],&quot;closed&quot;:false},&quot;pathStyles&quot;:[{&quot;type&quot;:&quot;FILL&quot;,&quot;fillStyle&quot;:&quot;rgba(0,0,0,0)&quot;},{&quot;type&quot;:&quot;STROKE&quot;,&quot;strokeStyle&quot;:&quot;rgba(58, 104, 174, 1)&quot;,&quot;lineWidth&quot;:2.10686396680734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6a9f741b-802d-4838-afa8-fb42214917d5&quot;,&quot;order&quot;:&quot;99997&quot;},&quot;connectorInfo&quot;:{&quot;connectedObjects&quot;:[],&quot;type&quot;:&quot;QUADRATIC&quot;,&quot;offset&quot;:{&quot;x&quot;:0,&quot;y&quot;:0},&quot;bending&quot;:-0.1,&quot;firstElementIsHead&quot;:true,&quot;customized&quot;:false}},&quot;354ff7d8-74e5-41a6-8e32-0041ac91fbc0&quot;:{&quot;type&quot;:&quot;FIGURE_OBJECT&quot;,&quot;id&quot;:&quot;354ff7d8-74e5-41a6-8e32-0041ac91fbc0&quot;,&quot;relativeTransform&quot;:{&quot;translate&quot;:{&quot;x&quot;:1127.246860454742,&quot;y&quot;:46.60192123752468},&quot;rotate&quot;:-3.141592653589793,&quot;skewX&quot;:0,&quot;scale&quot;:{&quot;x&quot;:1,&quot;y&quot;:1}},&quot;opacity&quot;:1,&quot;path&quot;:{&quot;type&quot;:&quot;POLY_LINE&quot;,&quot;points&quot;:[{&quot;x&quot;:431.6466638575187,&quot;y&quot;:-228.89475886951973},{&quot;x&quot;:441.27141696170344,&quot;y&quot;:-251.5906284775355},{&quot;x&quot;:460.0530441721323,&quot;y&quot;:-267.5589987421881}],&quot;closed&quot;:false},&quot;pathStyles&quot;:[{&quot;type&quot;:&quot;FILL&quot;,&quot;fillStyle&quot;:&quot;rgba(0,0,0,0)&quot;},{&quot;type&quot;:&quot;STROKE&quot;,&quot;strokeStyle&quot;:&quot;rgba(58, 104, 174, 1)&quot;,&quot;lineWidth&quot;:2.10686396680734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6a9f741b-802d-4838-afa8-fb42214917d5&quot;,&quot;order&quot;:&quot;99998&quot;},&quot;connectorInfo&quot;:{&quot;connectedObjects&quot;:[],&quot;type&quot;:&quot;QUADRATIC&quot;,&quot;offset&quot;:{&quot;x&quot;:0,&quot;y&quot;:0},&quot;bending&quot;:-0.1,&quot;firstElementIsHead&quot;:true,&quot;customized&quot;:false}},&quot;39486bf8-5b6f-4087-86ce-b64636bfbc84&quot;:{&quot;type&quot;:&quot;FIGURE_OBJECT&quot;,&quot;id&quot;:&quot;39486bf8-5b6f-4087-86ce-b64636bfbc84&quot;,&quot;relativeTransform&quot;:{&quot;translate&quot;:{&quot;x&quot;:541.038607799263,&quot;y&quot;:-375.7829532384299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431.6565660663958,&quot;y&quot;:79.91120599119415},&quot;cornerRounding&quot;:{&quot;type&quot;:&quot;ARC_LENGTH&quot;,&quot;global&quot;:6.283185307179586}},&quot;pathStyles&quot;:[{&quot;type&quot;:&quot;FILL&quot;,&quot;fillStyle&quot;:&quot;rgba(84, 25, 71, 1)&quot;},{&quot;type&quot;:&quot;STROKE&quot;,&quot;strokeStyle&quot;:&quot;rgba(84, 25, 71, 1)&quot;,&quot;lineWidth&quot;:1,&quot;lineJoin&quot;:&quot;round&quot;}],&quot;isLocked&quot;:false,&quot;parent&quot;:{&quot;type&quot;:&quot;CHILD&quot;,&quot;parentId&quot;:&quot;60801238-dbd4-4df9-8635-3989903a3941&quot;,&quot;order&quot;:&quot;5&quot;}},&quot;d566af77-fe2a-400c-ba37-d98da6fed964&quot;:{&quot;type&quot;:&quot;FIGURE_OBJECT&quot;,&quot;id&quot;:&quot;d566af77-fe2a-400c-ba37-d98da6fed964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Dejavu Sans&quot;,&quot;fontSize&quot;:26.666666666666664,&quot;color&quot;:&quot;rgba(255,255,255,1)&quot;,&quot;fontWeight&quot;:&quot;bold&quot;,&quot;fontStyle&quot;:&quot;normal&quot;,&quot;decoration&quot;:&quot;none&quot;,&quot;script&quot;:&quot;none&quot;},&quot;range&quot;:[0,38]}],&quot;text&quot;:&quot;SEASONAL PATTERN OF PSORIATIC SYMPTOMS &quot;}],&quot;verticalAlign&quot;:&quot;TOP&quot;,&quot;_lastCaretLocation&quot;:{&quot;lineIndex&quot;:0,&quot;runIndex&quot;:-1,&quot;charIndex&quot;:-1,&quot;endOfLine&quot;:true}},&quot;size&quot;:{&quot;x&quot;:379.8577781384283,&quot;y&quot;:61.133333333333326},&quot;targetSize&quot;:{&quot;x&quot;:379.8577781384283,&quot;y&quot;:2},&quot;format&quot;:&quot;BETTER_TEXT&quot;},&quot;parent&quot;:{&quot;type&quot;:&quot;CHILD&quot;,&quot;parentId&quot;:&quot;39486bf8-5b6f-4087-86ce-b64636bfbc84&quot;,&quot;order&quot;:&quot;5&quot;}},&quot;4473a55d-60fd-46c5-9f1c-1a35907eb791&quot;:{&quot;id&quot;:&quot;4473a55d-60fd-46c5-9f1c-1a35907eb791&quot;,&quot;type&quot;:&quot;FIGURE_OBJECT&quot;,&quot;document&quot;:{&quot;type&quot;:&quot;FIGURE&quot;,&quot;canvasType&quot;:&quot;FIGURE&quot;,&quot;units&quot;:&quot;in&quot;,&quot;aspectRatio&quot;:0,&quot;title&quot;:&quot;Figure 1&quot;},&quot;parent&quot;:{&quot;type&quot;:&quot;DOCUMENT&quot;,&quot;parentId&quot;:&quot;54586e9f-eef4-42a4-b7dd-844a7bad91e0&quot;,&quot;order&quot;:&quot;25&quot;}},&quot;48deef63-5916-403b-a0cb-202a4d59d435&quot;:{&quot;id&quot;:&quot;48deef63-5916-403b-a0cb-202a4d59d435&quot;,&quot;type&quot;:&quot;FIGURE_OBJECT&quot;,&quot;relativeTransform&quot;:{&quot;translate&quot;:{&quot;x&quot;:10.299212598425243,&quot;y&quot;:0},&quot;rotate&quot;:0,&quot;skewX&quot;:0,&quot;scale&quot;:{&quot;x&quot;:1,&quot;y&quot;:1}},&quot;path&quot;:{&quot;type&quot;:&quot;RECT&quot;,&quot;size&quot;:{&quot;x&quot;:1608,&quot;y&quot;:900.0000000000002}},&quot;pathStyles&quot;:[{&quot;type&quot;:&quot;FILL&quot;,&quot;fillStyle&quot;:&quot;rgba(0,0,0,0)&quot;}],&quot;parent&quot;:{&quot;parentId&quot;:&quot;4473a55d-60fd-46c5-9f1c-1a35907eb791&quot;,&quot;type&quot;:&quot;FRAME&quot;,&quot;order&quot;:&quot;5&quot;}},&quot;29b3f124-af54-41c0-893e-0f07d6b413b6&quot;:{&quot;id&quot;:&quot;29b3f124-af54-41c0-893e-0f07d6b413b6&quot;,&quot;type&quot;:&quot;FIGURE_OBJECT&quot;,&quot;parent&quot;:{&quot;type&quot;:&quot;CHILD&quot;,&quot;parentId&quot;:&quot;4473a55d-60fd-46c5-9f1c-1a35907eb791&quot;,&quot;order&quot;:&quot;5&quot;},&quot;source&quot;:{&quot;id&quot;:&quot;61f97d73dbf0d200a3a77774&quot;,&quot;type&quot;:&quot;TEMPLATES&quot;},&quot;relativeTransform&quot;:{&quot;translate&quot;:{&quot;x&quot;:58.91455460865563,&quot;y&quot;:-159.62125613389676},&quot;rotate&quot;:0,&quot;skewX&quot;:0,&quot;scale&quot;:{&quot;x&quot;:1,&quot;y&quot;:1}},&quot;opacity&quot;:0.6},&quot;37147715-798c-44fb-8422-f083200e5c3b&quot;:{&quot;type&quot;:&quot;FIGURE_OBJECT&quot;,&quot;id&quot;:&quot;37147715-798c-44fb-8422-f083200e5c3b&quot;,&quot;name&quot;:&quot;Stratum corneum&quot;,&quot;relativeTransform&quot;:{&quot;translate&quot;:{&quot;x&quot;:238.03042181638844,&quot;y&quot;:80.73433489782022},&quot;rotate&quot;:0,&quot;skewX&quot;:0,&quot;scale&quot;:{&quot;x&quot;:2.1707930014216923,&quot;y&quot;:2.7984133580313313}},&quot;opacity&quot;:1,&quot;image&quot;:{&quot;url&quot;:&quot;https://icons.biorender.com/biorender/5efa1dff0ff52e002773c522/20200629170235/image/epidermis-stratum-corneum.png&quot;,&quot;fallbackUrl&quot;:&quot;https://res.cloudinary.com/dlcjuc3ej/image/upload/v1593450155/w35xrmuy8azwh0jyx8yh.svg#/keystone/api/icons/5efa1dff0ff52e002773c522/20200629170235/image/epidermis-stratum-corneum.svg&quot;,&quot;size&quot;:{&quot;x&quot;:471,&quot;y&quot;:34},&quot;isPremium&quot;:false,&quot;isPacked&quot;:true},&quot;source&quot;:{&quot;id&quot;:&quot;5efa1dff0ff52e002773c522&quot;,&quot;type&quot;:&quot;ASSETS&quot;},&quot;pathStyles&quot;:[{&quot;type&quot;:&quot;FILL&quot;,&quot;fillStyle&quot;:&quot;rgb(0,0,0)&quot;}],&quot;isLocked&quot;:false,&quot;parent&quot;:{&quot;type&quot;:&quot;CHILD&quot;,&quot;parentId&quot;:&quot;29b3f124-af54-41c0-893e-0f07d6b413b6&quot;,&quot;order&quot;:&quot;99971&quot;}},&quot;a475c05c-14c0-489c-aa04-723868f02a7c&quot;:{&quot;type&quot;:&quot;FIGURE_OBJECT&quot;,&quot;id&quot;:&quot;a475c05c-14c0-489c-aa04-723868f02a7c&quot;,&quot;name&quot;:&quot;Stratum spinosum&quot;,&quot;relativeTransform&quot;:{&quot;translate&quot;:{&quot;x&quot;:238.02985827719633,&quot;y&quot;:275.6230915071405},&quot;rotate&quot;:0,&quot;skewX&quot;:0,&quot;scale&quot;:{&quot;x&quot;:2.1707930014216923,&quot;y&quot;:2.7984133580313313}},&quot;opacity&quot;:1,&quot;image&quot;:{&quot;url&quot;:&quot;https://icons.biorender.com/biorender/5efa21490ff52e002773c5a6/epidermis-stratum-spinosum.png&quot;,&quot;fallbackUrl&quot;:&quot;https://res.cloudinary.com/dlcjuc3ej/image/upload/v1593450802/v0renx1vnaesefevsuym.svg#/keystone/api/icons/5efa21490ff52e002773c5a6/epidermis-stratum-spinosum.svg&quot;,&quot;size&quot;:{&quot;x&quot;:471,&quot;y&quot;:85},&quot;isPremium&quot;:false,&quot;isPacked&quot;:true},&quot;source&quot;:{&quot;id&quot;:&quot;5efa20e30ff52e002773c591&quot;,&quot;type&quot;:&quot;ASSETS&quot;},&quot;pathStyles&quot;:[{&quot;type&quot;:&quot;FILL&quot;,&quot;fillStyle&quot;:&quot;rgb(0,0,0)&quot;}],&quot;isLocked&quot;:false,&quot;parent&quot;:{&quot;type&quot;:&quot;CHILD&quot;,&quot;parentId&quot;:&quot;29b3f124-af54-41c0-893e-0f07d6b413b6&quot;,&quot;order&quot;:&quot;99976&quot;}},&quot;c0460723-23c6-41b7-a7df-3201f446b9f6&quot;:{&quot;type&quot;:&quot;FIGURE_OBJECT&quot;,&quot;id&quot;:&quot;c0460723-23c6-41b7-a7df-3201f446b9f6&quot;,&quot;name&quot;:&quot;Stratum basale&quot;,&quot;relativeTransform&quot;:{&quot;translate&quot;:{&quot;x&quot;:238.02985828628812,&quot;y&quot;:364.9494213424419},&quot;rotate&quot;:0,&quot;skewX&quot;:0,&quot;scale&quot;:{&quot;x&quot;:2.170793001383084,&quot;y&quot;:2.7984133580313313}},&quot;opacity&quot;:1,&quot;image&quot;:{&quot;url&quot;:&quot;https://icons.biorender.com/biorender/5efa21ed85346400281f05b1/epidermis-stratum-basale.png&quot;,&quot;fallbackUrl&quot;:&quot;https://res.cloudinary.com/dlcjuc3ej/image/upload/v1593450984/d0bqvojxbyyymwjrgws8.svg#/keystone/api/icons/5efa21ed85346400281f05b1/epidermis-stratum-basale.svg&quot;,&quot;size&quot;:{&quot;x&quot;:471,&quot;y&quot;:45},&quot;isPremium&quot;:false,&quot;isPacked&quot;:true},&quot;source&quot;:{&quot;id&quot;:&quot;5efa21560ff52e002773c5ad&quot;,&quot;type&quot;:&quot;ASSETS&quot;},&quot;pathStyles&quot;:[{&quot;type&quot;:&quot;FILL&quot;,&quot;fillStyle&quot;:&quot;rgb(0,0,0)&quot;}],&quot;isLocked&quot;:false,&quot;parent&quot;:{&quot;type&quot;:&quot;CHILD&quot;,&quot;parentId&quot;:&quot;29b3f124-af54-41c0-893e-0f07d6b413b6&quot;,&quot;order&quot;:&quot;99977&quot;}},&quot;786f0ce2-41f3-41bd-8b96-1abbe75d4064&quot;:{&quot;type&quot;:&quot;FIGURE_OBJECT&quot;,&quot;id&quot;:&quot;786f0ce2-41f3-41bd-8b96-1abbe75d4064&quot;,&quot;name&quot;:&quot;Stratum granulosum&quot;,&quot;relativeTransform&quot;:{&quot;translate&quot;:{&quot;x&quot;:238.02985827719633,&quot;y&quot;:142.43516636026797},&quot;rotate&quot;:0,&quot;skewX&quot;:0,&quot;scale&quot;:{&quot;x&quot;:2.1707930014216923,&quot;y&quot;:2.7984133580313313}},&quot;opacity&quot;:1,&quot;image&quot;:{&quot;url&quot;:&quot;https://icons.biorender.com/biorender/5efa20d60ff52e002773c58b/epidermis-stratum-granulosum.png&quot;,&quot;fallbackUrl&quot;:&quot;https://res.cloudinary.com/dlcjuc3ej/image/upload/v1593450706/ek7h7fficazjwuur0r8h.svg#/keystone/api/icons/5efa20d60ff52e002773c58b/epidermis-stratum-granulosum.svg&quot;,&quot;size&quot;:{&quot;x&quot;:471,&quot;y&quot;:25},&quot;isPremium&quot;:false,&quot;isPacked&quot;:true},&quot;source&quot;:{&quot;id&quot;:&quot;5efa20770ff52e002773c575&quot;,&quot;type&quot;:&quot;ASSETS&quot;},&quot;pathStyles&quot;:[{&quot;type&quot;:&quot;FILL&quot;,&quot;fillStyle&quot;:&quot;rgb(0,0,0)&quot;}],&quot;isLocked&quot;:false,&quot;parent&quot;:{&quot;type&quot;:&quot;CHILD&quot;,&quot;parentId&quot;:&quot;29b3f124-af54-41c0-893e-0f07d6b413b6&quot;,&quot;order&quot;:&quot;99978&quot;}},&quot;014010ac-30a3-4cd1-a1f2-4be77437937f&quot;:{&quot;type&quot;:&quot;FIGURE_OBJECT&quot;,&quot;id&quot;:&quot;014010ac-30a3-4cd1-a1f2-4be77437937f&quot;,&quot;relativeTransform&quot;:{&quot;translate&quot;:{&quot;x&quot;:237.63574661435007,&quot;y&quot;:486.27164027788007},&quot;rotate&quot;:0},&quot;opacity&quot;:1,&quot;path&quot;:{&quot;type&quot;:&quot;RECT&quot;,&quot;size&quot;:{&quot;x&quot;:1004.1288438161745,&quot;y&quot;:281.6387991782014},&quot;cornerRounding&quot;:{&quot;type&quot;:&quot;ARC_LENGTH&quot;,&quot;global&quot;:0}},&quot;pathStyles&quot;:[{&quot;type&quot;:&quot;FILL&quot;,&quot;fillStyle&quot;:{&quot;type&quot;:&quot;linear&quot;,&quot;angle&quot;:180,&quot;colorStops&quot;:{&quot;0&quot;:&quot;rgba(250, 212, 203, 1)&quot;,&quot;0.697&quot;:&quot;rgba(255, 255, 255, 1)&quot;}}},{&quot;type&quot;:&quot;STROKE&quot;,&quot;strokeStyle&quot;:&quot;#95AAD3&quot;,&quot;lineWidth&quot;:0,&quot;lineJoin&quot;:&quot;round&quot;}],&quot;isLocked&quot;:false,&quot;parent&quot;:{&quot;type&quot;:&quot;CHILD&quot;,&quot;parentId&quot;:&quot;29b3f124-af54-41c0-893e-0f07d6b413b6&quot;,&quot;order&quot;:&quot;999705&quot;}},&quot;01559f31-1292-45ed-9bef-4b0fec8cf707&quot;:{&quot;type&quot;:&quot;FIGURE_OBJECT&quot;,&quot;id&quot;:&quot;01559f31-1292-45ed-9bef-4b0fec8cf707&quot;,&quot;relativeTransform&quot;:{&quot;translate&quot;:{&quot;x&quot;:0,&quot;y&quot;:-12.761846307298992},&quot;rotate&quot;:0,&quot;skewX&quot;:0,&quot;scale&quot;:{&quot;x&quot;:0.9427554706818231,&quot;y&quot;:0.4889226630680127}},&quot;opacity&quot;:1,&quot;path&quot;:{&quot;type&quot;:&quot;RECT&quot;,&quot;size&quot;:{&quot;x&quot;:1065.0999915067737,&quot;y&quot;:523.9350688452165}},&quot;pathStyles&quot;:[{&quot;type&quot;:&quot;FILL&quot;,&quot;fillStyle&quot;:&quot;#fff&quot;}],&quot;isFrozen&quot;:true,&quot;isLocked&quot;:false,&quot;parent&quot;:{&quot;type&quot;:&quot;CROP&quot;,&quot;parentId&quot;:&quot;014010ac-30a3-4cd1-a1f2-4be77437937f&quot;,&quot;order&quot;:&quot;5&quot;}},&quot;9f0ee8d8-4b7b-4d78-86b6-02898891ba89&quot;:{&quot;id&quot;:&quot;9f0ee8d8-4b7b-4d78-86b6-02898891ba89&quot;,&quot;type&quot;:&quot;FIGURE_OBJECT&quot;,&quot;relativeTransform&quot;:{&quot;translate&quot;:{&quot;x&quot;:-112.87863041084368,&quot;y&quot;:-22.23608598437282},&quot;rotate&quot;:0,&quot;skewX&quot;:0,&quot;scale&quot;:{&quot;x&quot;:1,&quot;y&quot;:1}},&quot;text&quot;:{&quot;textData&quot;:{&quot;lineSpacing&quot;:&quot;normal&quot;,&quot;alignment&quot;:&quot;center&quot;,&quot;verticalAlign&quot;:&quot;CENTER&quot;,&quot;lines&quot;:[{&quot;runs&quot;:[{&quot;style&quot;:{&quot;fontFamily&quot;:&quot;Dejavu Sans&quot;,&quot;fontSize&quot;:14.666666666666666,&quot;color&quot;:&quot;rgba(255,255,255,1)&quot;,&quot;fontWeight&quot;:&quot;normal&quot;,&quot;fontStyle&quot;:&quot;normal&quot;,&quot;decoration&quot;:&quot;none&quot;},&quot;range&quot;:[0,6]}],&quot;text&quot;:&quot;trigger&quot;,&quot;baseStyle&quot;:{&quot;fontFamily&quot;:&quot;Dejavu Sans&quot;,&quot;fontSize&quot;:14.666666666666666,&quot;color&quot;:&quot;rgba(255,255,255,1)&quot;,&quot;fontWeight&quot;:&quot;normal&quot;,&quot;fontStyle&quot;:&quot;normal&quot;,&quot;decoration&quot;:&quot;none&quot;,&quot;script&quot;:&quot;none&quot;}}],&quot;_lastCaretLocation&quot;:{&quot;lineIndex&quot;:0,&quot;runIndex&quot;:-1,&quot;charIndex&quot;:-1,&quot;endOfLine&quot;:true}},&quot;format&quot;:&quot;BETTER_TEXT&quot;,&quot;size&quot;:{&quot;x&quot;:202.7958195332531,&quot;y&quot;:87.39736155617184},&quot;targetSize&quot;:{&quot;x&quot;:202.7958195332531,&quot;y&quot;:87.39736155617184}},&quot;parent&quot;:{&quot;type&quot;:&quot;CHILD&quot;,&quot;parentId&quot;:&quot;4473a55d-60fd-46c5-9f1c-1a35907eb791&quot;,&quot;order&quot;:&quot;9&quot;}},&quot;57e0242c-86f2-48dc-a2c9-3342a1c015df&quot;:{&quot;type&quot;:&quot;FIGURE_OBJECT&quot;,&quot;id&quot;:&quot;57e0242c-86f2-48dc-a2c9-3342a1c015df&quot;,&quot;relativeTransform&quot;:{&quot;translate&quot;:{&quot;x&quot;:-112.87894773069517,&quot;y&quot;:-22.235384518123382},&quot;rotate&quot;:0,&quot;skewX&quot;:0,&quot;scale&quot;:{&quot;x&quot;:1,&quot;y&quot;:1}},&quot;opacity&quot;:1,&quot;path&quot;:{&quot;type&quot;:&quot;STAR_POLY&quot;,&quot;size&quot;:{&quot;x&quot;:155.6897285571154,&quot;y&quot;:114.9608607016191},&quot;startAngle&quot;:-1.5707963267948966,&quot;corners&quot;:17,&quot;starRadiusRatio&quot;:0.5050301366668516,&quot;cornerRounding&quot;:{&quot;type&quot;:&quot;ARC_LENGTH&quot;,&quot;global&quot;:0},&quot;selectedObjectIds&quot;:[&quot;57e0242c-86f2-48dc-a2c9-3342a1c015df&quot;]},&quot;pathStyles&quot;:[{&quot;type&quot;:&quot;FILL&quot;,&quot;fillStyle&quot;:&quot;rgba(200, 77, 76, 1)&quot;},{&quot;type&quot;:&quot;STROKE&quot;,&quot;strokeStyle&quot;:&quot;rgba(107, 21, 25, 1)&quot;,&quot;lineWidth&quot;:1.7503870968080113,&quot;lineJoin&quot;:&quot;round&quot;}],&quot;isLocked&quot;:false,&quot;parent&quot;:{&quot;type&quot;:&quot;CHILD&quot;,&quot;parentId&quot;:&quot;4473a55d-60fd-46c5-9f1c-1a35907eb791&quot;,&quot;order&quot;:&quot;7&quot;}},&quot;fc4f71e8-15c3-4927-ab38-6801778e1744&quot;:{&quot;id&quot;:&quot;fc4f71e8-15c3-4927-ab38-6801778e1744&quot;,&quot;name&quot;:&quot;Dendritic cell&quot;,&quot;displayName&quot;:&quot;&quot;,&quot;type&quot;:&quot;FIGURE_OBJECT&quot;,&quot;relativeTransform&quot;:{&quot;translate&quot;:{&quot;x&quot;:75.90708354913382,&quot;y&quot;:193.53018790848293},&quot;rotate&quot;:-1.5707963267948966,&quot;skewX&quot;:0,&quot;scale&quot;:{&quot;x&quot;:0.9696719081329379,&quot;y&quot;:0.9696719081329379}},&quot;image&quot;:{&quot;url&quot;:&quot;https://icons.biorender.com/biorender/6154c9ab5275170029fdb7e3/dendritic-cell-1-01.png&quot;,&quot;fallbackUrl&quot;:&quot;https://res.cloudinary.com/dlcjuc3ej/image/upload/v1632946578/glvorwgjr6kytn1ht9ii.svg#/keystone/api/icons/6154c9ab5275170029fdb7e3/dendritic-cell-1-01.svg#/keystone/api/icons/6154c9ab5275170029fdb7e3/dendritic-cell-1-01.svg#/keystone/api/icons/6154c9ab5275170029fdb7e3/dendritic-cell-1-01.svg&quot;,&quot;isPremium&quot;:false,&quot;size&quot;:{&quot;x&quot;:100,&quot;y&quot;:104.54545454545455}},&quot;source&quot;:{&quot;id&quot;:&quot;6154c9445275170029fdb7b6&quot;,&quot;type&quot;:&quot;ASSETS&quot;},&quot;isPremium&quot;:false,&quot;parent&quot;:{&quot;type&quot;:&quot;CHILD&quot;,&quot;parentId&quot;:&quot;4473a55d-60fd-46c5-9f1c-1a35907eb791&quot;,&quot;order&quot;:&quot;95&quot;}},&quot;2fa39416-43a4-4183-bdf8-a1e8e4b33f96&quot;:{&quot;relativeTransform&quot;:{&quot;translate&quot;:{&quot;x&quot;:79.96351687370726,&quot;y&quot;:377.5099930605337},&quot;rotate&quot;:1.570796326794896,&quot;skewX&quot;:0,&quot;scale&quot;:{&quot;x&quot;:1,&quot;y&quot;:1}},&quot;type&quot;:&quot;FIGURE_OBJECT&quot;,&quot;id&quot;:&quot;2fa39416-43a4-4183-bdf8-a1e8e4b33f96&quot;,&quot;name&quot;:&quot;Macrophage (phagocytosing 2, with particles)&quot;,&quot;opacity&quot;:1,&quot;source&quot;:{&quot;id&quot;:&quot;6165cb750d49ff007f5b991d&quot;,&quot;type&quot;:&quot;ASSETS&quot;},&quot;pathStyles&quot;:[{&quot;type&quot;:&quot;FILL&quot;,&quot;fillStyle&quot;:&quot;rgb(0,0,0)&quot;}],&quot;isLocked&quot;:false,&quot;parent&quot;:{&quot;type&quot;:&quot;CHILD&quot;,&quot;parentId&quot;:&quot;4473a55d-60fd-46c5-9f1c-1a35907eb791&quot;,&quot;order&quot;:&quot;97&quot;},&quot;displayName&quot;:&quot;Macrophage (phagocytosing 2, with particles)&quot;,&quot;isPremium&quot;:true},&quot;ac6b2446-3d46-4502-9d22-e5fac76f0d86&quot;:{&quot;type&quot;:&quot;FIGURE_OBJECT&quot;,&quot;id&quot;:&quot;ac6b2446-3d46-4502-9d22-e5fac76f0d86&quot;,&quot;relativeTransform&quot;:{&quot;translate&quot;:{&quot;x&quot;:-22.954663940315786,&quot;y&quot;:-28.565645873118992},&quot;rotate&quot;:-2.4492935982947064e-16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2fa39416-43a4-4183-bdf8-a1e8e4b33f96&quot;,&quot;order&quot;:&quot;5&quot;}},&quot;109bac52-18b0-41bf-8ddd-d719169eea8f&quot;:{&quot;type&quot;:&quot;FIGURE_OBJECT&quot;,&quot;id&quot;:&quot;109bac52-18b0-41bf-8ddd-d719169eea8f&quot;,&quot;name&quot;:&quot;Sphere&quot;,&quot;relativeTransform&quot;:{&quot;translate&quot;:{&quot;x&quot;:14.506441094564389,&quot;y&quot;:14.780147530310886},&quot;rotate&quot;:6.283185307179586,&quot;skewX&quot;:0,&quot;scale&quot;:{&quot;x&quot;:-0.04379302971943966,&quot;y&quot;:0.04379302971943966}},&quot;opacity&quot;:1,&quot;image&quot;:{&quot;url&quot;:&quot;https://res.cloudinary.com/dlcjuc3ej/image/upload/v1535657971/bqykai4zxx47rfwcl7qr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c6b2446-3d46-4502-9d22-e5fac76f0d86&quot;,&quot;order&quot;:&quot;1&quot;},&quot;styles&quot;:{&quot;editable&quot;:[{&quot;styleName&quot;:&quot;MONOCHROME_COLOR&quot;,&quot;index&quot;:0,&quot;color&quot;:&quot;#72BEB7&quot;}]}},&quot;be0ac24e-4e17-405b-96f0-386fd6f9e22e&quot;:{&quot;type&quot;:&quot;FIGURE_OBJECT&quot;,&quot;id&quot;:&quot;be0ac24e-4e17-405b-96f0-386fd6f9e22e&quot;,&quot;name&quot;:&quot;Sphere&quot;,&quot;relativeTransform&quot;:{&quot;translate&quot;:{&quot;x&quot;:13.411615351578394,&quot;y&quot;:6.5689544579159485},&quot;rotate&quot;:6.283185307179586,&quot;skewX&quot;:0,&quot;scale&quot;:{&quot;x&quot;:-0.04379302971943966,&quot;y&quot;:0.04379302971943966}},&quot;opacity&quot;:0.62,&quot;image&quot;:{&quot;url&quot;:&quot;https://res.cloudinary.com/dlcjuc3ej/image/upload/v1535657971/bqykai4zxx47rfwcl7qr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c6b2446-3d46-4502-9d22-e5fac76f0d86&quot;,&quot;order&quot;:&quot;2&quot;},&quot;styles&quot;:{&quot;&quot;:[{&quot;styleName&quot;:&quot;MONOCHROME_COLOR&quot;,&quot;index&quot;:0,&quot;color&quot;:&quot;#72BEB7&quot;}]}},&quot;a41e4b5a-d324-4396-8046-99957f9d646b&quot;:{&quot;type&quot;:&quot;FIGURE_OBJECT&quot;,&quot;id&quot;:&quot;a41e4b5a-d324-4396-8046-99957f9d646b&quot;,&quot;name&quot;:&quot;Sphere&quot;,&quot;relativeTransform&quot;:{&quot;translate&quot;:{&quot;x&quot;:6.295248022169451,&quot;y&quot;:8.211193072394936},&quot;rotate&quot;:6.283185307179586,&quot;skewX&quot;:0,&quot;scale&quot;:{&quot;x&quot;:-0.04379302971943966,&quot;y&quot;:0.04379302971943966}},&quot;opacity&quot;:1,&quot;image&quot;:{&quot;url&quot;:&quot;https://res.cloudinary.com/dlcjuc3ej/image/upload/v1535657971/bqykai4zxx47rfwcl7qr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c6b2446-3d46-4502-9d22-e5fac76f0d86&quot;,&quot;order&quot;:&quot;3&quot;},&quot;styles&quot;:{&quot;&quot;:[{&quot;styleName&quot;:&quot;MONOCHROME_COLOR&quot;,&quot;index&quot;:0,&quot;color&quot;:&quot;#72BEB7&quot;}]}},&quot;b83441b1-b05b-4420-b5d0-65e307c30848&quot;:{&quot;type&quot;:&quot;FIGURE_OBJECT&quot;,&quot;id&quot;:&quot;b83441b1-b05b-4420-b5d0-65e307c30848&quot;,&quot;name&quot;:&quot;Sphere&quot;,&quot;relativeTransform&quot;:{&quot;translate&quot;:{&quot;x&quot;:0.2737064357464979,&quot;y&quot;:-10.40084455836692},&quot;rotate&quot;:6.283185307179586,&quot;skewX&quot;:0,&quot;scale&quot;:{&quot;x&quot;:-0.04379302971943966,&quot;y&quot;:0.04379302971943966}},&quot;opacity&quot;:0.23,&quot;image&quot;:{&quot;url&quot;:&quot;https://res.cloudinary.com/dlcjuc3ej/image/upload/v1535657971/bqykai4zxx47rfwcl7qr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c6b2446-3d46-4502-9d22-e5fac76f0d86&quot;,&quot;order&quot;:&quot;5&quot;},&quot;styles&quot;:{&quot;&quot;:[{&quot;styleName&quot;:&quot;MONOCHROME_COLOR&quot;,&quot;index&quot;:0,&quot;color&quot;:&quot;#72BEB7&quot;}]}},&quot;6f7b41f8-2790-4018-87fa-9a2a2fb150ab&quot;:{&quot;type&quot;:&quot;FIGURE_OBJECT&quot;,&quot;id&quot;:&quot;6f7b41f8-2790-4018-87fa-9a2a2fb150ab&quot;,&quot;name&quot;:&quot;Sphere&quot;,&quot;relativeTransform&quot;:{&quot;translate&quot;:{&quot;x&quot;:-14.506441094564389,&quot;y&quot;:0},&quot;rotate&quot;:6.283185307179586,&quot;skewX&quot;:0,&quot;scale&quot;:{&quot;x&quot;:-0.04379302971943966,&quot;y&quot;:0.04379302971943966}},&quot;opacity&quot;:0.62,&quot;image&quot;:{&quot;url&quot;:&quot;https://res.cloudinary.com/dlcjuc3ej/image/upload/v1535657971/bqykai4zxx47rfwcl7qr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c6b2446-3d46-4502-9d22-e5fac76f0d86&quot;,&quot;order&quot;:&quot;6&quot;},&quot;styles&quot;:{&quot;&quot;:[{&quot;styleName&quot;:&quot;MONOCHROME_COLOR&quot;,&quot;index&quot;:0,&quot;color&quot;:&quot;#72BEB7&quot;}]}},&quot;1309fa77-9d80-44ae-b858-e2bb5e7093f0&quot;:{&quot;type&quot;:&quot;FIGURE_OBJECT&quot;,&quot;id&quot;:&quot;1309fa77-9d80-44ae-b858-e2bb5e7093f0&quot;,&quot;name&quot;:&quot;Sphere&quot;,&quot;relativeTransform&quot;:{&quot;translate&quot;:{&quot;x&quot;:-14.506441094564389,&quot;y&quot;:-14.780147530310886},&quot;rotate&quot;:6.283185307179586,&quot;skewX&quot;:0,&quot;scale&quot;:{&quot;x&quot;:-0.04379302971943966,&quot;y&quot;:0.04379302971943966}},&quot;opacity&quot;:1,&quot;image&quot;:{&quot;url&quot;:&quot;https://res.cloudinary.com/dlcjuc3ej/image/upload/v1535657971/bqykai4zxx47rfwcl7qr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ac6b2446-3d46-4502-9d22-e5fac76f0d86&quot;,&quot;order&quot;:&quot;7&quot;},&quot;styles&quot;:{&quot;&quot;:[{&quot;styleName&quot;:&quot;MONOCHROME_COLOR&quot;,&quot;index&quot;:0,&quot;color&quot;:&quot;#72BEB7&quot;}]}},&quot;e063a9b1-f8d3-4c6b-b794-d90e733f8f59&quot;:{&quot;id&quot;:&quot;e063a9b1-f8d3-4c6b-b794-d90e733f8f59&quot;,&quot;name&quot;:&quot;Macrophage (phagocytosing 2)&quot;,&quot;type&quot;:&quot;FIGURE_OBJECT&quot;,&quot;relativeTransform&quot;:{&quot;translate&quot;:{&quot;x&quot;:2.6064763976336724,&quot;y&quot;:3.5432801579143125},&quot;rotate&quot;:2.4492935982947064e-16,&quot;skewX&quot;:0,&quot;scale&quot;:{&quot;x&quot;:0.9393487484042661,&quot;y&quot;:0.9393487484042661}},&quot;image&quot;:{&quot;url&quot;:&quot;https://icons.biorender.com/biorender/6154ce5c5275170029fdb987/macrophage-phagocytosing-02.png&quot;,&quot;fallbackUrl&quot;:&quot;https://res.cloudinary.com/dlcjuc3ej/image/upload/v1632947799/dljboqopzm0nsuz9mift.svg#/keystone/api/icons/6154ce5c5275170029fdb987/macrophage-phagocytosing-02.svg#/keystone/api/icons/6154ce5c5275170029fdb987/macrophage-phagocytosing-02.svg#/keystone/api/icons/6154ce5c5275170029fdb987/macrophage-phagocytosing-02.svg&quot;,&quot;isPremium&quot;:false,&quot;isPacked&quot;:true,&quot;size&quot;:{&quot;x&quot;:100,&quot;y&quot;:100}},&quot;source&quot;:{&quot;id&quot;:&quot;61549c9b5275170029fdb41e&quot;,&quot;type&quot;:&quot;ASSETS&quot;},&quot;parent&quot;:{&quot;type&quot;:&quot;CHILD&quot;,&quot;parentId&quot;:&quot;2fa39416-43a4-4183-bdf8-a1e8e4b33f96&quot;,&quot;order&quot;:&quot;7&quot;},&quot;styles&quot;:{&quot;cell&quot;:[{&quot;monochromeTargetColor&quot;:&quot;#72BEB7&quot;,&quot;styleName&quot;:&quot;FILL&quot;,&quot;color&quot;:&quot;#d2eae8&quot;},{&quot;monochromeTargetColor&quot;:&quot;#72BEB7&quot;,&quot;styleName&quot;:&quot;STROKE&quot;,&quot;color&quot;:&quot;#72b5ae&quot;}],&quot;nucleus&quot;:[{&quot;monochromeTargetColor&quot;:&quot;#72BEB7&quot;,&quot;styleName&quot;:&quot;FILL&quot;,&quot;color&quot;:&quot;#a0d0cb&quot;},{&quot;monochromeTargetColor&quot;:&quot;#72BEB7&quot;,&quot;styleName&quot;:&quot;STROKE&quot;,&quot;color&quot;:&quot;#7cbbb4&quot;}],&quot;granules&quot;:[{&quot;monochromeTargetColor&quot;:&quot;#72BEB7&quot;,&quot;styleName&quot;:&quot;FILL&quot;,&quot;color&quot;:&quot;#b4dad6&quot;},{&quot;monochromeTargetColor&quot;:&quot;#72BEB7&quot;,&quot;styleName&quot;:&quot;STROKE&quot;}],&quot;phagosome&quot;:[{&quot;monochromeTargetColor&quot;:&quot;#72BEB7&quot;,&quot;styleName&quot;:&quot;FILL&quot;,&quot;color&quot;:&quot;#ffffff&quot;},{&quot;monochromeTargetColor&quot;:&quot;#72BEB7&quot;,&quot;styleName&quot;:&quot;STROKE&quot;,&quot;color&quot;:&quot;#b4dad6&quot;}]}},&quot;f695dbdd-749a-478b-87c0-ac4b9364fb9b&quot;:{&quot;type&quot;:&quot;FIGURE_OBJECT&quot;,&quot;id&quot;:&quot;f695dbdd-749a-478b-87c0-ac4b9364fb9b&quot;,&quot;relativeTransform&quot;:{&quot;translate&quot;:{&quot;x&quot;:204.58356423540303,&quot;y&quot;:193.52958001902516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38.01474377996819,&quot;y&quot;:24.693208820086095},&quot;cornerRounding&quot;:{&quot;type&quot;:&quot;ARC_LENGTH&quot;,&quot;global&quot;:27.49501622135207}},&quot;pathStyles&quot;:[{&quot;type&quot;:&quot;FILL&quot;,&quot;fillStyle&quot;:&quot;rgba(216, 240, 246, 1)&quot;},{&quot;type&quot;:&quot;STROKE&quot;,&quot;strokeStyle&quot;:&quot;rgba(48, 110, 128, 1)&quot;,&quot;lineWidth&quot;:1.7503870968080113,&quot;lineJoin&quot;:&quot;round&quot;}],&quot;isLocked&quot;:false,&quot;parent&quot;:{&quot;type&quot;:&quot;CHILD&quot;,&quot;parentId&quot;:&quot;4473a55d-60fd-46c5-9f1c-1a35907eb791&quot;,&quot;order&quot;:&quot;98&quot;}},&quot;1d945ff6-f046-4a1b-b727-ceeddfe4c2dc&quot;:{&quot;type&quot;:&quot;FIGURE_OBJECT&quot;,&quot;id&quot;:&quot;1d945ff6-f046-4a1b-b727-ceeddfe4c2dc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Dejavu Sans&quot;,&quot;fontSize&quot;:12.252709677656078,&quot;color&quot;:&quot;rgb(0,0,0)&quot;,&quot;fontWeight&quot;:&quot;normal&quot;,&quot;fontStyle&quot;:&quot;normal&quot;,&quot;decoration&quot;:&quot;none&quot;,&quot;script&quot;:&quot;none&quot;},&quot;range&quot;:[0,4]}],&quot;text&quot;:&quot;IL-12&quot;}],&quot;verticalAlign&quot;:&quot;TOP&quot;,&quot;_lastCaretLocation&quot;:{&quot;lineIndex&quot;:0,&quot;runIndex&quot;:-1,&quot;charIndex&quot;:-1,&quot;endOfLine&quot;:true}},&quot;size&quot;:{&quot;x&quot;:33.45297452637201,&quot;y&quot;:14},&quot;targetSize&quot;:{&quot;x&quot;:33.45297452637201,&quot;y&quot;:2},&quot;format&quot;:&quot;BETTER_TEXT&quot;},&quot;parent&quot;:{&quot;type&quot;:&quot;CHILD&quot;,&quot;parentId&quot;:&quot;f695dbdd-749a-478b-87c0-ac4b9364fb9b&quot;,&quot;order&quot;:&quot;5&quot;}},&quot;8a118704-6f42-4597-b519-44c717a840a5&quot;:{&quot;type&quot;:&quot;FIGURE_OBJECT&quot;,&quot;id&quot;:&quot;8a118704-6f42-4597-b519-44c717a840a5&quot;,&quot;relativeTransform&quot;:{&quot;translate&quot;:{&quot;x&quot;:204.58378147632462,&quot;y&quot;:380.1157487607571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38.013863710367836,&quot;y&quot;:24.693208820086095},&quot;cornerRounding&quot;:{&quot;type&quot;:&quot;ARC_LENGTH&quot;,&quot;global&quot;:27.49501622135207}},&quot;pathStyles&quot;:[{&quot;type&quot;:&quot;FILL&quot;,&quot;fillStyle&quot;:&quot;rgba(216, 240, 246, 1)&quot;},{&quot;type&quot;:&quot;STROKE&quot;,&quot;strokeStyle&quot;:&quot;rgba(48, 110, 128, 1)&quot;,&quot;lineWidth&quot;:1.7503870968080113,&quot;lineJoin&quot;:&quot;round&quot;}],&quot;isLocked&quot;:false,&quot;parent&quot;:{&quot;type&quot;:&quot;CHILD&quot;,&quot;parentId&quot;:&quot;4473a55d-60fd-46c5-9f1c-1a35907eb791&quot;,&quot;order&quot;:&quot;99&quot;}},&quot;3ba25961-b593-454e-b61f-3b275a37c613&quot;:{&quot;type&quot;:&quot;FIGURE_OBJECT&quot;,&quot;id&quot;:&quot;3ba25961-b593-454e-b61f-3b275a37c613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Dejavu Sans&quot;,&quot;fontSize&quot;:12.252709677656078,&quot;color&quot;:&quot;rgb(0,0,0)&quot;,&quot;fontWeight&quot;:&quot;normal&quot;,&quot;fontStyle&quot;:&quot;normal&quot;,&quot;decoration&quot;:&quot;none&quot;,&quot;script&quot;:&quot;none&quot;},&quot;range&quot;:[0,4]}],&quot;text&quot;:&quot;IL-23&quot;}],&quot;verticalAlign&quot;:&quot;TOP&quot;,&quot;_lastCaretLocation&quot;:{&quot;lineIndex&quot;:0,&quot;runIndex&quot;:-1,&quot;charIndex&quot;:-1,&quot;endOfLine&quot;:true}},&quot;size&quot;:{&quot;x&quot;:33.4522000651237,&quot;y&quot;:14},&quot;targetSize&quot;:{&quot;x&quot;:33.4522000651237,&quot;y&quot;:2},&quot;format&quot;:&quot;BETTER_TEXT&quot;},&quot;parent&quot;:{&quot;type&quot;:&quot;CHILD&quot;,&quot;parentId&quot;:&quot;8a118704-6f42-4597-b519-44c717a840a5&quot;,&quot;order&quot;:&quot;5&quot;}},&quot;fc5ed66f-a489-4b81-862a-b4eb33fc9e9a&quot;:{&quot;type&quot;:&quot;FIGURE_OBJECT&quot;,&quot;id&quot;:&quot;fc5ed66f-a489-4b81-862a-b4eb33fc9e9a&quot;,&quot;relativeTransform&quot;:{&quot;translate&quot;:{&quot;x&quot;:453.319810711913,&quot;y&quot;:196.70036669206075},&quot;rotate&quot;:0},&quot;layout&quot;:{&quot;sizeRatio&quot;:{&quot;x&quot;:0.88,&quot;y&quot;:0.88},&quot;keepAspectRatio&quot;:false},&quot;opacity&quot;:1,&quot;path&quot;:{&quot;type&quot;:&quot;RECT&quot;,&quot;size&quot;:{&quot;x&quot;:43.443422263968365,&quot;y&quot;:24.693208820086088},&quot;cornerRounding&quot;:{&quot;type&quot;:&quot;ARC_LENGTH&quot;,&quot;global&quot;:27.49501622135207}},&quot;pathStyles&quot;:[{&quot;type&quot;:&quot;FILL&quot;,&quot;fillStyle&quot;:&quot;rgba(216, 240, 246, 1)&quot;},{&quot;type&quot;:&quot;STROKE&quot;,&quot;strokeStyle&quot;:&quot;rgba(48, 110, 128, 1)&quot;,&quot;lineWidth&quot;:1.7503870968080113,&quot;lineJoin&quot;:&quot;round&quot;}],&quot;isLocked&quot;:false,&quot;parent&quot;:{&quot;type&quot;:&quot;CHILD&quot;,&quot;parentId&quot;:&quot;4473a55d-60fd-46c5-9f1c-1a35907eb791&quot;,&quot;order&quot;:&quot;995&quot;}},&quot;2d0faa77-2aec-4b2a-86cf-42efe3aae9b8&quot;:{&quot;type&quot;:&quot;FIGURE_OBJECT&quot;,&quot;id&quot;:&quot;2d0faa77-2aec-4b2a-86cf-42efe3aae9b8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Dejavu Sans&quot;,&quot;fontSize&quot;:12.252709677656078,&quot;color&quot;:&quot;rgb(0,0,0)&quot;,&quot;fontWeight&quot;:&quot;normal&quot;,&quot;fontStyle&quot;:&quot;normal&quot;,&quot;decoration&quot;:&quot;none&quot;,&quot;script&quot;:&quot;none&quot;},&quot;range&quot;:[0,4]}],&quot;text&quot;:&quot;INF-γ&quot;}],&quot;verticalAlign&quot;:&quot;TOP&quot;,&quot;_lastCaretLocation&quot;:{&quot;lineIndex&quot;:0,&quot;runIndex&quot;:-1,&quot;charIndex&quot;:-1,&quot;endOfLine&quot;:true}},&quot;size&quot;:{&quot;x&quot;:38.230211592292164,&quot;y&quot;:14},&quot;targetSize&quot;:{&quot;x&quot;:38.230211592292164,&quot;y&quot;:2},&quot;format&quot;:&quot;BETTER_TEXT&quot;},&quot;parent&quot;:{&quot;type&quot;:&quot;CHILD&quot;,&quot;parentId&quot;:&quot;fc5ed66f-a489-4b81-862a-b4eb33fc9e9a&quot;,&quot;order&quot;:&quot;5&quot;}},&quot;254249dc-a931-4935-8603-cd97f80f43e1&quot;:{&quot;type&quot;:&quot;FIGURE_OBJECT&quot;,&quot;id&quot;:&quot;254249dc-a931-4935-8603-cd97f80f43e1&quot;,&quot;relativeTransform&quot;:{&quot;translate&quot;:{&quot;x&quot;:453.3213115213687,&quot;y&quot;:225.43063433751405},&quot;rotate&quot;:0},&quot;layout&quot;:{&quot;sizeRatio&quot;:{&quot;x&quot;:0.88,&quot;y&quot;:0.88},&quot;keepAspectRatio&quot;:false},&quot;opacity&quot;:1,&quot;path&quot;:{&quot;type&quot;:&quot;RECT&quot;,&quot;size&quot;:{&quot;x&quot;:43.44029085317805,&quot;y&quot;:24.693208820086088},&quot;cornerRounding&quot;:{&quot;type&quot;:&quot;ARC_LENGTH&quot;,&quot;global&quot;:27.49501622135207}},&quot;pathStyles&quot;:[{&quot;type&quot;:&quot;FILL&quot;,&quot;fillStyle&quot;:&quot;rgba(216, 240, 246, 1)&quot;},{&quot;type&quot;:&quot;STROKE&quot;,&quot;strokeStyle&quot;:&quot;rgba(48, 110, 128, 1)&quot;,&quot;lineWidth&quot;:1.7503870968080113,&quot;lineJoin&quot;:&quot;round&quot;}],&quot;isLocked&quot;:false,&quot;parent&quot;:{&quot;type&quot;:&quot;CHILD&quot;,&quot;parentId&quot;:&quot;4473a55d-60fd-46c5-9f1c-1a35907eb791&quot;,&quot;order&quot;:&quot;997&quot;}},&quot;094a0c16-2a7a-44f6-99a4-98b61d8e65b2&quot;:{&quot;type&quot;:&quot;FIGURE_OBJECT&quot;,&quot;id&quot;:&quot;094a0c16-2a7a-44f6-99a4-98b61d8e65b2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Dejavu Sans&quot;,&quot;fontSize&quot;:12.252709677656078,&quot;color&quot;:&quot;rgb(0,0,0)&quot;,&quot;fontWeight&quot;:&quot;normal&quot;,&quot;fontStyle&quot;:&quot;normal&quot;,&quot;decoration&quot;:&quot;none&quot;,&quot;script&quot;:&quot;none&quot;},&quot;range&quot;:[0,3]}],&quot;text&quot;:&quot;IL-2&quot;}],&quot;verticalAlign&quot;:&quot;TOP&quot;,&quot;_lastCaretLocation&quot;:{&quot;lineIndex&quot;:0,&quot;runIndex&quot;:0,&quot;charIndex&quot;:3}},&quot;size&quot;:{&quot;x&quot;:38.22745595079669,&quot;y&quot;:14},&quot;targetSize&quot;:{&quot;x&quot;:38.22745595079669,&quot;y&quot;:2},&quot;format&quot;:&quot;BETTER_TEXT&quot;},&quot;parent&quot;:{&quot;type&quot;:&quot;CHILD&quot;,&quot;parentId&quot;:&quot;254249dc-a931-4935-8603-cd97f80f43e1&quot;,&quot;order&quot;:&quot;5&quot;}},&quot;d444a929-6dab-4c81-a556-c719af678d74&quot;:{&quot;type&quot;:&quot;FIGURE_OBJECT&quot;,&quot;id&quot;:&quot;d444a929-6dab-4c81-a556-c719af678d74&quot;,&quot;relativeTransform&quot;:{&quot;translate&quot;:{&quot;x&quot;:454.1372825042224,&quot;y&quot;:168.1493276966323},&quot;rotate&quot;:0},&quot;layout&quot;:{&quot;sizeRatio&quot;:{&quot;x&quot;:0.88,&quot;y&quot;:0.88},&quot;keepAspectRatio&quot;:false},&quot;opacity&quot;:1,&quot;path&quot;:{&quot;type&quot;:&quot;RECT&quot;,&quot;size&quot;:{&quot;x&quot;:41.80835656229839,&quot;y&quot;:31.64268401789928},&quot;cornerRounding&quot;:{&quot;type&quot;:&quot;ARC_LENGTH&quot;,&quot;global&quot;:27.49501622135207}},&quot;pathStyles&quot;:[{&quot;type&quot;:&quot;FILL&quot;,&quot;fillStyle&quot;:&quot;rgba(216, 240, 246, 1)&quot;},{&quot;type&quot;:&quot;STROKE&quot;,&quot;strokeStyle&quot;:&quot;rgba(48, 110, 128, 1)&quot;,&quot;lineWidth&quot;:1.7503870968080113,&quot;lineJoin&quot;:&quot;round&quot;}],&quot;isLocked&quot;:false,&quot;parent&quot;:{&quot;type&quot;:&quot;CHILD&quot;,&quot;parentId&quot;:&quot;4473a55d-60fd-46c5-9f1c-1a35907eb791&quot;,&quot;order&quot;:&quot;998&quot;}},&quot;b70f0e02-033e-4296-8687-5e9a71cf08e2&quot;:{&quot;type&quot;:&quot;FIGURE_OBJECT&quot;,&quot;id&quot;:&quot;b70f0e02-033e-4296-8687-5e9a71cf08e2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Dejavu Sans&quot;,&quot;fontSize&quot;:12.252709677656078,&quot;color&quot;:&quot;rgb(0,0,0)&quot;,&quot;fontWeight&quot;:&quot;normal&quot;,&quot;fontStyle&quot;:&quot;normal&quot;,&quot;decoration&quot;:&quot;none&quot;,&quot;script&quot;:&quot;none&quot;},&quot;range&quot;:[0,3]},{&quot;range&quot;:[4,4],&quot;style&quot;:{&quot;fontWeight&quot;:&quot;normal&quot;,&quot;fontStyle&quot;:&quot;normal&quot;,&quot;fontSize&quot;:12.252709677656078,&quot;fontFamily&quot;:&quot;Dejavu Sans&quot;,&quot;color&quot;:&quot;rgb(0,0,0)&quot;,&quot;decoration&quot;:&quot;none&quot;}}],&quot;text&quot;:&quot;TNF-α&quot;}],&quot;verticalAlign&quot;:&quot;TOP&quot;,&quot;_lastCaretLocation&quot;:{&quot;lineIndex&quot;:0,&quot;runIndex&quot;:-1,&quot;charIndex&quot;:-1,&quot;endOfLine&quot;:true}},&quot;size&quot;:{&quot;x&quot;:36.79135377482258,&quot;y&quot;:14},&quot;targetSize&quot;:{&quot;x&quot;:36.79135377482258,&quot;y&quot;:2},&quot;format&quot;:&quot;BETTER_TEXT&quot;},&quot;parent&quot;:{&quot;type&quot;:&quot;CHILD&quot;,&quot;parentId&quot;:&quot;d444a929-6dab-4c81-a556-c719af678d74&quot;,&quot;order&quot;:&quot;5&quot;}},&quot;7e9e1a9a-8946-4405-8752-f8a3e420822a&quot;:{&quot;type&quot;:&quot;FIGURE_OBJECT&quot;,&quot;id&quot;:&quot;7e9e1a9a-8946-4405-8752-f8a3e420822a&quot;,&quot;relativeTransform&quot;:{&quot;translate&quot;:{&quot;x&quot;:453.3204856249901,&quot;y&quot;:349.0094408161114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43.44222512915658,&quot;y&quot;:24.693208820086095},&quot;cornerRounding&quot;:{&quot;type&quot;:&quot;ARC_LENGTH&quot;,&quot;global&quot;:27.49501622135207}},&quot;pathStyles&quot;:[{&quot;type&quot;:&quot;FILL&quot;,&quot;fillStyle&quot;:&quot;rgba(216, 240, 246, 1)&quot;},{&quot;type&quot;:&quot;STROKE&quot;,&quot;strokeStyle&quot;:&quot;rgba(48, 110, 128, 1)&quot;,&quot;lineWidth&quot;:1.7503870968080113,&quot;lineJoin&quot;:&quot;round&quot;}],&quot;isLocked&quot;:false,&quot;parent&quot;:{&quot;type&quot;:&quot;CHILD&quot;,&quot;parentId&quot;:&quot;4473a55d-60fd-46c5-9f1c-1a35907eb791&quot;,&quot;order&quot;:&quot;999&quot;}},&quot;ea6d9535-6f48-4824-965a-8419ecdfa255&quot;:{&quot;type&quot;:&quot;FIGURE_OBJECT&quot;,&quot;id&quot;:&quot;ea6d9535-6f48-4824-965a-8419ecdfa255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Dejavu Sans&quot;,&quot;fontSize&quot;:12.252709677656078,&quot;color&quot;:&quot;rgb(0,0,0)&quot;,&quot;fontWeight&quot;:&quot;normal&quot;,&quot;fontStyle&quot;:&quot;normal&quot;,&quot;decoration&quot;:&quot;none&quot;,&quot;script&quot;:&quot;none&quot;},&quot;range&quot;:[0,4]}],&quot;text&quot;:&quot;IL-17&quot;}],&quot;verticalAlign&quot;:&quot;TOP&quot;,&quot;_lastCaretLocation&quot;:{&quot;lineIndex&quot;:0,&quot;runIndex&quot;:-1,&quot;charIndex&quot;:-1,&quot;endOfLine&quot;:true}},&quot;size&quot;:{&quot;x&quot;:38.22915811365779,&quot;y&quot;:14},&quot;targetSize&quot;:{&quot;x&quot;:38.22915811365779,&quot;y&quot;:2},&quot;format&quot;:&quot;BETTER_TEXT&quot;},&quot;parent&quot;:{&quot;type&quot;:&quot;CHILD&quot;,&quot;parentId&quot;:&quot;7e9e1a9a-8946-4405-8752-f8a3e420822a&quot;,&quot;order&quot;:&quot;5&quot;}},&quot;24f41fd4-73ee-4d0a-9601-ae0150543646&quot;:{&quot;type&quot;:&quot;FIGURE_OBJECT&quot;,&quot;id&quot;:&quot;24f41fd4-73ee-4d0a-9601-ae0150543646&quot;,&quot;relativeTransform&quot;:{&quot;translate&quot;:{&quot;x&quot;:453.32084633022055,&quot;y&quot;:376.79669397812023},&quot;rotate&quot;:0},&quot;layout&quot;:{&quot;sizeRatio&quot;:{&quot;x&quot;:0.88,&quot;y&quot;:0.88},&quot;keepAspectRatio&quot;:false},&quot;opacity&quot;:1,&quot;path&quot;:{&quot;type&quot;:&quot;RECT&quot;,&quot;size&quot;:{&quot;x&quot;:43.44222512915659,&quot;y&quot;:24.693208820086095},&quot;cornerRounding&quot;:{&quot;type&quot;:&quot;ARC_LENGTH&quot;,&quot;global&quot;:27.49501622135207}},&quot;pathStyles&quot;:[{&quot;type&quot;:&quot;FILL&quot;,&quot;fillStyle&quot;:&quot;rgba(216, 240, 246, 1)&quot;},{&quot;type&quot;:&quot;STROKE&quot;,&quot;strokeStyle&quot;:&quot;rgba(48, 110, 128, 1)&quot;,&quot;lineWidth&quot;:1.7503870968080113,&quot;lineJoin&quot;:&quot;round&quot;}],&quot;isLocked&quot;:false,&quot;parent&quot;:{&quot;type&quot;:&quot;CHILD&quot;,&quot;parentId&quot;:&quot;4473a55d-60fd-46c5-9f1c-1a35907eb791&quot;,&quot;order&quot;:&quot;9995&quot;}},&quot;a2c21f3d-6708-456c-aadf-57b48ab18a2f&quot;:{&quot;type&quot;:&quot;FIGURE_OBJECT&quot;,&quot;id&quot;:&quot;a2c21f3d-6708-456c-aadf-57b48ab18a2f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Dejavu Sans&quot;,&quot;fontSize&quot;:12.252709677656078,&quot;color&quot;:&quot;rgb(0,0,0)&quot;,&quot;fontWeight&quot;:&quot;normal&quot;,&quot;fontStyle&quot;:&quot;normal&quot;,&quot;decoration&quot;:&quot;none&quot;,&quot;script&quot;:&quot;none&quot;},&quot;range&quot;:[0,4]}],&quot;text&quot;:&quot;IL-22&quot;}],&quot;verticalAlign&quot;:&quot;TOP&quot;,&quot;_lastCaretLocation&quot;:{&quot;lineIndex&quot;:0,&quot;runIndex&quot;:-1,&quot;charIndex&quot;:-1,&quot;endOfLine&quot;:true}},&quot;size&quot;:{&quot;x&quot;:38.229158113657796,&quot;y&quot;:14},&quot;targetSize&quot;:{&quot;x&quot;:38.229158113657796,&quot;y&quot;:2},&quot;format&quot;:&quot;BETTER_TEXT&quot;},&quot;parent&quot;:{&quot;type&quot;:&quot;CHILD&quot;,&quot;parentId&quot;:&quot;24f41fd4-73ee-4d0a-9601-ae0150543646&quot;,&quot;order&quot;:&quot;5&quot;}},&quot;9d22b392-dac5-4de3-a630-662050bc329b&quot;:{&quot;type&quot;:&quot;FIGURE_OBJECT&quot;,&quot;id&quot;:&quot;9d22b392-dac5-4de3-a630-662050bc329b&quot;,&quot;relativeTransform&quot;:{&quot;translate&quot;:{&quot;x&quot;:453.3214554766926,&quot;y&quot;:405.6535147525309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43.44135655484798,&quot;y&quot;:22.880904457323812},&quot;cornerRounding&quot;:{&quot;type&quot;:&quot;ARC_LENGTH&quot;,&quot;global&quot;:27.49501622135207}},&quot;pathStyles&quot;:[{&quot;type&quot;:&quot;FILL&quot;,&quot;fillStyle&quot;:&quot;rgba(216, 240, 246, 1)&quot;},{&quot;type&quot;:&quot;STROKE&quot;,&quot;strokeStyle&quot;:&quot;rgba(48, 110, 128, 1)&quot;,&quot;lineWidth&quot;:1.7503870968080113,&quot;lineJoin&quot;:&quot;round&quot;}],&quot;isLocked&quot;:false,&quot;parent&quot;:{&quot;type&quot;:&quot;CHILD&quot;,&quot;parentId&quot;:&quot;4473a55d-60fd-46c5-9f1c-1a35907eb791&quot;,&quot;order&quot;:&quot;9997&quot;}},&quot;3f27b62c-6f5c-47d3-9077-14128740e0b3&quot;:{&quot;type&quot;:&quot;FIGURE_OBJECT&quot;,&quot;id&quot;:&quot;3f27b62c-6f5c-47d3-9077-14128740e0b3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Dejavu Sans&quot;,&quot;fontSize&quot;:12.252709677656078,&quot;color&quot;:&quot;rgb(0,0,0)&quot;,&quot;fontWeight&quot;:&quot;normal&quot;,&quot;fontStyle&quot;:&quot;normal&quot;,&quot;decoration&quot;:&quot;none&quot;,&quot;script&quot;:&quot;none&quot;},&quot;range&quot;:[0,3]},{&quot;range&quot;:[4,4],&quot;style&quot;:{&quot;fontWeight&quot;:&quot;normal&quot;,&quot;fontStyle&quot;:&quot;normal&quot;,&quot;fontSize&quot;:12.252709677656078,&quot;fontFamily&quot;:&quot;Dejavu Sans&quot;,&quot;color&quot;:&quot;rgb(0,0,0)&quot;,&quot;decoration&quot;:&quot;none&quot;}}],&quot;text&quot;:&quot;TNF-α&quot;}],&quot;verticalAlign&quot;:&quot;TOP&quot;,&quot;_lastCaretLocation&quot;:{&quot;lineIndex&quot;:0,&quot;runIndex&quot;:1,&quot;charIndex&quot;:4}},&quot;size&quot;:{&quot;x&quot;:38.228393768266216,&quot;y&quot;:14.00022557313551},&quot;targetSize&quot;:{&quot;x&quot;:38.228393768266216,&quot;y&quot;:2},&quot;format&quot;:&quot;BETTER_TEXT&quot;},&quot;parent&quot;:{&quot;type&quot;:&quot;CHILD&quot;,&quot;parentId&quot;:&quot;9d22b392-dac5-4de3-a630-662050bc329b&quot;,&quot;order&quot;:&quot;5&quot;}},&quot;a44e904f-7c6f-44ad-bb6f-0884cbf5686d&quot;:{&quot;relativeTransform&quot;:{&quot;translate&quot;:{&quot;x&quot;:409.2143323851372,&quot;y&quot;:364.78521864348767},&quot;rotate&quot;:0,&quot;skewX&quot;:0,&quot;scale&quot;:{&quot;x&quot;:1,&quot;y&quot;:1}},&quot;type&quot;:&quot;FIGURE_OBJECT&quot;,&quot;id&quot;:&quot;a44e904f-7c6f-44ad-bb6f-0884cbf5686d&quot;,&quot;parent&quot;:{&quot;type&quot;:&quot;CHILD&quot;,&quot;parentId&quot;:&quot;4473a55d-60fd-46c5-9f1c-1a35907eb791&quot;,&quot;order&quot;:&quot;9998&quot;},&quot;name&quot;:&quot;Immune cells (inflammation)&quot;,&quot;displayName&quot;:&quot;Immune cells (inflammation)&quot;,&quot;source&quot;:{&quot;id&quot;:&quot;6182e009d2afee00a815acf3&quot;,&quot;type&quot;:&quot;ASSETS&quot;},&quot;isPremium&quot;:true},&quot;a5ae1ede-fc93-4b1c-b9ae-a72662e264cb&quot;:{&quot;type&quot;:&quot;FIGURE_OBJECT&quot;,&quot;id&quot;:&quot;a5ae1ede-fc93-4b1c-b9ae-a72662e264cb&quot;,&quot;relativeTransform&quot;:{&quot;translate&quot;:{&quot;x&quot;:258.68578147836973,&quot;y&quot;:-4.872750566201066},&quot;rotate&quot;:0},&quot;layout&quot;:{&quot;sizeRatio&quot;:{&quot;x&quot;:0.9,&quot;y&quot;:0.5833333333333333},&quot;keepAspectRatio&quot;:true},&quot;opacity&quot;:1,&quot;path&quot;:{&quot;type&quot;:&quot;ELLIPSE&quot;,&quot;size&quot;:{&quot;x&quot;:183.97164844451166,&quot;y&quot;:183.97164844451166}},&quot;pathStyles&quot;:[{&quot;type&quot;:&quot;FILL&quot;,&quot;fillStyle&quot;:{&quot;type&quot;:&quot;radial&quot;,&quot;colorStops&quot;:{&quot;0.742&quot;:&quot;rgba(255, 255, 255, 0)&quot;,&quot;0.177&quot;:&quot;rgba(255, 13, 0, 0.43)&quot;}}},{&quot;type&quot;:&quot;STROKE&quot;,&quot;strokeStyle&quot;:&quot;#95AAD3&quot;,&quot;lineWidth&quot;:0,&quot;lineJoin&quot;:&quot;round&quot;}],&quot;isLocked&quot;:false,&quot;parent&quot;:{&quot;type&quot;:&quot;CHILD&quot;,&quot;parentId&quot;:&quot;a44e904f-7c6f-44ad-bb6f-0884cbf5686d&quot;,&quot;order&quot;:&quot;1&quot;}},&quot;f3110593-364f-4219-a738-7a74de17758a&quot;:{&quot;type&quot;:&quot;FIGURE_OBJECT&quot;,&quot;id&quot;:&quot;f3110593-364f-4219-a738-7a74de17758a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7.253496788746895,&quot;color&quot;:&quot;rgb(0,0,0)&quot;,&quot;fontWeight&quot;:&quot;normal&quot;,&quot;fontStyle&quot;:&quot;normal&quot;,&quot;decoration&quot;:&quot;none&quot;,&quot;script&quot;:&quot;none&quot;},&quot;range&quot;:[0,1]}],&quot;text&quot;:&quot;  &quot;,&quot;baseStyle&quot;:{&quot;fontFamily&quot;:&quot;Roboto&quot;,&quot;fontSize&quot;:7.253496788746895,&quot;color&quot;:&quot;rgb(0,0,0)&quot;,&quot;fontWeight&quot;:&quot;normal&quot;,&quot;fontStyle&quot;:&quot;normal&quot;,&quot;decoration&quot;:&quot;none&quot;,&quot;script&quot;:&quot;none&quot;}}],&quot;verticalAlign&quot;:&quot;TOP&quot;},&quot;size&quot;:{&quot;x&quot;:165.5744836000605,&quot;y&quot;:8.751935484040057},&quot;targetSize&quot;:{&quot;x&quot;:165.5744836000605,&quot;y&quot;:2},&quot;format&quot;:&quot;BETTER_TEXT&quot;,&quot;verticalAlign&quot;:&quot;TOP&quot;},&quot;parent&quot;:{&quot;type&quot;:&quot;CHILD&quot;,&quot;parentId&quot;:&quot;a5ae1ede-fc93-4b1c-b9ae-a72662e264cb&quot;,&quot;order&quot;:&quot;5&quot;}},&quot;489b3b5d-2ed8-46d7-9da1-d69736e851e1&quot;:{&quot;id&quot;:&quot;489b3b5d-2ed8-46d7-9da1-d69736e851e1&quot;,&quot;name&quot;:&quot;Eosinophil&quot;,&quot;type&quot;:&quot;FIGURE_OBJECT&quot;,&quot;relativeTransform&quot;:{&quot;translate&quot;:{&quot;x&quot;:248.0960915422735,&quot;y&quot;:-19.147386516083476},&quot;rotate&quot;:0,&quot;skewX&quot;:0,&quot;scale&quot;:{&quot;x&quot;:0.26855385073852406,&quot;y&quot;:0.26855385073852406}},&quot;image&quot;:{&quot;url&quot;:&quot;https://icons.biorender.com/biorender/6181504aa1b5510029bfbddb/eosinophil-01.png&quot;,&quot;fallbackUrl&quot;:&quot;https://res.cloudinary.com/dlcjuc3ej/image/upload/v1635864622/eldehb5ajizq09xlczb3.svg#/keystone/api/icons/6181504aa1b5510029bfbddb/eosinophil-01.svg#/keystone/api/icons/6181504aa1b5510029bfbddb/eosinophil-01.svg#/keystone/api/icons/6181504aa1b5510029bfbddb/eosinophil-01.svg&quot;,&quot;isPremium&quot;:false,&quot;isPacked&quot;:true,&quot;size&quot;:{&quot;x&quot;:100,&quot;y&quot;:100}},&quot;source&quot;:{&quot;id&quot;:&quot;61814f9ca1b5510029bfbdac&quot;,&quot;type&quot;:&quot;ASSETS&quot;},&quot;parent&quot;:{&quot;type&quot;:&quot;CHILD&quot;,&quot;parentId&quot;:&quot;a44e904f-7c6f-44ad-bb6f-0884cbf5686d&quot;,&quot;order&quot;:&quot;6&quot;},&quot;opacity&quot;:0.79},&quot;bc92ecfd-1b51-4d8a-8861-76fe549f3914&quot;:{&quot;id&quot;:&quot;bc92ecfd-1b51-4d8a-8861-76fe549f3914&quot;,&quot;name&quot;:&quot;Monocyte&quot;,&quot;type&quot;:&quot;FIGURE_OBJECT&quot;,&quot;relativeTransform&quot;:{&quot;translate&quot;:{&quot;x&quot;:240.8367545243849,&quot;y&quot;:6.240939263333876},&quot;rotate&quot;:0.3792813060878042,&quot;skewX&quot;:0,&quot;scale&quot;:{&quot;x&quot;:0.27207100172906507,&quot;y&quot;:0.272071001729065}},&quot;image&quot;:{&quot;url&quot;:&quot;https://icons.biorender.com/biorender/6182d21990cd7e0029e36cc6/monocyte-01.png&quot;,&quot;fallbackUrl&quot;:&quot;https://res.cloudinary.com/dlcjuc3ej/image/upload/v1635963409/efgxckzygae7mlffubxr.svg#/keystone/api/icons/6182d21990cd7e0029e36cc6/monocyte-01.svg#/keystone/api/icons/6182d21990cd7e0029e36cc6/monocyte-01.svg#/keystone/api/icons/6182d21990cd7e0029e36cc6/monocyte-01.svg&quot;,&quot;isPremium&quot;:false,&quot;isPacked&quot;:true,&quot;size&quot;:{&quot;x&quot;:100,&quot;y&quot;:100}},&quot;source&quot;:{&quot;id&quot;:&quot;6179880a4b488100281fad37&quot;,&quot;type&quot;:&quot;ASSETS&quot;},&quot;parent&quot;:{&quot;type&quot;:&quot;CHILD&quot;,&quot;parentId&quot;:&quot;a44e904f-7c6f-44ad-bb6f-0884cbf5686d&quot;,&quot;order&quot;:&quot;3&quot;},&quot;opacity&quot;:0.79},&quot;66a4de16-9518-4e35-b22e-f535b8931b6e&quot;:{&quot;id&quot;:&quot;66a4de16-9518-4e35-b22e-f535b8931b6e&quot;,&quot;name&quot;:&quot;Basophil&quot;,&quot;type&quot;:&quot;FIGURE_OBJECT&quot;,&quot;relativeTransform&quot;:{&quot;translate&quot;:{&quot;x&quot;:266.3654388943288,&quot;y&quot;:10.844560626092521},&quot;rotate&quot;:0,&quot;skewX&quot;:0,&quot;scale&quot;:{&quot;x&quot;:0.23970162998328146,&quot;y&quot;:0.23970162998328146}},&quot;image&quot;:{&quot;url&quot;:&quot;https://icons.biorender.com/biorender/617aeb5f7f281b00291c02f9/basophil-01.png&quot;,&quot;fallbackUrl&quot;:&quot;https://res.cloudinary.com/dlcjuc3ej/image/upload/v1635445589/yajledsvmxejnkznvr3f.svg#/keystone/api/icons/617aeb5f7f281b00291c02f9/basophil-01.svg#/keystone/api/icons/617aeb5f7f281b00291c02f9/basophil-01.svg#/keystone/api/icons/617aeb5f7f281b00291c02f9/basophil-01.svg&quot;,&quot;isPremium&quot;:false,&quot;isPacked&quot;:true,&quot;size&quot;:{&quot;x&quot;:100,&quot;y&quot;:100}},&quot;source&quot;:{&quot;id&quot;:&quot;617aeaaa7f281b00291c028c&quot;,&quot;type&quot;:&quot;ASSETS&quot;},&quot;parent&quot;:{&quot;type&quot;:&quot;CHILD&quot;,&quot;parentId&quot;:&quot;a44e904f-7c6f-44ad-bb6f-0884cbf5686d&quot;,&quot;order&quot;:&quot;15&quot;},&quot;opacity&quot;:0.79},&quot;6bf69bad-78dc-4884-b4a6-6e7824581b32&quot;:{&quot;id&quot;:&quot;6bf69bad-78dc-4884-b4a6-6e7824581b32&quot;,&quot;name&quot;:&quot;Neutrophil&quot;,&quot;type&quot;:&quot;FIGURE_OBJECT&quot;,&quot;relativeTransform&quot;:{&quot;translate&quot;:{&quot;x&quot;:276.55120761532163,&quot;y&quot;:-11.829820021731518},&quot;rotate&quot;:0,&quot;skewX&quot;:0,&quot;scale&quot;:{&quot;x&quot;:0.26130490970300324,&quot;y&quot;:0.26130490970300324}},&quot;image&quot;:{&quot;url&quot;:&quot;https://icons.biorender.com/biorender/6166f11c750572002977b47d/neutrophil-02.png&quot;,&quot;fallbackUrl&quot;:&quot;https://res.cloudinary.com/dlcjuc3ej/image/upload/v1634136342/yjw8be8rbum6h3oezrmp.svg#/keystone/api/icons/6166f11c750572002977b47d/neutrophil-02.svg#/keystone/api/icons/6166f11c750572002977b47d/neutrophil-02.svg#/keystone/api/icons/6166f11c750572002977b47d/neutrophil-02.svg&quot;,&quot;isPremium&quot;:false,&quot;isPacked&quot;:true,&quot;size&quot;:{&quot;x&quot;:100,&quot;y&quot;:105.23560209424083}},&quot;source&quot;:{&quot;id&quot;:&quot;6166f0aa750572002977b44d&quot;,&quot;type&quot;:&quot;ASSETS&quot;},&quot;parent&quot;:{&quot;type&quot;:&quot;CHILD&quot;,&quot;parentId&quot;:&quot;a44e904f-7c6f-44ad-bb6f-0884cbf5686d&quot;,&quot;order&quot;:&quot;12&quot;},&quot;opacity&quot;:0.79},&quot;aa32916f-a7a2-4d81-8b6d-16087f8faa9d&quot;:{&quot;id&quot;:&quot;aa32916f-a7a2-4d81-8b6d-16087f8faa9d&quot;,&quot;name&quot;:&quot;Lymphocyte &quot;,&quot;displayName&quot;:&quot;&quot;,&quot;type&quot;:&quot;FIGURE_OBJECT&quot;,&quot;relativeTransform&quot;:{&quot;translate&quot;:{&quot;x&quot;:212.74942555785867,&quot;y&quot;:71.30152348589128},&quot;rotate&quot;:0,&quot;skewX&quot;:0,&quot;scale&quot;:{&quot;x&quot;:0.8751935484040057,&quot;y&quot;:0.8751935484040057}},&quot;image&quot;:{&quot;url&quot;:&quot;https://icons.biorender.com/biorender/615c6a7e2c69940029be2be0/lymphocyte-2.png&quot;,&quot;fallbackUrl&quot;:&quot;https://res.cloudinary.com/dlcjuc3ej/image/upload/v1633446500/yz8wkox75cl2edzwwci0.svg#/keystone/api/icons/615c6a7e2c69940029be2be0/lymphocyte-2.svg#/keystone/api/icons/615c6a7e2c69940029be2be0/lymphocyte-2.svg#/keystone/api/icons/615c6a7e2c69940029be2be0/lymphocyte-2.svg&quot;,&quot;isPremium&quot;:false,&quot;size&quot;:{&quot;x&quot;:100,&quot;y&quot;:103.54609929078015}},&quot;source&quot;:{&quot;id&quot;:&quot;615b6324fbd68200297651c8&quot;,&quot;type&quot;:&quot;ASSETS&quot;},&quot;isPremium&quot;:false,&quot;parent&quot;:{&quot;type&quot;:&quot;CHILD&quot;,&quot;parentId&quot;:&quot;4473a55d-60fd-46c5-9f1c-1a35907eb791&quot;,&quot;order&quot;:&quot;9999&quot;}},&quot;7e89d0d9-51f1-4407-aaea-a69934a57a0c&quot;:{&quot;type&quot;:&quot;FIGURE_OBJECT&quot;,&quot;id&quot;:&quot;7e89d0d9-51f1-4407-aaea-a69934a57a0c&quot;,&quot;relativeTransform&quot;:{&quot;translate&quot;:{&quot;x&quot;:324.1554679435002,&quot;y&quot;:97.96696122096462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38.015624775997324,&quot;y&quot;:24.693208820086095},&quot;cornerRounding&quot;:{&quot;type&quot;:&quot;ARC_LENGTH&quot;,&quot;global&quot;:27.49501622135207}},&quot;pathStyles&quot;:[{&quot;type&quot;:&quot;FILL&quot;,&quot;fillStyle&quot;:&quot;rgba(216, 240, 246, 1)&quot;},{&quot;type&quot;:&quot;STROKE&quot;,&quot;strokeStyle&quot;:&quot;rgba(48, 110, 128, 1)&quot;,&quot;lineWidth&quot;:1.7503870968080113,&quot;lineJoin&quot;:&quot;round&quot;}],&quot;isLocked&quot;:false,&quot;parent&quot;:{&quot;type&quot;:&quot;CHILD&quot;,&quot;parentId&quot;:&quot;4473a55d-60fd-46c5-9f1c-1a35907eb791&quot;,&quot;order&quot;:&quot;99992&quot;}},&quot;2f657ef2-4aa7-4e2d-a1d3-375237e43637&quot;:{&quot;type&quot;:&quot;FIGURE_OBJECT&quot;,&quot;id&quot;:&quot;2f657ef2-4aa7-4e2d-a1d3-375237e43637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Dejavu Sans&quot;,&quot;fontSize&quot;:12.252709677656078,&quot;color&quot;:&quot;rgb(0,0,0)&quot;,&quot;fontWeight&quot;:&quot;normal&quot;,&quot;fontStyle&quot;:&quot;normal&quot;,&quot;decoration&quot;:&quot;none&quot;,&quot;script&quot;:&quot;none&quot;},&quot;range&quot;:[0,4]}],&quot;text&quot;:&quot;IL-22&quot;}],&quot;verticalAlign&quot;:&quot;TOP&quot;,&quot;_lastCaretLocation&quot;:{&quot;lineIndex&quot;:0,&quot;runIndex&quot;:-1,&quot;charIndex&quot;:-1,&quot;endOfLine&quot;:true}},&quot;size&quot;:{&quot;x&quot;:33.453749802877645,&quot;y&quot;:14},&quot;targetSize&quot;:{&quot;x&quot;:33.453749802877645,&quot;y&quot;:2},&quot;format&quot;:&quot;BETTER_TEXT&quot;},&quot;parent&quot;:{&quot;type&quot;:&quot;CHILD&quot;,&quot;parentId&quot;:&quot;7e89d0d9-51f1-4407-aaea-a69934a57a0c&quot;,&quot;order&quot;:&quot;5&quot;}},&quot;a735ea15-64e0-46fb-a029-231eff2b27e6&quot;:{&quot;type&quot;:&quot;FIGURE_OBJECT&quot;,&quot;id&quot;:&quot;a735ea15-64e0-46fb-a029-231eff2b27e6&quot;,&quot;relativeTransform&quot;:{&quot;translate&quot;:{&quot;x&quot;:324.1565792711063,&quot;y&quot;:70.38153627870979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38.01542762628451,&quot;y&quot;:24.693208820086095},&quot;cornerRounding&quot;:{&quot;type&quot;:&quot;ARC_LENGTH&quot;,&quot;global&quot;:27.49501622135207}},&quot;pathStyles&quot;:[{&quot;type&quot;:&quot;FILL&quot;,&quot;fillStyle&quot;:&quot;rgba(216, 240, 246, 1)&quot;},{&quot;type&quot;:&quot;STROKE&quot;,&quot;strokeStyle&quot;:&quot;rgba(48, 110, 128, 1)&quot;,&quot;lineWidth&quot;:1.7503870968080113,&quot;lineJoin&quot;:&quot;round&quot;}],&quot;isLocked&quot;:false,&quot;parent&quot;:{&quot;type&quot;:&quot;CHILD&quot;,&quot;parentId&quot;:&quot;4473a55d-60fd-46c5-9f1c-1a35907eb791&quot;,&quot;order&quot;:&quot;99995&quot;}},&quot;2ccc5ed4-1400-4783-9962-095e71d2e75a&quot;:{&quot;type&quot;:&quot;FIGURE_OBJECT&quot;,&quot;id&quot;:&quot;2ccc5ed4-1400-4783-9962-095e71d2e75a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Dejavu Sans&quot;,&quot;fontSize&quot;:12.252709677656078,&quot;color&quot;:&quot;rgb(0,0,0)&quot;,&quot;fontWeight&quot;:&quot;normal&quot;,&quot;fontStyle&quot;:&quot;normal&quot;,&quot;decoration&quot;:&quot;none&quot;,&quot;script&quot;:&quot;none&quot;},&quot;range&quot;:[0,4]}],&quot;text&quot;:&quot;IL-17&quot;}],&quot;verticalAlign&quot;:&quot;TOP&quot;,&quot;_lastCaretLocation&quot;:{&quot;lineIndex&quot;:0,&quot;runIndex&quot;:0,&quot;charIndex&quot;:3}},&quot;size&quot;:{&quot;x&quot;:33.45357631113037,&quot;y&quot;:14},&quot;targetSize&quot;:{&quot;x&quot;:33.45357631113037,&quot;y&quot;:2},&quot;format&quot;:&quot;BETTER_TEXT&quot;},&quot;parent&quot;:{&quot;type&quot;:&quot;CHILD&quot;,&quot;parentId&quot;:&quot;a735ea15-64e0-46fb-a029-231eff2b27e6&quot;,&quot;order&quot;:&quot;5&quot;}},&quot;d2179629-c1db-48f1-9f3e-f7e13c738fbf&quot;:{&quot;type&quot;:&quot;FIGURE_OBJECT&quot;,&quot;id&quot;:&quot;d2179629-c1db-48f1-9f3e-f7e13c738fbf&quot;,&quot;relativeTransform&quot;:{&quot;translate&quot;:{&quot;x&quot;:324.1562643040475,&quot;y&quot;:42.44063177119168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38.01469049256824,&quot;y&quot;:24.693208820086095},&quot;cornerRounding&quot;:{&quot;type&quot;:&quot;ARC_LENGTH&quot;,&quot;global&quot;:67.5784207038565},&quot;selectedObjectIds&quot;:[&quot;d2179629-c1db-48f1-9f3e-f7e13c738fbf&quot;]},&quot;pathStyles&quot;:[{&quot;type&quot;:&quot;FILL&quot;,&quot;fillStyle&quot;:&quot;rgba(216, 240, 246, 1)&quot;},{&quot;type&quot;:&quot;STROKE&quot;,&quot;strokeStyle&quot;:&quot;rgba(48, 110, 128, 1)&quot;,&quot;lineWidth&quot;:1.7503870968080113,&quot;lineJoin&quot;:&quot;round&quot;}],&quot;isLocked&quot;:false,&quot;parent&quot;:{&quot;type&quot;:&quot;CHILD&quot;,&quot;parentId&quot;:&quot;4473a55d-60fd-46c5-9f1c-1a35907eb791&quot;,&quot;order&quot;:&quot;99997&quot;}},&quot;679dcb94-c135-436b-bd62-6e972ceafbee&quot;:{&quot;type&quot;:&quot;FIGURE_OBJECT&quot;,&quot;id&quot;:&quot;679dcb94-c135-436b-bd62-6e972ceafbee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Dejavu Sans&quot;,&quot;fontSize&quot;:12.252709677656078,&quot;color&quot;:&quot;rgb(0,0,0)&quot;,&quot;fontWeight&quot;:&quot;normal&quot;,&quot;fontStyle&quot;:&quot;normal&quot;,&quot;decoration&quot;:&quot;none&quot;,&quot;script&quot;:&quot;none&quot;},&quot;range&quot;:[0,4]}],&quot;text&quot;:&quot;INF-γ&quot;}],&quot;verticalAlign&quot;:&quot;TOP&quot;,&quot;_lastCaretLocation&quot;:{&quot;lineIndex&quot;:0,&quot;runIndex&quot;:-1,&quot;charIndex&quot;:-1,&quot;endOfLine&quot;:true}},&quot;size&quot;:{&quot;x&quot;:33.45292763346006,&quot;y&quot;:14},&quot;targetSize&quot;:{&quot;x&quot;:33.45292763346006,&quot;y&quot;:2},&quot;format&quot;:&quot;BETTER_TEXT&quot;},&quot;parent&quot;:{&quot;type&quot;:&quot;CHILD&quot;,&quot;parentId&quot;:&quot;d2179629-c1db-48f1-9f3e-f7e13c738fbf&quot;,&quot;order&quot;:&quot;5&quot;}},&quot;bed064c6-8559-456e-941d-5688f1539d89&quot;:{&quot;relativeTransform&quot;:{&quot;translate&quot;:{&quot;x&quot;:418.2353927975979,&quot;y&quot;:152.20370514410183},&quot;rotate&quot;:0,&quot;skewX&quot;:0,&quot;scale&quot;:{&quot;x&quot;:1,&quot;y&quot;:1}},&quot;type&quot;:&quot;FIGURE_OBJECT&quot;,&quot;id&quot;:&quot;bed064c6-8559-456e-941d-5688f1539d89&quot;,&quot;parent&quot;:{&quot;type&quot;:&quot;CHILD&quot;,&quot;parentId&quot;:&quot;4473a55d-60fd-46c5-9f1c-1a35907eb791&quot;,&quot;order&quot;:&quot;99999&quot;},&quot;name&quot;:&quot;Immune cells (inflammation)&quot;,&quot;displayName&quot;:&quot;Immune cells (inflammation)&quot;,&quot;source&quot;:{&quot;id&quot;:&quot;6182e009d2afee00a815acf3&quot;,&quot;type&quot;:&quot;ASSETS&quot;},&quot;isPremium&quot;:true},&quot;c30e15ce-4729-4861-978d-ef1376c72ef5&quot;:{&quot;type&quot;:&quot;FIGURE_OBJECT&quot;,&quot;id&quot;:&quot;c30e15ce-4729-4861-978d-ef1376c72ef5&quot;,&quot;relativeTransform&quot;:{&quot;translate&quot;:{&quot;x&quot;:241.9201725904803,&quot;y&quot;:-4.556944147563404},&quot;rotate&quot;:0},&quot;layout&quot;:{&quot;sizeRatio&quot;:{&quot;x&quot;:0.9,&quot;y&quot;:0.5833333333333333},&quot;keepAspectRatio&quot;:true},&quot;opacity&quot;:1,&quot;path&quot;:{&quot;type&quot;:&quot;ELLIPSE&quot;,&quot;size&quot;:{&quot;x&quot;:172.0483154856846,&quot;y&quot;:172.0483154856846}},&quot;pathStyles&quot;:[{&quot;type&quot;:&quot;FILL&quot;,&quot;fillStyle&quot;:{&quot;type&quot;:&quot;radial&quot;,&quot;colorStops&quot;:{&quot;0.742&quot;:&quot;rgba(255, 255, 255, 0)&quot;,&quot;0.177&quot;:&quot;rgba(255, 13, 0, 0.43)&quot;}}},{&quot;type&quot;:&quot;STROKE&quot;,&quot;strokeStyle&quot;:&quot;#95AAD3&quot;,&quot;lineWidth&quot;:0,&quot;lineJoin&quot;:&quot;round&quot;}],&quot;isLocked&quot;:false,&quot;parent&quot;:{&quot;type&quot;:&quot;CHILD&quot;,&quot;parentId&quot;:&quot;bed064c6-8559-456e-941d-5688f1539d89&quot;,&quot;order&quot;:&quot;1&quot;}},&quot;02684b21-5c03-4595-9391-80b598e71984&quot;:{&quot;type&quot;:&quot;FIGURE_OBJECT&quot;,&quot;id&quot;:&quot;02684b21-5c03-4595-9391-80b598e71984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6.7833925196420966,&quot;color&quot;:&quot;rgb(0,0,0)&quot;,&quot;fontWeight&quot;:&quot;normal&quot;,&quot;fontStyle&quot;:&quot;normal&quot;,&quot;decoration&quot;:&quot;none&quot;,&quot;script&quot;:&quot;none&quot;},&quot;range&quot;:[0,1]}],&quot;text&quot;:&quot;  &quot;,&quot;baseStyle&quot;:{&quot;fontFamily&quot;:&quot;Roboto&quot;,&quot;fontSize&quot;:6.7833925196420966,&quot;color&quot;:&quot;rgb(0,0,0)&quot;,&quot;fontWeight&quot;:&quot;normal&quot;,&quot;fontStyle&quot;:&quot;normal&quot;,&quot;decoration&quot;:&quot;none&quot;,&quot;script&quot;:&quot;none&quot;}}],&quot;verticalAlign&quot;:&quot;TOP&quot;},&quot;size&quot;:{&quot;x&quot;:154.84348393711613,&quot;y&quot;:8.184716340804208},&quot;targetSize&quot;:{&quot;x&quot;:154.84348393711613,&quot;y&quot;:2},&quot;format&quot;:&quot;BETTER_TEXT&quot;,&quot;verticalAlign&quot;:&quot;TOP&quot;},&quot;parent&quot;:{&quot;type&quot;:&quot;CHILD&quot;,&quot;parentId&quot;:&quot;c30e15ce-4729-4861-978d-ef1376c72ef5&quot;,&quot;order&quot;:&quot;5&quot;}},&quot;433ea161-5ee3-47b4-8221-a3116fdee528&quot;:{&quot;id&quot;:&quot;433ea161-5ee3-47b4-8221-a3116fdee528&quot;,&quot;name&quot;:&quot;Endothelial cell 7&quot;,&quot;displayName&quot;:&quot;&quot;,&quot;type&quot;:&quot;FIGURE_OBJECT&quot;,&quot;relativeTransform&quot;:{&quot;translate&quot;:{&quot;x&quot;:197.62691440341638,&quot;y&quot;:2.3530791951669205},&quot;rotate&quot;:0,&quot;skewX&quot;:0,&quot;scale&quot;:{&quot;x&quot;:0.35769291807110043,&quot;y&quot;:0.35769291807110043}},&quot;image&quot;:{&quot;url&quot;:&quot;https://icons.biorender.com/biorender/6180398afc6cdc002923c277/20211101190441/image/endothelial-cell-7-01.png&quot;,&quot;fallbackUrl&quot;:&quot;https://res.cloudinary.com/dlcjuc3ej/image/upload/v1635793481/h89t4spy7mf4s67035ql.svg#/keystone/api/icons/6180398afc6cdc002923c277/20211101190441/image/endothelial-cell-7-01.svg&quot;,&quot;isPremium&quot;:false,&quot;size&quot;:{&quot;x&quot;:100,&quot;y&quot;:54.54545454545455}},&quot;source&quot;:{&quot;id&quot;:&quot;6180398afc6cdc002923c277&quot;,&quot;type&quot;:&quot;ASSETS&quot;},&quot;isPremium&quot;:false,&quot;parent&quot;:{&quot;type&quot;:&quot;CHILD&quot;,&quot;parentId&quot;:&quot;bed064c6-8559-456e-941d-5688f1539d89&quot;,&quot;order&quot;:&quot;5&quot;}},&quot;2364e65e-2169-41fc-b68b-b567f90f7761&quot;:{&quot;id&quot;:&quot;2364e65e-2169-41fc-b68b-b567f90f7761&quot;,&quot;name&quot;:&quot;Endothelial cell 7&quot;,&quot;displayName&quot;:&quot;&quot;,&quot;type&quot;:&quot;FIGURE_OBJECT&quot;,&quot;relativeTransform&quot;:{&quot;translate&quot;:{&quot;x&quot;:233.39641936152356,&quot;y&quot;:2.353153984951686},&quot;rotate&quot;:3.141592653589793,&quot;skewX&quot;:0,&quot;scale&quot;:{&quot;x&quot;:0.35769291807110043,&quot;y&quot;:0.35769291807110043}},&quot;image&quot;:{&quot;url&quot;:&quot;https://icons.biorender.com/biorender/6180398afc6cdc002923c277/20211101190441/image/endothelial-cell-7-01.png&quot;,&quot;fallbackUrl&quot;:&quot;https://res.cloudinary.com/dlcjuc3ej/image/upload/v1635793481/h89t4spy7mf4s67035ql.svg#/keystone/api/icons/6180398afc6cdc002923c277/20211101190441/image/endothelial-cell-7-01.svg&quot;,&quot;isPremium&quot;:false,&quot;size&quot;:{&quot;x&quot;:100,&quot;y&quot;:54.54545454545455}},&quot;source&quot;:{&quot;id&quot;:&quot;6180398afc6cdc002923c277&quot;,&quot;type&quot;:&quot;ASSETS&quot;},&quot;isPremium&quot;:false,&quot;parent&quot;:{&quot;type&quot;:&quot;CHILD&quot;,&quot;parentId&quot;:&quot;bed064c6-8559-456e-941d-5688f1539d89&quot;,&quot;order&quot;:&quot;7&quot;}},&quot;dc2c5b66-939f-4e97-b755-f6b24863a8fd&quot;:{&quot;id&quot;:&quot;dc2c5b66-939f-4e97-b755-f6b24863a8fd&quot;,&quot;name&quot;:&quot;Endothelial cell 7&quot;,&quot;displayName&quot;:&quot;&quot;,&quot;type&quot;:&quot;FIGURE_OBJECT&quot;,&quot;relativeTransform&quot;:{&quot;translate&quot;:{&quot;x&quot;:269.16558423032836,&quot;y&quot;:2.3535688640385817},&quot;rotate&quot;:0,&quot;skewX&quot;:0,&quot;scale&quot;:{&quot;x&quot;:0.35769291807110043,&quot;y&quot;:0.35769291807110043}},&quot;image&quot;:{&quot;url&quot;:&quot;https://icons.biorender.com/biorender/6180398afc6cdc002923c277/20211101190441/image/endothelial-cell-7-01.png&quot;,&quot;fallbackUrl&quot;:&quot;https://res.cloudinary.com/dlcjuc3ej/image/upload/v1635793481/h89t4spy7mf4s67035ql.svg#/keystone/api/icons/6180398afc6cdc002923c277/20211101190441/image/endothelial-cell-7-01.svg&quot;,&quot;isPremium&quot;:false,&quot;size&quot;:{&quot;x&quot;:100,&quot;y&quot;:54.54545454545455}},&quot;source&quot;:{&quot;id&quot;:&quot;6180398afc6cdc002923c277&quot;,&quot;type&quot;:&quot;ASSETS&quot;},&quot;isPremium&quot;:false,&quot;parent&quot;:{&quot;type&quot;:&quot;CHILD&quot;,&quot;parentId&quot;:&quot;bed064c6-8559-456e-941d-5688f1539d89&quot;,&quot;order&quot;:&quot;8&quot;}},&quot;9d16a283-887d-4d6b-813c-20ef9b66be40&quot;:{&quot;id&quot;:&quot;9d16a283-887d-4d6b-813c-20ef9b66be40&quot;,&quot;name&quot;:&quot;Endothelial cell 7&quot;,&quot;displayName&quot;:&quot;&quot;,&quot;type&quot;:&quot;FIGURE_OBJECT&quot;,&quot;relativeTransform&quot;:{&quot;translate&quot;:{&quot;x&quot;:304.9349780789317,&quot;y&quot;:2.3532633616113565},&quot;rotate&quot;:0,&quot;skewX&quot;:0,&quot;scale&quot;:{&quot;x&quot;:0.35769291807110043,&quot;y&quot;:0.35769291807110043}},&quot;image&quot;:{&quot;url&quot;:&quot;https://icons.biorender.com/biorender/6180398afc6cdc002923c277/20211101190441/image/endothelial-cell-7-01.png&quot;,&quot;fallbackUrl&quot;:&quot;https://res.cloudinary.com/dlcjuc3ej/image/upload/v1635793481/h89t4spy7mf4s67035ql.svg#/keystone/api/icons/6180398afc6cdc002923c277/20211101190441/image/endothelial-cell-7-01.svg&quot;,&quot;isPremium&quot;:false,&quot;size&quot;:{&quot;x&quot;:100,&quot;y&quot;:54.54545454545455}},&quot;source&quot;:{&quot;id&quot;:&quot;6180398afc6cdc002923c277&quot;,&quot;type&quot;:&quot;ASSETS&quot;},&quot;isPremium&quot;:false,&quot;parent&quot;:{&quot;type&quot;:&quot;CHILD&quot;,&quot;parentId&quot;:&quot;bed064c6-8559-456e-941d-5688f1539d89&quot;,&quot;order&quot;:&quot;9&quot;}},&quot;7a709382-a487-4520-86cc-0525a44f15e3&quot;:{&quot;id&quot;:&quot;7a709382-a487-4520-86cc-0525a44f15e3&quot;,&quot;name&quot;:&quot;Endothelial cell 7&quot;,&quot;displayName&quot;:&quot;&quot;,&quot;type&quot;:&quot;FIGURE_OBJECT&quot;,&quot;relativeTransform&quot;:{&quot;translate&quot;:{&quot;x&quot;:212.62445720540154,&quot;y&quot;:-17.157167533089915},&quot;rotate&quot;:0,&quot;skewX&quot;:0,&quot;scale&quot;:{&quot;x&quot;:0.35769291807110043,&quot;y&quot;:0.35769291807110043}},&quot;image&quot;:{&quot;url&quot;:&quot;https://icons.biorender.com/biorender/6180398afc6cdc002923c277/20211101190441/image/endothelial-cell-7-01.png&quot;,&quot;fallbackUrl&quot;:&quot;https://res.cloudinary.com/dlcjuc3ej/image/upload/v1635793481/h89t4spy7mf4s67035ql.svg#/keystone/api/icons/6180398afc6cdc002923c277/20211101190441/image/endothelial-cell-7-01.svg&quot;,&quot;isPremium&quot;:false,&quot;size&quot;:{&quot;x&quot;:100,&quot;y&quot;:54.54545454545455}},&quot;source&quot;:{&quot;id&quot;:&quot;6180398afc6cdc002923c277&quot;,&quot;type&quot;:&quot;ASSETS&quot;},&quot;isPremium&quot;:false,&quot;parent&quot;:{&quot;type&quot;:&quot;CHILD&quot;,&quot;parentId&quot;:&quot;bed064c6-8559-456e-941d-5688f1539d89&quot;,&quot;order&quot;:&quot;95&quot;}},&quot;59ecd86d-235b-4e7a-ae81-2238a81cb2bb&quot;:{&quot;id&quot;:&quot;59ecd86d-235b-4e7a-ae81-2238a81cb2bb&quot;,&quot;name&quot;:&quot;Endothelial cell 7&quot;,&quot;displayName&quot;:&quot;&quot;,&quot;type&quot;:&quot;FIGURE_OBJECT&quot;,&quot;relativeTransform&quot;:{&quot;translate&quot;:{&quot;x&quot;:248.39317626757128,&quot;y&quot;:-17.157233243542198},&quot;rotate&quot;:3.141592653589793,&quot;skewX&quot;:0,&quot;scale&quot;:{&quot;x&quot;:0.35769291807110043,&quot;y&quot;:0.35769291807110043}},&quot;image&quot;:{&quot;url&quot;:&quot;https://icons.biorender.com/biorender/6180398afc6cdc002923c277/20211101190441/image/endothelial-cell-7-01.png&quot;,&quot;fallbackUrl&quot;:&quot;https://res.cloudinary.com/dlcjuc3ej/image/upload/v1635793481/h89t4spy7mf4s67035ql.svg#/keystone/api/icons/6180398afc6cdc002923c277/20211101190441/image/endothelial-cell-7-01.svg&quot;,&quot;isPremium&quot;:false,&quot;size&quot;:{&quot;x&quot;:100,&quot;y&quot;:54.54545454545455}},&quot;source&quot;:{&quot;id&quot;:&quot;6180398afc6cdc002923c277&quot;,&quot;type&quot;:&quot;ASSETS&quot;},&quot;isPremium&quot;:false,&quot;parent&quot;:{&quot;type&quot;:&quot;CHILD&quot;,&quot;parentId&quot;:&quot;bed064c6-8559-456e-941d-5688f1539d89&quot;,&quot;order&quot;:&quot;97&quot;}},&quot;1f8b2e69-79ec-438a-9f43-ac0c6eed5292&quot;:{&quot;id&quot;:&quot;1f8b2e69-79ec-438a-9f43-ac0c6eed5292&quot;,&quot;name&quot;:&quot;Endothelial cell 7&quot;,&quot;displayName&quot;:&quot;&quot;,&quot;type&quot;:&quot;FIGURE_OBJECT&quot;,&quot;relativeTransform&quot;:{&quot;translate&quot;:{&quot;x&quot;:284.1621648754789,&quot;y&quot;:-17.15718720193106},&quot;rotate&quot;:0,&quot;skewX&quot;:0,&quot;scale&quot;:{&quot;x&quot;:0.35769291807110043,&quot;y&quot;:0.35769291807110043}},&quot;image&quot;:{&quot;url&quot;:&quot;https://icons.biorender.com/biorender/6180398afc6cdc002923c277/20211101190441/image/endothelial-cell-7-01.png&quot;,&quot;fallbackUrl&quot;:&quot;https://res.cloudinary.com/dlcjuc3ej/image/upload/v1635793481/h89t4spy7mf4s67035ql.svg#/keystone/api/icons/6180398afc6cdc002923c277/20211101190441/image/endothelial-cell-7-01.svg&quot;,&quot;isPremium&quot;:false,&quot;size&quot;:{&quot;x&quot;:100,&quot;y&quot;:54.54545454545455}},&quot;source&quot;:{&quot;id&quot;:&quot;6180398afc6cdc002923c277&quot;,&quot;type&quot;:&quot;ASSETS&quot;},&quot;isPremium&quot;:false,&quot;parent&quot;:{&quot;type&quot;:&quot;CHILD&quot;,&quot;parentId&quot;:&quot;bed064c6-8559-456e-941d-5688f1539d89&quot;,&quot;order&quot;:&quot;98&quot;}},&quot;90bd7ab4-9e43-48f6-add8-c6f7f217e53d&quot;:{&quot;id&quot;:&quot;90bd7ab4-9e43-48f6-add8-c6f7f217e53d&quot;,&quot;name&quot;:&quot;Cancer cell (apoptosis)&quot;,&quot;displayName&quot;:&quot;&quot;,&quot;type&quot;:&quot;FIGURE_OBJECT&quot;,&quot;relativeTransform&quot;:{&quot;translate&quot;:{&quot;x&quot;:-112.87883028512815,&quot;y&quot;:193.53049431285734},&quot;rotate&quot;:0,&quot;skewX&quot;:0,&quot;scale&quot;:{&quot;x&quot;:0.5644458019185408,&quot;y&quot;:0.5644458019185408}},&quot;image&quot;:{&quot;url&quot;:&quot;https://icons.biorender.com/biorender/61537482e75ac20029699fa6/20211025190313/image/cancer-cell-apoptosis-01.png&quot;,&quot;fallbackUrl&quot;:&quot;https://res.cloudinary.com/dlcjuc3ej/image/upload/v1635188593/rokgmw7ptspk0dtynymq.svg#/keystone/api/icons/61537482e75ac20029699fa6/20211025190313/image/cancer-cell-apoptosis-01.svg&quot;,&quot;isPremium&quot;:false,&quot;size&quot;:{&quot;x&quot;:115,&quot;y&quot;:117.52747252747253}},&quot;source&quot;:{&quot;id&quot;:&quot;61537482e75ac20029699fa6&quot;,&quot;type&quot;:&quot;ASSETS&quot;},&quot;isPremium&quot;:false,&quot;parent&quot;:{&quot;type&quot;:&quot;CHILD&quot;,&quot;parentId&quot;:&quot;4473a55d-60fd-46c5-9f1c-1a35907eb791&quot;,&quot;order&quot;:&quot;999995&quot;}},&quot;fdb4bfdf-0faf-4180-a9d2-02f461a76f12&quot;:{&quot;type&quot;:&quot;FIGURE_OBJECT&quot;,&quot;id&quot;:&quot;fdb4bfdf-0faf-4180-a9d2-02f461a76f12&quot;,&quot;relativeTransform&quot;:{&quot;translate&quot;:{&quot;x&quot;:-562.1792090457208,&quot;y&quot;:-0.652484284762938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152.88061100067023,&quot;y&quot;:59.891373381705876},&quot;cornerRounding&quot;:{&quot;type&quot;:&quot;ARC_LENGTH&quot;,&quot;global&quot;:153.09190223719145},&quot;selectedObjectIds&quot;:[&quot;fdb4bfdf-0faf-4180-a9d2-02f461a76f12&quot;]},&quot;pathStyles&quot;:[{&quot;type&quot;:&quot;FILL&quot;,&quot;fillStyle&quot;:&quot;rgba(224, 244, 218, 1)&quot;},{&quot;type&quot;:&quot;STROKE&quot;,&quot;strokeStyle&quot;:&quot;rgba(53, 105, 32, 1)&quot;,&quot;lineWidth&quot;:2,&quot;lineJoin&quot;:&quot;round&quot;}],&quot;isLocked&quot;:false,&quot;parent&quot;:{&quot;type&quot;:&quot;CHILD&quot;,&quot;parentId&quot;:&quot;4473a55d-60fd-46c5-9f1c-1a35907eb791&quot;,&quot;order&quot;:&quot;999998&quot;}},&quot;0388f520-00b7-4a41-9539-f3f632d5e4d8&quot;:{&quot;type&quot;:&quot;FIGURE_OBJECT&quot;,&quot;id&quot;:&quot;0388f520-00b7-4a41-9539-f3f632d5e4d8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Dejavu Sans&quot;,&quot;fontSize&quot;:14,&quot;color&quot;:&quot;rgb(0,0,0)&quot;,&quot;fontWeight&quot;:&quot;normal&quot;,&quot;fontStyle&quot;:&quot;normal&quot;,&quot;decoration&quot;:&quot;none&quot;,&quot;script&quot;:&quot;none&quot;},&quot;range&quot;:[0,14]}],&quot;text&quot;:&quot;DNA methylation&quot;}],&quot;verticalAlign&quot;:&quot;TOP&quot;,&quot;_lastCaretLocation&quot;:{&quot;lineIndex&quot;:0,&quot;runIndex&quot;:-1,&quot;charIndex&quot;:-1,&quot;endOfLine&quot;:true}},&quot;size&quot;:{&quot;x&quot;:134.53493768058985,&quot;y&quot;:16},&quot;targetSize&quot;:{&quot;x&quot;:79.20000000000003,&quot;y&quot;:2},&quot;format&quot;:&quot;BETTER_TEXT&quot;},&quot;parent&quot;:{&quot;type&quot;:&quot;CHILD&quot;,&quot;parentId&quot;:&quot;fdb4bfdf-0faf-4180-a9d2-02f461a76f12&quot;,&quot;order&quot;:&quot;5&quot;}},&quot;86e0a0ad-f266-4897-8a3d-427690c467c3&quot;:{&quot;type&quot;:&quot;FIGURE_OBJECT&quot;,&quot;id&quot;:&quot;86e0a0ad-f266-4897-8a3d-427690c467c3&quot;,&quot;relativeTransform&quot;:{&quot;translate&quot;:{&quot;x&quot;:-564.1792916336248,&quot;y&quot;:67.06524419276124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152.88061100067023,&quot;y&quot;:59.891373381705876},&quot;cornerRounding&quot;:{&quot;type&quot;:&quot;ARC_LENGTH&quot;,&quot;global&quot;:117.7407930439084},&quot;selectedObjectIds&quot;:[&quot;86e0a0ad-f266-4897-8a3d-427690c467c3&quot;]},&quot;pathStyles&quot;:[{&quot;type&quot;:&quot;FILL&quot;,&quot;fillStyle&quot;:&quot;rgba(224, 244, 218, 1)&quot;},{&quot;type&quot;:&quot;STROKE&quot;,&quot;strokeStyle&quot;:&quot;rgba(53, 105, 32, 1)&quot;,&quot;lineWidth&quot;:2,&quot;lineJoin&quot;:&quot;round&quot;}],&quot;isLocked&quot;:false,&quot;parent&quot;:{&quot;type&quot;:&quot;CHILD&quot;,&quot;parentId&quot;:&quot;4473a55d-60fd-46c5-9f1c-1a35907eb791&quot;,&quot;order&quot;:&quot;999999&quot;}},&quot;c85982fc-5561-4d59-9abc-4e70a19f392b&quot;:{&quot;type&quot;:&quot;FIGURE_OBJECT&quot;,&quot;id&quot;:&quot;c85982fc-5561-4d59-9abc-4e70a19f392b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Dejavu Sans&quot;,&quot;fontSize&quot;:14,&quot;color&quot;:&quot;rgb(0,0,0)&quot;,&quot;fontWeight&quot;:&quot;normal&quot;,&quot;fontStyle&quot;:&quot;normal&quot;,&quot;decoration&quot;:&quot;none&quot;,&quot;script&quot;:&quot;none&quot;},&quot;range&quot;:[0,19]}],&quot;text&quot;:&quot;histone modification&quot;}],&quot;verticalAlign&quot;:&quot;TOP&quot;,&quot;_lastCaretLocation&quot;:{&quot;lineIndex&quot;:0,&quot;runIndex&quot;:-1,&quot;charIndex&quot;:-1,&quot;endOfLine&quot;:true}},&quot;size&quot;:{&quot;x&quot;:134.53493768058985,&quot;y&quot;:31.82},&quot;targetSize&quot;:{&quot;x&quot;:79.20000000000003,&quot;y&quot;:2},&quot;format&quot;:&quot;BETTER_TEXT&quot;},&quot;parent&quot;:{&quot;type&quot;:&quot;CHILD&quot;,&quot;parentId&quot;:&quot;86e0a0ad-f266-4897-8a3d-427690c467c3&quot;,&quot;order&quot;:&quot;5&quot;}},&quot;e5ee7426-b104-45c2-ab02-60c583e86c34&quot;:{&quot;type&quot;:&quot;FIGURE_OBJECT&quot;,&quot;id&quot;:&quot;e5ee7426-b104-45c2-ab02-60c583e86c34&quot;,&quot;relativeTransform&quot;:{&quot;translate&quot;:{&quot;x&quot;:-562.1790472006967,&quot;y&quot;:134.78302461189233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152.88061100067023,&quot;y&quot;:59.891373381705876},&quot;cornerRounding&quot;:{&quot;type&quot;:&quot;ARC_LENGTH&quot;,&quot;global&quot;:150.14597647108448},&quot;selectedObjectIds&quot;:[&quot;e5ee7426-b104-45c2-ab02-60c583e86c34&quot;]},&quot;pathStyles&quot;:[{&quot;type&quot;:&quot;FILL&quot;,&quot;fillStyle&quot;:&quot;rgba(224, 244, 218, 1)&quot;},{&quot;type&quot;:&quot;STROKE&quot;,&quot;strokeStyle&quot;:&quot;rgba(53, 105, 32, 1)&quot;,&quot;lineWidth&quot;:2,&quot;lineJoin&quot;:&quot;round&quot;}],&quot;isLocked&quot;:false,&quot;parent&quot;:{&quot;type&quot;:&quot;CHILD&quot;,&quot;parentId&quot;:&quot;4473a55d-60fd-46c5-9f1c-1a35907eb791&quot;,&quot;order&quot;:&quot;9999995&quot;}},&quot;3fb4cb8c-932d-4e0a-b9c3-1fa3671ec210&quot;:{&quot;type&quot;:&quot;FIGURE_OBJECT&quot;,&quot;id&quot;:&quot;3fb4cb8c-932d-4e0a-b9c3-1fa3671ec210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Dejavu Sans&quot;,&quot;fontSize&quot;:14,&quot;color&quot;:&quot;rgb(0,0,0)&quot;,&quot;fontWeight&quot;:&quot;normal&quot;,&quot;fontStyle&quot;:&quot;normal&quot;,&quot;decoration&quot;:&quot;none&quot;,&quot;script&quot;:&quot;none&quot;},&quot;range&quot;:[0,14]}],&quot;text&quot;:&quot;non-coding RNAs&quot;}],&quot;verticalAlign&quot;:&quot;TOP&quot;,&quot;_lastCaretLocation&quot;:{&quot;lineIndex&quot;:0,&quot;runIndex&quot;:-1,&quot;charIndex&quot;:-1,&quot;endOfLine&quot;:true}},&quot;size&quot;:{&quot;x&quot;:134.53493768058985,&quot;y&quot;:16},&quot;targetSize&quot;:{&quot;x&quot;:79.20000000000003,&quot;y&quot;:2},&quot;format&quot;:&quot;BETTER_TEXT&quot;},&quot;parent&quot;:{&quot;type&quot;:&quot;CHILD&quot;,&quot;parentId&quot;:&quot;e5ee7426-b104-45c2-ab02-60c583e86c34&quot;,&quot;order&quot;:&quot;5&quot;}},&quot;587f8b8f-5214-4cf8-84de-26f4316924fb&quot;:{&quot;type&quot;:&quot;FIGURE_OBJECT&quot;,&quot;id&quot;:&quot;587f8b8f-5214-4cf8-84de-26f4316924fb&quot;,&quot;relativeTransform&quot;:{&quot;translate&quot;:{&quot;x&quot;:-430.9026046757109,&quot;y&quot;:239.50944277423753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230.52585975597577,&quot;y&quot;:64.99282680607035},&quot;cornerRounding&quot;:{&quot;type&quot;:&quot;ARC_LENGTH&quot;,&quot;global&quot;:198.70046623192113},&quot;selectedObjectIds&quot;:[&quot;587f8b8f-5214-4cf8-84de-26f4316924fb&quot;]},&quot;pathStyles&quot;:[{&quot;type&quot;:&quot;FILL&quot;,&quot;fillStyle&quot;:&quot;rgba(224, 244, 218, 1)&quot;},{&quot;type&quot;:&quot;STROKE&quot;,&quot;strokeStyle&quot;:&quot;rgba(53, 105, 32, 1)&quot;,&quot;lineWidth&quot;:2,&quot;lineJoin&quot;:&quot;round&quot;}],&quot;isLocked&quot;:false,&quot;parent&quot;:{&quot;type&quot;:&quot;CHILD&quot;,&quot;parentId&quot;:&quot;4473a55d-60fd-46c5-9f1c-1a35907eb791&quot;,&quot;order&quot;:&quot;9999997&quot;}},&quot;808f799d-e051-4c75-b6b0-a8eec85aa6fc&quot;:{&quot;type&quot;:&quot;FIGURE_OBJECT&quot;,&quot;id&quot;:&quot;808f799d-e051-4c75-b6b0-a8eec85aa6fc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4,&quot;color&quot;:&quot;rgb(0,0,0)&quot;,&quot;fontWeight&quot;:&quot;normal&quot;,&quot;fontStyle&quot;:&quot;normal&quot;,&quot;decoration&quot;:&quot;none&quot;,&quot;script&quot;:&quot;none&quot;},&quot;range&quot;:[0,30]}],&quot;text&quot;:&quot;alternation of gene expression &quot;}],&quot;verticalAlign&quot;:&quot;TOP&quot;,&quot;_lastCaretLocation&quot;:{&quot;lineIndex&quot;:0,&quot;runIndex&quot;:0,&quot;charIndex&quot;:15}},&quot;size&quot;:{&quot;x&quot;:202.8627565852587,&quot;y&quot;:16},&quot;targetSize&quot;:{&quot;x&quot;:202.8627565852587,&quot;y&quot;:2},&quot;format&quot;:&quot;BETTER_TEXT&quot;},&quot;parent&quot;:{&quot;type&quot;:&quot;CHILD&quot;,&quot;parentId&quot;:&quot;587f8b8f-5214-4cf8-84de-26f4316924fb&quot;,&quot;order&quot;:&quot;5&quot;}},&quot;c28cc5d4-27a3-4478-b5bd-2bebc1ab9c82&quot;:{&quot;type&quot;:&quot;FIGURE_OBJECT&quot;,&quot;id&quot;:&quot;c28cc5d4-27a3-4478-b5bd-2bebc1ab9c82&quot;,&quot;relativeTransform&quot;:{&quot;translate&quot;:{&quot;x&quot;:-583.789636540461,&quot;y&quot;:377.4645038897066},&quot;rotate&quot;:0},&quot;layout&quot;:{&quot;sizeRatio&quot;:{&quot;x&quot;:0.88,&quot;y&quot;:0.88},&quot;keepAspectRatio&quot;:false},&quot;opacity&quot;:1,&quot;path&quot;:{&quot;type&quot;:&quot;RECT&quot;,&quot;size&quot;:{&quot;x&quot;:271.10576800633925,&quot;y&quot;:64.99282680607035},&quot;cornerRounding&quot;:{&quot;type&quot;:&quot;ARC_LENGTH&quot;,&quot;global&quot;:98.07858538136831},&quot;selectedObjectIds&quot;:[&quot;c28cc5d4-27a3-4478-b5bd-2bebc1ab9c82&quot;]},&quot;pathStyles&quot;:[{&quot;type&quot;:&quot;FILL&quot;,&quot;fillStyle&quot;:&quot;rgba(224, 244, 218, 1)&quot;},{&quot;type&quot;:&quot;STROKE&quot;,&quot;strokeStyle&quot;:&quot;rgba(53, 105, 32, 1)&quot;,&quot;lineWidth&quot;:2,&quot;lineJoin&quot;:&quot;round&quot;}],&quot;isLocked&quot;:false,&quot;parent&quot;:{&quot;type&quot;:&quot;CHILD&quot;,&quot;parentId&quot;:&quot;4473a55d-60fd-46c5-9f1c-1a35907eb791&quot;,&quot;order&quot;:&quot;9999998&quot;}},&quot;c03173b6-d8be-4efa-bfc4-d11a78bec702&quot;:{&quot;type&quot;:&quot;FIGURE_OBJECT&quot;,&quot;id&quot;:&quot;c03173b6-d8be-4efa-bfc4-d11a78bec702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Dejavu Sans&quot;,&quot;fontSize&quot;:14,&quot;color&quot;:&quot;rgb(0,0,0)&quot;,&quot;fontWeight&quot;:&quot;normal&quot;,&quot;fontStyle&quot;:&quot;normal&quot;,&quot;decoration&quot;:&quot;none&quot;,&quot;script&quot;:&quot;none&quot;},&quot;range&quot;:[0,30]}],&quot;text&quot;:&quot;genes assosiated with psoriasis&quot;,&quot;baseStyle&quot;:{&quot;fontFamily&quot;:&quot;Roboto&quot;,&quot;fontSize&quot;:14,&quot;color&quot;:&quot;black&quot;,&quot;fontWeight&quot;:&quot;normal&quot;,&quot;fontStyle&quot;:&quot;normal&quot;,&quot;decoration&quot;:&quot;none&quot;,&quot;script&quot;:&quot;none&quot;}}],&quot;verticalAlign&quot;:&quot;TOP&quot;,&quot;_lastCaretLocation&quot;:{&quot;lineIndex&quot;:0,&quot;runIndex&quot;:0,&quot;charIndex&quot;:5}},&quot;size&quot;:{&quot;x&quot;:238.5730758455785,&quot;y&quot;:16},&quot;targetSize&quot;:{&quot;x&quot;:238.5730758455785,&quot;y&quot;:2},&quot;format&quot;:&quot;BETTER_TEXT&quot;},&quot;parent&quot;:{&quot;type&quot;:&quot;CHILD&quot;,&quot;parentId&quot;:&quot;c28cc5d4-27a3-4478-b5bd-2bebc1ab9c82&quot;,&quot;order&quot;:&quot;5&quot;}},&quot;ba0d1f4c-e003-4be4-a131-044e8e100d0d&quot;:{&quot;type&quot;:&quot;FIGURE_OBJECT&quot;,&quot;id&quot;:&quot;ba0d1f4c-e003-4be4-a131-044e8e100d0d&quot;,&quot;relativeTransform&quot;:{&quot;translate&quot;:{&quot;x&quot;:0,&quot;y&quot;:0},&quot;rotate&quot;:0,&quot;skewX&quot;:0,&quot;scale&quot;:{&quot;x&quot;:1,&quot;y&quot;:1}},&quot;opacity&quot;:1,&quot;path&quot;:{&quot;type&quot;:&quot;POLY_LINE&quot;,&quot;points&quot;:[{&quot;x&quot;:-113.40140298000681,&quot;y&quot;:40.10104767264255},{&quot;x&quot;:-112.87883028512815,&quot;y&quot;:160.3615500737431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473a55d-60fd-46c5-9f1c-1a35907eb791&quot;,&quot;order&quot;:&quot;9999999995&quot;},&quot;connectorInfo&quot;:{&quot;connectedObjects&quot;:[{&quot;objectId&quot;:&quot;90bd7ab4-9e43-48f6-add8-c6f7f217e53d&quot;,&quot;coordinates&quot;:{&quot;x&quot;:0.5,&quot;y&quot;:0}}],&quot;type&quot;:&quot;LINE&quot;,&quot;offset&quot;:{&quot;x&quot;:0,&quot;y&quot;:0},&quot;bending&quot;:0.1,&quot;firstElementIsHead&quot;:false,&quot;customized&quot;:false}},&quot;41ec3d28-fc0c-4e30-9ee5-2f4fce9f88fc&quot;:{&quot;type&quot;:&quot;FIGURE_OBJECT&quot;,&quot;id&quot;:&quot;41ec3d28-fc0c-4e30-9ee5-2f4fce9f88fc&quot;,&quot;relativeTransform&quot;:{&quot;translate&quot;:{&quot;x&quot;:0,&quot;y&quot;:0},&quot;rotate&quot;:0,&quot;skewX&quot;:0,&quot;scale&quot;:{&quot;x&quot;:1,&quot;y&quot;:1}},&quot;opacity&quot;:1,&quot;path&quot;:{&quot;type&quot;:&quot;POLY_LINE&quot;,&quot;points&quot;:[{&quot;x&quot;:-80.42319667481206,&quot;y&quot;:193.53049431285734},{&quot;x&quot;:25.219688351275693,&quot;y&quot;:193.53018790848293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473a55d-60fd-46c5-9f1c-1a35907eb791&quot;,&quot;order&quot;:&quot;9999999997&quot;},&quot;connectorInfo&quot;:{&quot;connectedObjects&quot;:[{&quot;objectId&quot;:&quot;90bd7ab4-9e43-48f6-add8-c6f7f217e53d&quot;,&quot;coordinates&quot;:{&quot;x&quot;:1,&quot;y&quot;:0.5}},{&quot;objectId&quot;:&quot;fc4f71e8-15c3-4927-ab38-6801778e1744&quot;,&quot;coordinates&quot;:{&quot;x&quot;:0.5,&quot;y&quot;:0}}],&quot;type&quot;:&quot;LINE&quot;,&quot;offset&quot;:{&quot;x&quot;:0,&quot;y&quot;:0},&quot;bending&quot;:0.1,&quot;firstElementIsHead&quot;:true,&quot;customized&quot;:false}},&quot;26dab304-ae97-45d6-8c95-b45c536aa994&quot;:{&quot;type&quot;:&quot;FIGURE_OBJECT&quot;,&quot;id&quot;:&quot;26dab304-ae97-45d6-8c95-b45c536aa994&quot;,&quot;relativeTransform&quot;:{&quot;translate&quot;:{&quot;x&quot;:0,&quot;y&quot;:0},&quot;rotate&quot;:0,&quot;skewX&quot;:0,&quot;scale&quot;:{&quot;x&quot;:1,&quot;y&quot;:1}},&quot;opacity&quot;:1,&quot;path&quot;:{&quot;type&quot;:&quot;POLY_LINE&quot;,&quot;points&quot;:[{&quot;x&quot;:-80.42319667481206,&quot;y&quot;:226.69943855197158},{&quot;x&quot;:29.45279929557966,&quot;y&quot;:380.1164694581674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473a55d-60fd-46c5-9f1c-1a35907eb791&quot;,&quot;order&quot;:&quot;9999999998&quot;},&quot;connectorInfo&quot;:{&quot;connectedObjects&quot;:[{&quot;objectId&quot;:&quot;90bd7ab4-9e43-48f6-add8-c6f7f217e53d&quot;,&quot;coordinates&quot;:{&quot;x&quot;:1,&quot;y&quot;:1}},{&quot;objectId&quot;:&quot;e063a9b1-f8d3-4c6b-b794-d90e733f8f59&quot;,&quot;coordinates&quot;:{&quot;x&quot;:0.5,&quot;y&quot;:1}}],&quot;type&quot;:&quot;LINE&quot;,&quot;offset&quot;:{&quot;x&quot;:0,&quot;y&quot;:0},&quot;bending&quot;:0.1,&quot;firstElementIsHead&quot;:true,&quot;customized&quot;:false}},&quot;30e34a6d-6905-4ba8-8032-5d9ef75ebd13&quot;:{&quot;id&quot;:&quot;30e34a6d-6905-4ba8-8032-5d9ef75ebd13&quot;,&quot;name&quot;:&quot;Lymphocyte &quot;,&quot;displayName&quot;:&quot;&quot;,&quot;type&quot;:&quot;FIGURE_OBJECT&quot;,&quot;relativeTransform&quot;:{&quot;translate&quot;:{&quot;x&quot;:327.07617536397385,&quot;y&quot;:190.3586168746845},&quot;rotate&quot;:0,&quot;skewX&quot;:0,&quot;scale&quot;:{&quot;x&quot;:0.8751935484040057,&quot;y&quot;:0.8751935484040057}},&quot;image&quot;:{&quot;url&quot;:&quot;https://icons.biorender.com/biorender/615c6a7e2c69940029be2bdf/lymphocyte-2.png&quot;,&quot;fallbackUrl&quot;:&quot;https://res.cloudinary.com/dlcjuc3ej/image/upload/v1633446500/doi7p5jw1w4elvqfapyy.svg#/keystone/api/icons/615c6a7e2c69940029be2bdf/lymphocyte-2.svg#/keystone/api/icons/615c6a7e2c69940029be2bdf/lymphocyte-2.svg#/keystone/api/icons/615c6a7e2c69940029be2bdf/lymphocyte-2.svg&quot;,&quot;isPremium&quot;:false,&quot;size&quot;:{&quot;x&quot;:100,&quot;y&quot;:103.54609929078015}},&quot;source&quot;:{&quot;id&quot;:&quot;615b6324fbd68200297651c8&quot;,&quot;type&quot;:&quot;ASSETS&quot;},&quot;isPremium&quot;:false,&quot;parent&quot;:{&quot;type&quot;:&quot;CHILD&quot;,&quot;parentId&quot;:&quot;4473a55d-60fd-46c5-9f1c-1a35907eb791&quot;,&quot;order&quot;:&quot;99999999995&quot;}},&quot;577b6a5f-f41e-4bbb-a50b-7c87340a06ea&quot;:{&quot;id&quot;:&quot;577b6a5f-f41e-4bbb-a50b-7c87340a06ea&quot;,&quot;name&quot;:&quot;Lymphocyte &quot;,&quot;displayName&quot;:&quot;&quot;,&quot;type&quot;:&quot;FIGURE_OBJECT&quot;,&quot;relativeTransform&quot;:{&quot;translate&quot;:{&quot;x&quot;:322.5226930058832,&quot;y&quot;:371.15125315851384},&quot;rotate&quot;:0,&quot;skewX&quot;:0,&quot;scale&quot;:{&quot;x&quot;:0.8751935484040057,&quot;y&quot;:0.8751935484040057}},&quot;image&quot;:{&quot;url&quot;:&quot;https://icons.biorender.com/biorender/615c6a7e2c69940029be2be1/lymphocyte-2.png&quot;,&quot;fallbackUrl&quot;:&quot;https://res.cloudinary.com/dlcjuc3ej/image/upload/v1633446500/ea5hs3dretjt0ggalwkw.svg#/keystone/api/icons/615c6a7e2c69940029be2be1/lymphocyte-2.svg#/keystone/api/icons/615c6a7e2c69940029be2be1/lymphocyte-2.svg#/keystone/api/icons/615c6a7e2c69940029be2be1/lymphocyte-2.svg&quot;,&quot;isPremium&quot;:false,&quot;size&quot;:{&quot;x&quot;:100,&quot;y&quot;:103.54609929078015}},&quot;source&quot;:{&quot;id&quot;:&quot;615b6324fbd68200297651c8&quot;,&quot;type&quot;:&quot;ASSETS&quot;},&quot;isPremium&quot;:false,&quot;parent&quot;:{&quot;type&quot;:&quot;CHILD&quot;,&quot;parentId&quot;:&quot;4473a55d-60fd-46c5-9f1c-1a35907eb791&quot;,&quot;order&quot;:&quot;99999999997&quot;}},&quot;b4568df2-a95a-4f85-bfb3-b5ae691c7bb2&quot;:{&quot;id&quot;:&quot;b4568df2-a95a-4f85-bfb3-b5ae691c7bb2&quot;,&quot;type&quot;:&quot;FIGURE_OBJECT&quot;,&quot;relativeTransform&quot;:{&quot;translate&quot;:{&quot;x&quot;:214.88258894757115,&quot;y&quot;:127.0829659731504},&quot;rotate&quot;:0,&quot;skewX&quot;:0,&quot;scale&quot;:{&quot;x&quot;:1,&quot;y&quot;:1}},&quot;text&quot;:{&quot;textData&quot;:{&quot;lineSpacing&quot;:&quot;normal&quot;,&quot;alignment&quot;:&quot;center&quot;,&quot;verticalAlign&quot;:&quot;CENTER&quot;,&quot;lines&quot;:[{&quot;runs&quot;:[{&quot;style&quot;:{&quot;fontFamily&quot;:&quot;Dejavu Sans&quot;,&quot;fontSize&quot;:15.428436056552258,&quot;color&quot;:&quot;rgba(23,23,23,1)&quot;,&quot;fontWeight&quot;:&quot;normal&quot;,&quot;fontStyle&quot;:&quot;normal&quot;,&quot;decoration&quot;:&quot;none&quot;},&quot;range&quot;:[0,8]}],&quot;text&quot;:&quot;CD8+ cell&quot;}],&quot;_lastCaretLocation&quot;:{&quot;lineIndex&quot;:0,&quot;runIndex&quot;:-1,&quot;charIndex&quot;:-1,&quot;endOfLine&quot;:true}},&quot;format&quot;:&quot;BETTER_TEXT&quot;,&quot;size&quot;:{&quot;x&quot;:86.51960566814535,&quot;y&quot;:20.940696972615097},&quot;targetSize&quot;:{&quot;x&quot;:86.51960566814535,&quot;y&quot;:20.940696972615097}},&quot;parent&quot;:{&quot;type&quot;:&quot;CHILD&quot;,&quot;parentId&quot;:&quot;4473a55d-60fd-46c5-9f1c-1a35907eb791&quot;,&quot;order&quot;:&quot;99999999998&quot;}},&quot;376dba45-9f54-4b6d-979b-aa45960641c0&quot;:{&quot;id&quot;:&quot;376dba45-9f54-4b6d-979b-aa45960641c0&quot;,&quot;type&quot;:&quot;FIGURE_OBJECT&quot;,&quot;relativeTransform&quot;:{&quot;translate&quot;:{&quot;x&quot;:75.9071334596385,&quot;y&quot;:259.73147900063975},&quot;rotate&quot;:0,&quot;skewX&quot;:0,&quot;scale&quot;:{&quot;x&quot;:1,&quot;y&quot;:1}},&quot;text&quot;:{&quot;textData&quot;:{&quot;lineSpacing&quot;:&quot;normal&quot;,&quot;alignment&quot;:&quot;center&quot;,&quot;verticalAlign&quot;:&quot;CENTER&quot;,&quot;lines&quot;:[{&quot;runs&quot;:[{&quot;style&quot;:{&quot;fontFamily&quot;:&quot;Dejavu Sans&quot;,&quot;fontSize&quot;:15.428436056552256,&quot;color&quot;:&quot;rgba(23,23,23,1)&quot;,&quot;fontWeight&quot;:&quot;normal&quot;,&quot;fontStyle&quot;:&quot;normal&quot;,&quot;decoration&quot;:&quot;none&quot;},&quot;range&quot;:[0,13]}],&quot;text&quot;:&quot;dendritic cell&quot;}],&quot;_lastCaretLocation&quot;:{&quot;lineIndex&quot;:0,&quot;runIndex&quot;:-1,&quot;charIndex&quot;:-1,&quot;endOfLine&quot;:true}},&quot;format&quot;:&quot;BETTER_TEXT&quot;,&quot;size&quot;:{&quot;x&quot;:101.37518286584867,&quot;y&quot;:35.43413274390405},&quot;targetSize&quot;:{&quot;x&quot;:101.37518286584867,&quot;y&quot;:35.43413274390405}},&quot;parent&quot;:{&quot;type&quot;:&quot;CHILD&quot;,&quot;parentId&quot;:&quot;4473a55d-60fd-46c5-9f1c-1a35907eb791&quot;,&quot;order&quot;:&quot;99999999999&quot;}},&quot;6ec80713-c0b6-4523-bf49-376c6e460fcb&quot;:{&quot;id&quot;:&quot;6ec80713-c0b6-4523-bf49-376c6e460fcb&quot;,&quot;type&quot;:&quot;FIGURE_OBJECT&quot;,&quot;relativeTransform&quot;:{&quot;translate&quot;:{&quot;x&quot;:75.90657568993898,&quot;y&quot;:425.62096461642597},&quot;rotate&quot;:0,&quot;skewX&quot;:0,&quot;scale&quot;:{&quot;x&quot;:1,&quot;y&quot;:1}},&quot;text&quot;:{&quot;textData&quot;:{&quot;lineSpacing&quot;:&quot;normal&quot;,&quot;alignment&quot;:&quot;center&quot;,&quot;verticalAlign&quot;:&quot;CENTER&quot;,&quot;lines&quot;:[{&quot;runs&quot;:[{&quot;style&quot;:{&quot;fontFamily&quot;:&quot;Dejavu Sans&quot;,&quot;fontSize&quot;:15.428436056552256,&quot;color&quot;:&quot;rgba(23,23,23,1)&quot;,&quot;fontWeight&quot;:&quot;normal&quot;,&quot;fontStyle&quot;:&quot;normal&quot;,&quot;decoration&quot;:&quot;none&quot;},&quot;range&quot;:[0,9]}],&quot;text&quot;:&quot;macrophage&quot;}],&quot;_lastCaretLocation&quot;:{&quot;lineIndex&quot;:0,&quot;runIndex&quot;:-1,&quot;charIndex&quot;:-1,&quot;endOfLine&quot;:true}},&quot;format&quot;:&quot;BETTER_TEXT&quot;,&quot;size&quot;:{&quot;x&quot;:101.37518286584867,&quot;y&quot;:35.43413274390405},&quot;targetSize&quot;:{&quot;x&quot;:101.37518286584867,&quot;y&quot;:35.43413274390405}},&quot;parent&quot;:{&quot;type&quot;:&quot;CHILD&quot;,&quot;parentId&quot;:&quot;4473a55d-60fd-46c5-9f1c-1a35907eb791&quot;,&quot;order&quot;:&quot;999999999995&quot;}},&quot;fa6076be-bcb5-4769-8f18-7843f7f1e48f&quot;:{&quot;id&quot;:&quot;fa6076be-bcb5-4769-8f18-7843f7f1e48f&quot;,&quot;type&quot;:&quot;FIGURE_OBJECT&quot;,&quot;relativeTransform&quot;:{&quot;translate&quot;:{&quot;x&quot;:-113.1406021018306,&quot;y&quot;:244.4157266661714},&quot;rotate&quot;:0,&quot;skewX&quot;:0,&quot;scale&quot;:{&quot;x&quot;:1,&quot;y&quot;:1}},&quot;text&quot;:{&quot;textData&quot;:{&quot;lineSpacing&quot;:&quot;normal&quot;,&quot;alignment&quot;:&quot;center&quot;,&quot;verticalAlign&quot;:&quot;CENTER&quot;,&quot;lines&quot;:[{&quot;runs&quot;:[{&quot;style&quot;:{&quot;fontFamily&quot;:&quot;Dejavu Sans&quot;,&quot;fontSize&quot;:15.428436056552256,&quot;color&quot;:&quot;rgba(23,23,23,1)&quot;,&quot;fontWeight&quot;:&quot;normal&quot;,&quot;fontStyle&quot;:&quot;normal&quot;,&quot;decoration&quot;:&quot;none&quot;},&quot;range&quot;:[0,19]}],&quot;text&quot;:&quot;damaged keratinocyte&quot;}],&quot;_lastCaretLocation&quot;:{&quot;lineIndex&quot;:0,&quot;runIndex&quot;:-1,&quot;charIndex&quot;:-1,&quot;endOfLine&quot;:true}},&quot;format&quot;:&quot;BETTER_TEXT&quot;,&quot;size&quot;:{&quot;x&quot;:101.37518286584867,&quot;y&quot;:35.43413274390405},&quot;targetSize&quot;:{&quot;x&quot;:101.37518286584867,&quot;y&quot;:35.43413274390405}},&quot;parent&quot;:{&quot;type&quot;:&quot;CHILD&quot;,&quot;parentId&quot;:&quot;4473a55d-60fd-46c5-9f1c-1a35907eb791&quot;,&quot;order&quot;:&quot;999999999997&quot;}},&quot;745c252e-20e6-4339-a83e-7d5b13effeb2&quot;:{&quot;type&quot;:&quot;FIGURE_OBJECT&quot;,&quot;id&quot;:&quot;745c252e-20e6-4339-a83e-7d5b13effeb2&quot;,&quot;relativeTransform&quot;:{&quot;translate&quot;:{&quot;x&quot;:0,&quot;y&quot;:0},&quot;rotate&quot;:0,&quot;skewX&quot;:0,&quot;scale&quot;:{&quot;x&quot;:1,&quot;y&quot;:1}},&quot;opacity&quot;:1,&quot;path&quot;:{&quot;type&quot;:&quot;POLY_LINE&quot;,&quot;points&quot;:[{&quot;x&quot;:256.50910297805893,&quot;y&quot;:71.30152348589128},{&quot;x&quot;:305.1488654818382,&quot;y&quot;:71.30152348589128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473a55d-60fd-46c5-9f1c-1a35907eb791&quot;,&quot;order&quot;:&quot;999999999999&quot;},&quot;connectorInfo&quot;:{&quot;connectedObjects&quot;:[{&quot;objectId&quot;:&quot;aa32916f-a7a2-4d81-8b6d-16087f8faa9d&quot;,&quot;coordinates&quot;:{&quot;x&quot;:1,&quot;y&quot;:0.5}}],&quot;type&quot;:&quot;LINE&quot;,&quot;offset&quot;:{&quot;x&quot;:0,&quot;y&quot;:0},&quot;bending&quot;:0.1,&quot;firstElementIsHead&quot;:true,&quot;customized&quot;:false}},&quot;d94ec85f-20f5-49cb-8a90-d17f26b4a7db&quot;:{&quot;type&quot;:&quot;FIGURE_OBJECT&quot;,&quot;id&quot;:&quot;d94ec85f-20f5-49cb-8a90-d17f26b4a7db&quot;,&quot;relativeTransform&quot;:{&quot;translate&quot;:{&quot;x&quot;:-229.9873355614935,&quot;y&quot;:157.34269098291722},&quot;rotate&quot;:-1.5707963267948966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570.8580698490503,&quot;y&quot;:32.933304513493134},&quot;cornerRounding&quot;:{&quot;type&quot;:&quot;ARC_LENGTH&quot;,&quot;global&quot;:3.5571202751836655}},&quot;pathStyles&quot;:[{&quot;type&quot;:&quot;FILL&quot;,&quot;fillStyle&quot;:&quot;rgba(200, 77, 76, 1)&quot;},{&quot;type&quot;:&quot;STROKE&quot;,&quot;strokeStyle&quot;:&quot;rgba(107, 21, 25, 1)&quot;,&quot;lineWidth&quot;:1.1322665499357667,&quot;lineJoin&quot;:&quot;round&quot;}],&quot;isLocked&quot;:false,&quot;parent&quot;:{&quot;type&quot;:&quot;CHILD&quot;,&quot;parentId&quot;:&quot;4473a55d-60fd-46c5-9f1c-1a35907eb791&quot;,&quot;order&quot;:&quot;9999999999997&quot;}},&quot;61169bee-0840-492b-86dd-df37b9b63fb5&quot;:{&quot;type&quot;:&quot;FIGURE_OBJECT&quot;,&quot;id&quot;:&quot;61169bee-0840-492b-86dd-df37b9b63fb5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Dejavu Sans&quot;,&quot;fontSize&quot;:20,&quot;color&quot;:&quot;rgba(255,255,255,1)&quot;,&quot;fontWeight&quot;:&quot;normal&quot;,&quot;fontStyle&quot;:&quot;normal&quot;,&quot;decoration&quot;:&quot;none&quot;,&quot;script&quot;:&quot;none&quot;},&quot;range&quot;:[0,29]}],&quot;text&quot;:&quot;INFLAMMATORY DRIVE IN THE SKIN&quot;}],&quot;verticalAlign&quot;:&quot;TOP&quot;,&quot;_lastCaretLocation&quot;:{&quot;lineIndex&quot;:0,&quot;runIndex&quot;:-1,&quot;charIndex&quot;:-1,&quot;endOfLine&quot;:true}},&quot;size&quot;:{&quot;x&quot;:502.3551014671642,&quot;y&quot;:24},&quot;targetSize&quot;:{&quot;x&quot;:502.3551014671642,&quot;y&quot;:2},&quot;format&quot;:&quot;BETTER_TEXT&quot;},&quot;parent&quot;:{&quot;type&quot;:&quot;CHILD&quot;,&quot;parentId&quot;:&quot;d94ec85f-20f5-49cb-8a90-d17f26b4a7db&quot;,&quot;order&quot;:&quot;5&quot;}},&quot;32c93a23-7e33-440b-946f-fecb5fdddad2&quot;:{&quot;type&quot;:&quot;FIGURE_OBJECT&quot;,&quot;id&quot;:&quot;32c93a23-7e33-440b-946f-fecb5fdddad2&quot;,&quot;relativeTransform&quot;:{&quot;translate&quot;:{&quot;x&quot;:-3.5946153846154516,&quot;y&quot;:-0.8062307692307797},&quot;rotate&quot;:0,&quot;skewX&quot;:0,&quot;scale&quot;:{&quot;x&quot;:1,&quot;y&quot;:1}},&quot;opacity&quot;:1,&quot;path&quot;:{&quot;type&quot;:&quot;POLY_LINE&quot;,&quot;points&quot;:[{&quot;x&quot;:126.59447874699194,&quot;y&quot;:193.53018790848293},{&quot;x&quot;:185.57619234541895,&quot;y&quot;:193.52958001902516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473a55d-60fd-46c5-9f1c-1a35907eb791&quot;,&quot;order&quot;:&quot;99999999999995&quot;},&quot;connectorInfo&quot;:{&quot;connectedObjects&quot;:[],&quot;type&quot;:&quot;LINE&quot;,&quot;offset&quot;:{&quot;x&quot;:0,&quot;y&quot;:0},&quot;bending&quot;:0.1,&quot;firstElementIsHead&quot;:true,&quot;customized&quot;:false}},&quot;26ee0546-1d8e-4f7f-9b75-fb5152c3cd19&quot;:{&quot;type&quot;:&quot;FIGURE_OBJECT&quot;,&quot;id&quot;:&quot;26ee0546-1d8e-4f7f-9b75-fb5152c3cd19&quot;,&quot;relativeTransform&quot;:{&quot;translate&quot;:{&quot;x&quot;:0,&quot;y&quot;:0},&quot;rotate&quot;:0,&quot;skewX&quot;:0,&quot;scale&quot;:{&quot;x&quot;:1,&quot;y&quot;:1}},&quot;opacity&quot;:1,&quot;path&quot;:{&quot;type&quot;:&quot;POLY_LINE&quot;,&quot;points&quot;:[{&quot;x&quot;:123.38767413600624,&quot;y&quot;:380.1164694581674},{&quot;x&quot;:185.5768496211407,&quot;y&quot;:380.1157487607571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473a55d-60fd-46c5-9f1c-1a35907eb791&quot;,&quot;order&quot;:&quot;99999999999997&quot;},&quot;connectorInfo&quot;:{&quot;connectedObjects&quot;:[{&quot;objectId&quot;:&quot;e063a9b1-f8d3-4c6b-b794-d90e733f8f59&quot;,&quot;coordinates&quot;:{&quot;x&quot;:0.5,&quot;y&quot;:0}},{&quot;objectId&quot;:&quot;8a118704-6f42-4597-b519-44c717a840a5&quot;,&quot;coordinates&quot;:{&quot;x&quot;:0,&quot;y&quot;:0.5}}],&quot;type&quot;:&quot;LINE&quot;,&quot;offset&quot;:{&quot;x&quot;:0,&quot;y&quot;:0},&quot;bending&quot;:0.1,&quot;firstElementIsHead&quot;:true,&quot;customized&quot;:false}},&quot;294a0d27-54f0-43f2-87aa-76118c2bb6d3&quot;:{&quot;id&quot;:&quot;294a0d27-54f0-43f2-87aa-76118c2bb6d3&quot;,&quot;type&quot;:&quot;FIGURE_OBJECT&quot;,&quot;relativeTransform&quot;:{&quot;translate&quot;:{&quot;x&quot;:322.5227825316541,&quot;y&quot;:425.6209401375994},&quot;rotate&quot;:0,&quot;skewX&quot;:0,&quot;scale&quot;:{&quot;x&quot;:1,&quot;y&quot;:1}},&quot;text&quot;:{&quot;textData&quot;:{&quot;lineSpacing&quot;:&quot;normal&quot;,&quot;alignment&quot;:&quot;center&quot;,&quot;verticalAlign&quot;:&quot;CENTER&quot;,&quot;lines&quot;:[{&quot;runs&quot;:[{&quot;style&quot;:{&quot;fontFamily&quot;:&quot;Dejavu Sans&quot;,&quot;fontSize&quot;:15.428436056552256,&quot;color&quot;:&quot;rgba(23,23,23,1)&quot;,&quot;fontWeight&quot;:&quot;normal&quot;,&quot;fontStyle&quot;:&quot;normal&quot;,&quot;decoration&quot;:&quot;none&quot;,&quot;script&quot;:&quot;none&quot;},&quot;range&quot;:[0,1]},{&quot;style&quot;:{&quot;fontFamily&quot;:&quot;Dejavu Sans&quot;,&quot;fontSize&quot;:15.428436056552256,&quot;color&quot;:&quot;rgba(23,23,23,1)&quot;,&quot;fontWeight&quot;:&quot;normal&quot;,&quot;fontStyle&quot;:&quot;normal&quot;,&quot;decoration&quot;:&quot;none&quot;,&quot;script&quot;:&quot;sub&quot;},&quot;range&quot;:[2,3]}],&quot;text&quot;:&quot;Th17&quot;}],&quot;_lastCaretLocation&quot;:{&quot;lineIndex&quot;:0,&quot;runIndex&quot;:1,&quot;charIndex&quot;:2}},&quot;format&quot;:&quot;BETTER_TEXT&quot;,&quot;size&quot;:{&quot;x&quot;:101.37518286584867,&quot;y&quot;:35.43413274390405},&quot;targetSize&quot;:{&quot;x&quot;:101.37518286584867,&quot;y&quot;:35.43413274390405}},&quot;parent&quot;:{&quot;type&quot;:&quot;CHILD&quot;,&quot;parentId&quot;:&quot;4473a55d-60fd-46c5-9f1c-1a35907eb791&quot;,&quot;order&quot;:&quot;99999999999998&quot;}},&quot;5352f7b9-f2ed-4563-979d-098af14f0e9e&quot;:{&quot;id&quot;:&quot;5352f7b9-f2ed-4563-979d-098af14f0e9e&quot;,&quot;type&quot;:&quot;FIGURE_OBJECT&quot;,&quot;relativeTransform&quot;:{&quot;translate&quot;:{&quot;x&quot;:322.52323159540487,&quot;y&quot;:254.89984762479452},&quot;rotate&quot;:0,&quot;skewX&quot;:0,&quot;scale&quot;:{&quot;x&quot;:1,&quot;y&quot;:1}},&quot;text&quot;:{&quot;textData&quot;:{&quot;lineSpacing&quot;:&quot;normal&quot;,&quot;alignment&quot;:&quot;center&quot;,&quot;verticalAlign&quot;:&quot;CENTER&quot;,&quot;lines&quot;:[{&quot;runs&quot;:[{&quot;style&quot;:{&quot;fontFamily&quot;:&quot;Dejavu Sans&quot;,&quot;fontSize&quot;:15.428436056552256,&quot;color&quot;:&quot;rgba(23,23,23,1)&quot;,&quot;fontWeight&quot;:&quot;normal&quot;,&quot;fontStyle&quot;:&quot;normal&quot;,&quot;decoration&quot;:&quot;none&quot;,&quot;script&quot;:&quot;none&quot;},&quot;range&quot;:[0,1]},{&quot;style&quot;:{&quot;fontFamily&quot;:&quot;Dejavu Sans&quot;,&quot;fontSize&quot;:15.428436056552256,&quot;color&quot;:&quot;rgba(23,23,23,1)&quot;,&quot;fontWeight&quot;:&quot;normal&quot;,&quot;fontStyle&quot;:&quot;normal&quot;,&quot;decoration&quot;:&quot;none&quot;,&quot;script&quot;:&quot;sub&quot;},&quot;range&quot;:[2,2]}],&quot;text&quot;:&quot;Th1&quot;,&quot;baseStyle&quot;:{&quot;fontFamily&quot;:&quot;Roboto&quot;,&quot;fontSize&quot;:15.428436056552256,&quot;color&quot;:&quot;rgba(23,23,23,1)&quot;,&quot;fontWeight&quot;:&quot;normal&quot;,&quot;fontStyle&quot;:&quot;normal&quot;,&quot;decoration&quot;:&quot;none&quot;,&quot;script&quot;:&quot;sub&quot;}}],&quot;_lastCaretLocation&quot;:{&quot;lineIndex&quot;:0,&quot;runIndex&quot;:-1,&quot;charIndex&quot;:-1,&quot;endOfLine&quot;:true}},&quot;format&quot;:&quot;BETTER_TEXT&quot;,&quot;size&quot;:{&quot;x&quot;:101.37518286584867,&quot;y&quot;:35.43413274390405},&quot;targetSize&quot;:{&quot;x&quot;:101.37518286584867,&quot;y&quot;:35.43413274390405}},&quot;parent&quot;:{&quot;type&quot;:&quot;CHILD&quot;,&quot;parentId&quot;:&quot;4473a55d-60fd-46c5-9f1c-1a35907eb791&quot;,&quot;order&quot;:&quot;99999999999999&quot;}},&quot;ef5e15f7-3296-49b8-889a-b70f5163d594&quot;:{&quot;type&quot;:&quot;FIGURE_OBJECT&quot;,&quot;id&quot;:&quot;ef5e15f7-3296-49b8-889a-b70f5163d594&quot;,&quot;relativeTransform&quot;:{&quot;translate&quot;:{&quot;x&quot;:49.71557377821292,&quot;y&quot;:-0.00005700590793367155},&quot;rotate&quot;:0,&quot;skewX&quot;:0,&quot;scale&quot;:{&quot;x&quot;:1,&quot;y&quot;:1}},&quot;opacity&quot;:1,&quot;path&quot;:{&quot;type&quot;:&quot;POLY_LINE&quot;,&quot;points&quot;:[{&quot;x&quot;:174.11560140258746,&quot;y&quot;:193.53018790848293},{&quot;x&quot;:201.25122739150297,&quot;y&quot;:193.53018790848293},{&quot;x&quot;:231.46377640972838,&quot;y&quot;:193.52958001902516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473a55d-60fd-46c5-9f1c-1a35907eb791&quot;,&quot;order&quot;:&quot;999999999999995&quot;},&quot;connectorInfo&quot;:{&quot;connectedObjects&quot;:[],&quot;type&quot;:&quot;LINE&quot;,&quot;offset&quot;:{&quot;x&quot;:0,&quot;y&quot;:0},&quot;bending&quot;:0.1,&quot;firstElementIsHead&quot;:false,&quot;customized&quot;:true}},&quot;adc1bd1c-4f1c-412a-b9b2-ccb229548177&quot;:{&quot;type&quot;:&quot;FIGURE_OBJECT&quot;,&quot;id&quot;:&quot;adc1bd1c-4f1c-412a-b9b2-ccb229548177&quot;,&quot;relativeTransform&quot;:{&quot;translate&quot;:{&quot;x&quot;:49.714806536168304,&quot;y&quot;:188.58605388958975},&quot;rotate&quot;:0,&quot;skewX&quot;:0,&quot;scale&quot;:{&quot;x&quot;:1,&quot;y&quot;:1}},&quot;opacity&quot;:1,&quot;path&quot;:{&quot;type&quot;:&quot;POLY_LINE&quot;,&quot;points&quot;:[{&quot;x&quot;:174.11560140258746,&quot;y&quot;:193.53018790848293},{&quot;x&quot;:231.46377640972838,&quot;y&quot;:193.52958001902516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473a55d-60fd-46c5-9f1c-1a35907eb791&quot;,&quot;order&quot;:&quot;999999999999997&quot;},&quot;connectorInfo&quot;:{&quot;connectedObjects&quot;:[],&quot;type&quot;:&quot;LINE&quot;,&quot;offset&quot;:{&quot;x&quot;:0,&quot;y&quot;:0},&quot;bending&quot;:0.1,&quot;firstElementIsHead&quot;:false,&quot;customized&quot;:false}},&quot;1a6df43e-071b-4397-8504-9be883d469e3&quot;:{&quot;type&quot;:&quot;FIGURE_OBJECT&quot;,&quot;id&quot;:&quot;1a6df43e-071b-4397-8504-9be883d469e3&quot;,&quot;relativeTransform&quot;:{&quot;translate&quot;:{&quot;x&quot;:193.16716430377082,&quot;y&quot;:5.170834666551514},&quot;rotate&quot;:0,&quot;skewX&quot;:0,&quot;scale&quot;:{&quot;x&quot;:1,&quot;y&quot;:1}},&quot;opacity&quot;:1,&quot;path&quot;:{&quot;type&quot;:&quot;POLY_LINE&quot;,&quot;points&quot;:[{&quot;x&quot;:174.11560140258746,&quot;y&quot;:193.53018790848293},{&quot;x&quot;:231.46377640972838,&quot;y&quot;:193.52958001902516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473a55d-60fd-46c5-9f1c-1a35907eb791&quot;,&quot;order&quot;:&quot;999999999999998&quot;},&quot;connectorInfo&quot;:{&quot;connectedObjects&quot;:[],&quot;type&quot;:&quot;LINE&quot;,&quot;offset&quot;:{&quot;x&quot;:0,&quot;y&quot;:0},&quot;bending&quot;:0.1,&quot;firstElementIsHead&quot;:false,&quot;customized&quot;:false}},&quot;6c7538c5-144d-43c2-a361-6c491aee0701&quot;:{&quot;type&quot;:&quot;FIGURE_OBJECT&quot;,&quot;id&quot;:&quot;6c7538c5-144d-43c2-a361-6c491aee0701&quot;,&quot;relativeTransform&quot;:{&quot;translate&quot;:{&quot;x&quot;:193.16657317000548,&quot;y&quot;:188.58628664754508},&quot;rotate&quot;:0,&quot;skewX&quot;:0,&quot;scale&quot;:{&quot;x&quot;:1,&quot;y&quot;:1}},&quot;opacity&quot;:1,&quot;path&quot;:{&quot;type&quot;:&quot;POLY_LINE&quot;,&quot;points&quot;:[{&quot;x&quot;:174.11560140258746,&quot;y&quot;:193.53018790848293},{&quot;x&quot;:231.46377640972838,&quot;y&quot;:193.52958001902516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473a55d-60fd-46c5-9f1c-1a35907eb791&quot;,&quot;order&quot;:&quot;999999999999999&quot;},&quot;connectorInfo&quot;:{&quot;connectedObjects&quot;:[],&quot;type&quot;:&quot;LINE&quot;,&quot;offset&quot;:{&quot;x&quot;:0,&quot;y&quot;:0},&quot;bending&quot;:0.1,&quot;firstElementIsHead&quot;:false,&quot;customized&quot;:false}},&quot;881421eb-62bc-411e-8abd-8fcc9b20e631&quot;:{&quot;id&quot;:&quot;881421eb-62bc-411e-8abd-8fcc9b20e631&quot;,&quot;name&quot;:&quot;Endothelial cell 7&quot;,&quot;displayName&quot;:&quot;&quot;,&quot;type&quot;:&quot;FIGURE_OBJECT&quot;,&quot;relativeTransform&quot;:{&quot;translate&quot;:{&quot;x&quot;:176.8558108829206,&quot;y&quot;:-17.15726469244808},&quot;rotate&quot;:0,&quot;skewX&quot;:0,&quot;scale&quot;:{&quot;x&quot;:0.35769291807110043,&quot;y&quot;:0.35769291807110043}},&quot;image&quot;:{&quot;url&quot;:&quot;https://icons.biorender.com/biorender/6180398afc6cdc002923c277/20211101190441/image/endothelial-cell-7-01.png&quot;,&quot;fallbackUrl&quot;:&quot;https://res.cloudinary.com/dlcjuc3ej/image/upload/v1635793481/h89t4spy7mf4s67035ql.svg#/keystone/api/icons/6180398afc6cdc002923c277/20211101190441/image/endothelial-cell-7-01.svg&quot;,&quot;isPremium&quot;:false,&quot;size&quot;:{&quot;x&quot;:100,&quot;y&quot;:54.54545454545455}},&quot;source&quot;:{&quot;id&quot;:&quot;6180398afc6cdc002923c277&quot;,&quot;type&quot;:&quot;ASSETS&quot;},&quot;isPremium&quot;:false,&quot;parent&quot;:{&quot;type&quot;:&quot;CHILD&quot;,&quot;parentId&quot;:&quot;bed064c6-8559-456e-941d-5688f1539d89&quot;,&quot;order&quot;:&quot;99&quot;}},&quot;fd379b35-43eb-44a0-ab07-229febd97ab6&quot;:{&quot;id&quot;:&quot;fd379b35-43eb-44a0-ab07-229febd97ab6&quot;,&quot;name&quot;:&quot;Endothelial cell 7&quot;,&quot;displayName&quot;:&quot;&quot;,&quot;type&quot;:&quot;FIGURE_OBJECT&quot;,&quot;relativeTransform&quot;:{&quot;translate&quot;:{&quot;x&quot;:161.85825593601558,&quot;y&quot;:2.3529820358086533},&quot;rotate&quot;:3.141592653589793,&quot;skewX&quot;:0,&quot;scale&quot;:{&quot;x&quot;:0.35769291807110043,&quot;y&quot;:0.35769291807110043}},&quot;image&quot;:{&quot;url&quot;:&quot;https://icons.biorender.com/biorender/6180398afc6cdc002923c277/20211101190441/image/endothelial-cell-7-01.png&quot;,&quot;fallbackUrl&quot;:&quot;https://res.cloudinary.com/dlcjuc3ej/image/upload/v1635793481/h89t4spy7mf4s67035ql.svg#/keystone/api/icons/6180398afc6cdc002923c277/20211101190441/image/endothelial-cell-7-01.svg&quot;,&quot;isPremium&quot;:false,&quot;size&quot;:{&quot;x&quot;:100,&quot;y&quot;:54.54545454545455}},&quot;source&quot;:{&quot;id&quot;:&quot;6180398afc6cdc002923c277&quot;,&quot;type&quot;:&quot;ASSETS&quot;},&quot;isPremium&quot;:false,&quot;parent&quot;:{&quot;type&quot;:&quot;CHILD&quot;,&quot;parentId&quot;:&quot;bed064c6-8559-456e-941d-5688f1539d89&quot;,&quot;order&quot;:&quot;995&quot;}},&quot;e8d14caf-8476-4af0-8102-a0ee22405e73&quot;:{&quot;id&quot;:&quot;e8d14caf-8476-4af0-8102-a0ee22405e73&quot;,&quot;type&quot;:&quot;FIGURE_OBJECT&quot;,&quot;relativeTransform&quot;:{&quot;translate&quot;:{&quot;x&quot;:667.9003082806183,&quot;y&quot;:419.14343505250685},&quot;rotate&quot;:0,&quot;skewX&quot;:0,&quot;scale&quot;:{&quot;x&quot;:1,&quot;y&quot;:1}},&quot;text&quot;:{&quot;textData&quot;:{&quot;lineSpacing&quot;:&quot;normal&quot;,&quot;alignment&quot;:&quot;center&quot;,&quot;verticalAlign&quot;:&quot;CENTER&quot;,&quot;lines&quot;:[{&quot;runs&quot;:[{&quot;style&quot;:{&quot;fontFamily&quot;:&quot;Dejavu Sans&quot;,&quot;fontSize&quot;:15.428436056552256,&quot;color&quot;:&quot;rgba(23,23,23,1)&quot;,&quot;fontWeight&quot;:&quot;normal&quot;,&quot;fontStyle&quot;:&quot;normal&quot;,&quot;decoration&quot;:&quot;none&quot;},&quot;range&quot;:[0,24]}],&quot;text&quot;:&quot;immune system recruitment&quot;}],&quot;_lastCaretLocation&quot;:{&quot;lineIndex&quot;:0,&quot;runIndex&quot;:-1,&quot;charIndex&quot;:-1,&quot;endOfLine&quot;:true}},&quot;format&quot;:&quot;BETTER_TEXT&quot;,&quot;size&quot;:{&quot;x&quot;:183.97072290449546,&quot;y&quot;:35.43413274390405},&quot;targetSize&quot;:{&quot;x&quot;:183.97072290449546,&quot;y&quot;:35.43413274390405}},&quot;parent&quot;:{&quot;type&quot;:&quot;CHILD&quot;,&quot;parentId&quot;:&quot;4473a55d-60fd-46c5-9f1c-1a35907eb791&quot;,&quot;order&quot;:&quot;9999999999999997&quot;}},&quot;39a0a26d-5dd6-4c21-a5bf-106a33edc64e&quot;:{&quot;id&quot;:&quot;39a0a26d-5dd6-4c21-a5bf-106a33edc64e&quot;,&quot;type&quot;:&quot;FIGURE_OBJECT&quot;,&quot;relativeTransform&quot;:{&quot;translate&quot;:{&quot;x&quot;:654.1938477725735,&quot;y&quot;:217.4182669962422},&quot;rotate&quot;:0,&quot;skewX&quot;:0,&quot;scale&quot;:{&quot;x&quot;:1,&quot;y&quot;:1}},&quot;text&quot;:{&quot;textData&quot;:{&quot;lineSpacing&quot;:&quot;normal&quot;,&quot;alignment&quot;:&quot;center&quot;,&quot;verticalAlign&quot;:&quot;CENTER&quot;,&quot;lines&quot;:[{&quot;runs&quot;:[{&quot;style&quot;:{&quot;fontFamily&quot;:&quot;Dejavu Sans&quot;,&quot;fontSize&quot;:15.428436056552256,&quot;color&quot;:&quot;rgba(23,23,23,1)&quot;,&quot;fontWeight&quot;:&quot;normal&quot;,&quot;fontStyle&quot;:&quot;normal&quot;,&quot;decoration&quot;:&quot;none&quot;},&quot;range&quot;:[0,12]}],&quot;text&quot;:&quot;keratinocytes&quot;}],&quot;_lastCaretLocation&quot;:{&quot;lineIndex&quot;:0,&quot;runIndex&quot;:-1,&quot;charIndex&quot;:-1,&quot;endOfLine&quot;:true}},&quot;format&quot;:&quot;BETTER_TEXT&quot;,&quot;size&quot;:{&quot;x&quot;:104.36351013183594,&quot;y&quot;:35.43413274390405},&quot;targetSize&quot;:{&quot;x&quot;:86.80489732473391,&quot;y&quot;:35.43413274390405}},&quot;parent&quot;:{&quot;type&quot;:&quot;CHILD&quot;,&quot;parentId&quot;:&quot;4473a55d-60fd-46c5-9f1c-1a35907eb791&quot;,&quot;order&quot;:&quot;9999999999999998&quot;}},&quot;2455e81c-7bc3-42b5-8e75-9d789811eea0&quot;:{&quot;type&quot;:&quot;FIGURE_OBJECT&quot;,&quot;id&quot;:&quot;2455e81c-7bc3-42b5-8e75-9d789811eea0&quot;,&quot;relativeTransform&quot;:{&quot;translate&quot;:{&quot;x&quot;:653.1672597129158,&quot;y&quot;:-28.988396434166773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177.9163425076971,&quot;y&quot;:62.68181818181818},&quot;cornerRounding&quot;:{&quot;type&quot;:&quot;ARC_LENGTH&quot;,&quot;global&quot;:166.2796143510496},&quot;selectedObjectIds&quot;:[&quot;2455e81c-7bc3-42b5-8e75-9d789811eea0&quot;]},&quot;pathStyles&quot;:[{&quot;type&quot;:&quot;FILL&quot;,&quot;fillStyle&quot;:&quot;rgba(253,240,246,1)&quot;},{&quot;type&quot;:&quot;STROKE&quot;,&quot;strokeStyle&quot;:&quot;rgba(192,56,48,1)&quot;,&quot;lineWidth&quot;:4,&quot;lineJoin&quot;:&quot;round&quot;,&quot;dashArray&quot;:[1]}],&quot;isLocked&quot;:false,&quot;parent&quot;:{&quot;type&quot;:&quot;CHILD&quot;,&quot;parentId&quot;:&quot;4473a55d-60fd-46c5-9f1c-1a35907eb791&quot;,&quot;order&quot;:&quot;9999999999999999&quot;}},&quot;e25340d5-529f-415f-9176-d0527b583512&quot;:{&quot;type&quot;:&quot;FIGURE_OBJECT&quot;,&quot;id&quot;:&quot;e25340d5-529f-415f-9176-d0527b583512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Dejavu Sans&quot;,&quot;fontSize&quot;:16,&quot;color&quot;:&quot;black&quot;,&quot;fontWeight&quot;:&quot;normal&quot;,&quot;fontStyle&quot;:&quot;normal&quot;,&quot;decoration&quot;:&quot;none&quot;,&quot;script&quot;:&quot;none&quot;},&quot;range&quot;:[0,12]}],&quot;text&quot;:&quot;inflammation &quot;},{&quot;runs&quot;:[{&quot;style&quot;:{&quot;fontFamily&quot;:&quot;Dejavu Sans&quot;,&quot;fontSize&quot;:16,&quot;color&quot;:&quot;black&quot;,&quot;fontWeight&quot;:&quot;normal&quot;,&quot;fontStyle&quot;:&quot;normal&quot;,&quot;decoration&quot;:&quot;none&quot;,&quot;script&quot;:&quot;none&quot;},&quot;range&quot;:[0,22]}],&quot;text&quot;:&quot;and hyperkeratinisation&quot;,&quot;baseStyle&quot;:{&quot;fontFamily&quot;:&quot;Roboto&quot;,&quot;fontSize&quot;:16,&quot;color&quot;:&quot;black&quot;,&quot;fontWeight&quot;:&quot;normal&quot;,&quot;fontStyle&quot;:&quot;normal&quot;,&quot;decoration&quot;:&quot;none&quot;,&quot;script&quot;:&quot;none&quot;}}],&quot;verticalAlign&quot;:&quot;TOP&quot;,&quot;_lastCaretLocation&quot;:{&quot;lineIndex&quot;:1,&quot;runIndex&quot;:0,&quot;charIndex&quot;:0}},&quot;size&quot;:{&quot;x&quot;:156.56638140677344,&quot;y&quot;:55.16},&quot;targetSize&quot;:{&quot;x&quot;:156.56638140677344,&quot;y&quot;:2},&quot;format&quot;:&quot;BETTER_TEXT&quot;},&quot;parent&quot;:{&quot;type&quot;:&quot;CHILD&quot;,&quot;parentId&quot;:&quot;2455e81c-7bc3-42b5-8e75-9d789811eea0&quot;,&quot;order&quot;:&quot;5&quot;}},&quot;a86b8b4a-7947-4508-a20e-4d9affdd2634&quot;:{&quot;type&quot;:&quot;FIGURE_OBJECT&quot;,&quot;id&quot;:&quot;a86b8b4a-7947-4508-a20e-4d9affdd2634&quot;,&quot;relativeTransform&quot;:{&quot;translate&quot;:{&quot;x&quot;:543.1845618913072,&quot;y&quot;:279.50839372725915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112.32767897514971,&quot;y&quot;:62.68181818181818},&quot;cornerRounding&quot;:{&quot;type&quot;:&quot;ARC_LENGTH&quot;,&quot;global&quot;:166.2796143510496},&quot;selectedObjectIds&quot;:[&quot;2455e81c-7bc3-42b5-8e75-9d789811eea0&quot;]},&quot;pathStyles&quot;:[{&quot;type&quot;:&quot;FILL&quot;,&quot;fillStyle&quot;:&quot;rgba(253,240,246,1)&quot;},{&quot;type&quot;:&quot;STROKE&quot;,&quot;strokeStyle&quot;:&quot;rgba(192,56,48,1)&quot;,&quot;lineWidth&quot;:4,&quot;lineJoin&quot;:&quot;round&quot;,&quot;dashArray&quot;:[1]}],&quot;isLocked&quot;:false,&quot;parent&quot;:{&quot;type&quot;:&quot;CHILD&quot;,&quot;parentId&quot;:&quot;4473a55d-60fd-46c5-9f1c-1a35907eb791&quot;,&quot;order&quot;:&quot;99999999999999995&quot;}},&quot;e543784f-2a2d-4b45-b0e9-30dd1e48a4fd&quot;:{&quot;type&quot;:&quot;FIGURE_OBJECT&quot;,&quot;id&quot;:&quot;e543784f-2a2d-4b45-b0e9-30dd1e48a4fd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Dejavu Sans&quot;,&quot;fontSize&quot;:16,&quot;color&quot;:&quot;black&quot;,&quot;fontWeight&quot;:&quot;normal&quot;,&quot;fontStyle&quot;:&quot;normal&quot;,&quot;decoration&quot;:&quot;none&quot;,&quot;script&quot;:&quot;none&quot;},&quot;range&quot;:[0,9]}],&quot;text&quot;:&quot;activation&quot;}],&quot;verticalAlign&quot;:&quot;TOP&quot;,&quot;_lastCaretLocation&quot;:{&quot;lineIndex&quot;:0,&quot;runIndex&quot;:-1,&quot;charIndex&quot;:-1,&quot;endOfLine&quot;:true}},&quot;size&quot;:{&quot;x&quot;:98.84835749813175,&quot;y&quot;:19},&quot;targetSize&quot;:{&quot;x&quot;:98.84835749813175,&quot;y&quot;:2},&quot;format&quot;:&quot;BETTER_TEXT&quot;},&quot;parent&quot;:{&quot;type&quot;:&quot;CHILD&quot;,&quot;parentId&quot;:&quot;a86b8b4a-7947-4508-a20e-4d9affdd2634&quot;,&quot;order&quot;:&quot;5&quot;}},&quot;b465af0f-875e-4861-942a-f054cfea9fed&quot;:{&quot;type&quot;:&quot;FIGURE_OBJECT&quot;,&quot;id&quot;:&quot;b465af0f-875e-4861-942a-f054cfea9fed&quot;,&quot;relativeTransform&quot;:{&quot;translate&quot;:{&quot;x&quot;:0,&quot;y&quot;:0},&quot;rotate&quot;:0,&quot;skewX&quot;:0,&quot;scale&quot;:{&quot;x&quot;:1,&quot;y&quot;:1}},&quot;opacity&quot;:1,&quot;path&quot;:{&quot;type&quot;:&quot;POLY_LINE&quot;,&quot;points&quot;:[{&quot;x&quot;:599.348401378882,&quot;y&quot;:279.50839372725915},{&quot;x&quot;:654.1938477725735,&quot;y&quot;:235.13533336819424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473a55d-60fd-46c5-9f1c-1a35907eb791&quot;,&quot;order&quot;:&quot;99999999999999997&quot;},&quot;connectorInfo&quot;:{&quot;connectedObjects&quot;:[{&quot;objectId&quot;:&quot;a86b8b4a-7947-4508-a20e-4d9affdd2634&quot;,&quot;coordinates&quot;:{&quot;x&quot;:1,&quot;y&quot;:0.5}},{&quot;objectId&quot;:&quot;39a0a26d-5dd6-4c21-a5bf-106a33edc64e&quot;,&quot;coordinates&quot;:{&quot;x&quot;:0.5,&quot;y&quot;:1}}],&quot;type&quot;:&quot;LINE&quot;,&quot;offset&quot;:{&quot;x&quot;:0,&quot;y&quot;:0},&quot;bending&quot;:0.1,&quot;firstElementIsHead&quot;:true,&quot;customized&quot;:false}},&quot;e099c69c-64a6-45e3-bddb-0e2395ae43d9&quot;:{&quot;type&quot;:&quot;FIGURE_OBJECT&quot;,&quot;id&quot;:&quot;e099c69c-64a6-45e3-bddb-0e2395ae43d9&quot;,&quot;relativeTransform&quot;:{&quot;translate&quot;:{&quot;x&quot;:0,&quot;y&quot;:0},&quot;rotate&quot;:0,&quot;skewX&quot;:0,&quot;scale&quot;:{&quot;x&quot;:1,&quot;y&quot;:1}},&quot;opacity&quot;:1,&quot;path&quot;:{&quot;type&quot;:&quot;POLY_LINE&quot;,&quot;points&quot;:[{&quot;x&quot;:599.348401378882,&quot;y&quot;:279.50839372725915},{&quot;x&quot;:656.4843254034365,&quot;y&quot;:317.09087548013895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473a55d-60fd-46c5-9f1c-1a35907eb791&quot;,&quot;order&quot;:&quot;99999999999999998&quot;},&quot;connectorInfo&quot;:{&quot;connectedObjects&quot;:[{&quot;objectId&quot;:&quot;a86b8b4a-7947-4508-a20e-4d9affdd2634&quot;,&quot;coordinates&quot;:{&quot;x&quot;:1,&quot;y&quot;:0.5}}],&quot;type&quot;:&quot;LINE&quot;,&quot;offset&quot;:{&quot;x&quot;:0,&quot;y&quot;:0},&quot;bending&quot;:0.1,&quot;firstElementIsHead&quot;:true,&quot;customized&quot;:false}},&quot;20a21a22-0734-4c2e-a513-3609fea9872e&quot;:{&quot;type&quot;:&quot;FIGURE_OBJECT&quot;,&quot;id&quot;:&quot;20a21a22-0734-4c2e-a513-3609fea9872e&quot;,&quot;relativeTransform&quot;:{&quot;translate&quot;:{&quot;x&quot;:653.1668606072948,&quot;y&quot;:59.870763085929624},&quot;rotate&quot;:0,&quot;skewX&quot;:0,&quot;scale&quot;:{&quot;x&quot;:1,&quot;y&quot;:1}},&quot;opacity&quot;:1,&quot;path&quot;:{&quot;type&quot;:&quot;POLY_LINE&quot;,&quot;points&quot;:[{&quot;x&quot;:0,&quot;y&quot;:45.828825808532116},{&quot;x&quot;:0,&quot;y&quot;:-0.8566135965708099},{&quot;x&quot;:0,&quot;y&quot;:-45.828825808532116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473a55d-60fd-46c5-9f1c-1a35907eb791&quot;,&quot;order&quot;:&quot;99999999999999999&quot;},&quot;connectorInfo&quot;:{&quot;connectedObjects&quot;:[],&quot;type&quot;:&quot;LINE&quot;,&quot;offset&quot;:{&quot;x&quot;:0,&quot;y&quot;:0},&quot;bending&quot;:0.1,&quot;firstElementIsHead&quot;:true,&quot;customized&quot;:true}},&quot;024320f9-4731-4f2d-9812-85100a3a8a4d&quot;:{&quot;type&quot;:&quot;FIGURE_OBJECT&quot;,&quot;id&quot;:&quot;024320f9-4731-4f2d-9812-85100a3a8a4d&quot;,&quot;relativeTransform&quot;:{&quot;translate&quot;:{&quot;x&quot;:451.88107858974485,&quot;y&quot;:-48.55212856095842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40.57095335885218,&quot;y&quot;:24.693208820086095},&quot;cornerRounding&quot;:{&quot;type&quot;:&quot;ARC_LENGTH&quot;,&quot;global&quot;:27.49501622135207}},&quot;pathStyles&quot;:[{&quot;type&quot;:&quot;FILL&quot;,&quot;fillStyle&quot;:&quot;rgba(216, 240, 246, 1)&quot;},{&quot;type&quot;:&quot;STROKE&quot;,&quot;strokeStyle&quot;:&quot;rgba(48, 110, 128, 1)&quot;,&quot;lineWidth&quot;:1.7503870968080113,&quot;lineJoin&quot;:&quot;round&quot;}],&quot;isLocked&quot;:false,&quot;parent&quot;:{&quot;type&quot;:&quot;CHILD&quot;,&quot;parentId&quot;:&quot;4473a55d-60fd-46c5-9f1c-1a35907eb791&quot;,&quot;order&quot;:&quot;999999999999999995&quot;}},&quot;2d54e0ab-d5b8-41d6-a0a5-f053b8fad791&quot;:{&quot;type&quot;:&quot;FIGURE_OBJECT&quot;,&quot;id&quot;:&quot;2d54e0ab-d5b8-41d6-a0a5-f053b8fad791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Weight&quot;:&quot;normal&quot;,&quot;fontStyle&quot;:&quot;normal&quot;,&quot;fontSize&quot;:12.252709677656078,&quot;fontFamily&quot;:&quot;Roboto&quot;,&quot;color&quot;:&quot;rgb(0,0,0)&quot;,&quot;decoration&quot;:&quot;none&quot;},&quot;range&quot;:[0,4]}],&quot;text&quot;:&quot;IL-15&quot;}],&quot;verticalAlign&quot;:&quot;TOP&quot;,&quot;_lastCaretLocation&quot;:{&quot;lineIndex&quot;:0,&quot;runIndex&quot;:-1,&quot;charIndex&quot;:-1,&quot;endOfLine&quot;:true}},&quot;size&quot;:{&quot;x&quot;:35.702438955789916,&quot;y&quot;:14},&quot;targetSize&quot;:{&quot;x&quot;:35.702438955789916,&quot;y&quot;:2},&quot;format&quot;:&quot;BETTER_TEXT&quot;},&quot;parent&quot;:{&quot;type&quot;:&quot;CHILD&quot;,&quot;parentId&quot;:&quot;024320f9-4731-4f2d-9812-85100a3a8a4d&quot;,&quot;order&quot;:&quot;5&quot;}},&quot;b16079dd-77ac-44be-8f8c-8cec74eeb264&quot;:{&quot;type&quot;:&quot;FIGURE_OBJECT&quot;,&quot;id&quot;:&quot;b16079dd-77ac-44be-8f8c-8cec74eeb264&quot;,&quot;relativeTransform&quot;:{&quot;translate&quot;:{&quot;x&quot;:451.88087449901315,&quot;y&quot;:-77.55025407657634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40.57095335885218,&quot;y&quot;:24.693208820086095},&quot;cornerRounding&quot;:{&quot;type&quot;:&quot;ARC_LENGTH&quot;,&quot;global&quot;:27.49501622135207}},&quot;pathStyles&quot;:[{&quot;type&quot;:&quot;FILL&quot;,&quot;fillStyle&quot;:&quot;rgba(216, 240, 246, 1)&quot;},{&quot;type&quot;:&quot;STROKE&quot;,&quot;strokeStyle&quot;:&quot;rgba(48, 110, 128, 1)&quot;,&quot;lineWidth&quot;:1.7503870968080113,&quot;lineJoin&quot;:&quot;round&quot;}],&quot;isLocked&quot;:false,&quot;parent&quot;:{&quot;type&quot;:&quot;CHILD&quot;,&quot;parentId&quot;:&quot;4473a55d-60fd-46c5-9f1c-1a35907eb791&quot;,&quot;order&quot;:&quot;999999999999999997&quot;}},&quot;12af5c96-15eb-4d23-b4e1-6a3c19de70a0&quot;:{&quot;type&quot;:&quot;FIGURE_OBJECT&quot;,&quot;id&quot;:&quot;12af5c96-15eb-4d23-b4e1-6a3c19de70a0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Weight&quot;:&quot;normal&quot;,&quot;fontStyle&quot;:&quot;normal&quot;,&quot;fontSize&quot;:12.252709677656078,&quot;fontFamily&quot;:&quot;Roboto&quot;,&quot;color&quot;:&quot;rgb(0,0,0)&quot;,&quot;decoration&quot;:&quot;none&quot;},&quot;range&quot;:[0,4]}],&quot;text&quot;:&quot;IL-18&quot;}],&quot;verticalAlign&quot;:&quot;TOP&quot;,&quot;_lastCaretLocation&quot;:{&quot;lineIndex&quot;:0,&quot;runIndex&quot;:-1,&quot;charIndex&quot;:-1,&quot;endOfLine&quot;:true}},&quot;size&quot;:{&quot;x&quot;:35.702438955789916,&quot;y&quot;:14},&quot;targetSize&quot;:{&quot;x&quot;:35.702438955789916,&quot;y&quot;:2},&quot;format&quot;:&quot;BETTER_TEXT&quot;},&quot;parent&quot;:{&quot;type&quot;:&quot;CHILD&quot;,&quot;parentId&quot;:&quot;b16079dd-77ac-44be-8f8c-8cec74eeb264&quot;,&quot;order&quot;:&quot;5&quot;}},&quot;856c51b3-001e-4d61-8c16-029d5d7f4689&quot;:{&quot;type&quot;:&quot;FIGURE_OBJECT&quot;,&quot;id&quot;:&quot;856c51b3-001e-4d61-8c16-029d5d7f4689&quot;,&quot;relativeTransform&quot;:{&quot;translate&quot;:{&quot;x&quot;:451.88096655990853,&quot;y&quot;:-18.37664272228122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40.57095335885218,&quot;y&quot;:24.693208820086095},&quot;cornerRounding&quot;:{&quot;type&quot;:&quot;ARC_LENGTH&quot;,&quot;global&quot;:27.49501622135207}},&quot;pathStyles&quot;:[{&quot;type&quot;:&quot;FILL&quot;,&quot;fillStyle&quot;:&quot;rgba(216, 240, 246, 1)&quot;},{&quot;type&quot;:&quot;STROKE&quot;,&quot;strokeStyle&quot;:&quot;rgba(48, 110, 128, 1)&quot;,&quot;lineWidth&quot;:1.7503870968080113,&quot;lineJoin&quot;:&quot;round&quot;}],&quot;isLocked&quot;:false,&quot;parent&quot;:{&quot;type&quot;:&quot;CHILD&quot;,&quot;parentId&quot;:&quot;4473a55d-60fd-46c5-9f1c-1a35907eb791&quot;,&quot;order&quot;:&quot;999999999999999998&quot;}},&quot;09e55eae-7552-4613-9538-ca955419b071&quot;:{&quot;type&quot;:&quot;FIGURE_OBJECT&quot;,&quot;id&quot;:&quot;09e55eae-7552-4613-9538-ca955419b071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Weight&quot;:&quot;normal&quot;,&quot;fontStyle&quot;:&quot;normal&quot;,&quot;fontSize&quot;:12.252709677656078,&quot;fontFamily&quot;:&quot;Dejavu Sans&quot;,&quot;color&quot;:&quot;rgb(0,0,0)&quot;,&quot;decoration&quot;:&quot;none&quot;},&quot;range&quot;:[0,2]}],&quot;text&quot;:&quot;CCL&quot;}],&quot;verticalAlign&quot;:&quot;TOP&quot;,&quot;_lastCaretLocation&quot;:{&quot;lineIndex&quot;:0,&quot;runIndex&quot;:-1,&quot;charIndex&quot;:-1,&quot;endOfLine&quot;:true}},&quot;size&quot;:{&quot;x&quot;:35.702438955789916,&quot;y&quot;:14},&quot;targetSize&quot;:{&quot;x&quot;:35.702438955789916,&quot;y&quot;:2},&quot;format&quot;:&quot;BETTER_TEXT&quot;},&quot;parent&quot;:{&quot;type&quot;:&quot;CHILD&quot;,&quot;parentId&quot;:&quot;856c51b3-001e-4d61-8c16-029d5d7f4689&quot;,&quot;order&quot;:&quot;5&quot;}},&quot;a4b8a781-f1dc-4aec-9be5-367b2f04bde5&quot;:{&quot;type&quot;:&quot;FIGURE_OBJECT&quot;,&quot;id&quot;:&quot;a4b8a781-f1dc-4aec-9be5-367b2f04bde5&quot;,&quot;relativeTransform&quot;:{&quot;translate&quot;:{&quot;x&quot;:451.8844444612771,&quot;y&quot;:10.177878190325913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40.57095335885218,&quot;y&quot;:24.693208820086095},&quot;cornerRounding&quot;:{&quot;type&quot;:&quot;ARC_LENGTH&quot;,&quot;global&quot;:27.49501622135207}},&quot;pathStyles&quot;:[{&quot;type&quot;:&quot;FILL&quot;,&quot;fillStyle&quot;:&quot;rgba(216, 240, 246, 1)&quot;},{&quot;type&quot;:&quot;STROKE&quot;,&quot;strokeStyle&quot;:&quot;rgba(48, 110, 128, 1)&quot;,&quot;lineWidth&quot;:1.7503870968080113,&quot;lineJoin&quot;:&quot;round&quot;}],&quot;isLocked&quot;:false,&quot;parent&quot;:{&quot;type&quot;:&quot;CHILD&quot;,&quot;parentId&quot;:&quot;4473a55d-60fd-46c5-9f1c-1a35907eb791&quot;,&quot;order&quot;:&quot;999999999999999999&quot;}},&quot;4d1178b2-1928-479e-9b81-678a3971727a&quot;:{&quot;type&quot;:&quot;FIGURE_OBJECT&quot;,&quot;id&quot;:&quot;4d1178b2-1928-479e-9b81-678a3971727a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Weight&quot;:&quot;normal&quot;,&quot;fontStyle&quot;:&quot;normal&quot;,&quot;fontSize&quot;:12.252709677656078,&quot;fontFamily&quot;:&quot;Dejavu Sans&quot;,&quot;color&quot;:&quot;rgb(0,0,0)&quot;,&quot;decoration&quot;:&quot;none&quot;},&quot;range&quot;:[0,3]}],&quot;text&quot;:&quot;CXCL&quot;}],&quot;verticalAlign&quot;:&quot;TOP&quot;,&quot;_lastCaretLocation&quot;:{&quot;lineIndex&quot;:0,&quot;runIndex&quot;:-1,&quot;charIndex&quot;:-1,&quot;endOfLine&quot;:true}},&quot;size&quot;:{&quot;x&quot;:35.702438955789916,&quot;y&quot;:14},&quot;targetSize&quot;:{&quot;x&quot;:35.702438955789916,&quot;y&quot;:2},&quot;format&quot;:&quot;BETTER_TEXT&quot;},&quot;parent&quot;:{&quot;type&quot;:&quot;CHILD&quot;,&quot;parentId&quot;:&quot;a4b8a781-f1dc-4aec-9be5-367b2f04bde5&quot;,&quot;order&quot;:&quot;5&quot;}},&quot;841e0deb-1838-467b-95f2-51d6c82c2f4c&quot;:{&quot;type&quot;:&quot;FIGURE_OBJECT&quot;,&quot;id&quot;:&quot;841e0deb-1838-467b-95f2-51d6c82c2f4c&quot;,&quot;relativeTransform&quot;:{&quot;translate&quot;:{&quot;x&quot;:-47.5211226555955,&quot;y&quot;:0},&quot;rotate&quot;:0,&quot;skewX&quot;:0,&quot;scale&quot;:{&quot;x&quot;:1,&quot;y&quot;:1}},&quot;opacity&quot;:1,&quot;path&quot;:{&quot;type&quot;:&quot;POLY_LINE&quot;,&quot;points&quot;:[{&quot;x&quot;:479.1167245659142,&quot;y&quot;:-75.75027566472461},{&quot;x&quot;:238.5534896356957,&quot;y&quot;:-21.931763592594493},{&quot;x&quot;:123.42820620472935,&quot;y&quot;:145.04659250183602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473a55d-60fd-46c5-9f1c-1a35907eb791&quot;,&quot;order&quot;:&quot;9999999999999999995&quot;},&quot;connectorInfo&quot;:{&quot;connectedObjects&quot;:[],&quot;type&quot;:&quot;QUADRATIC&quot;,&quot;offset&quot;:{&quot;x&quot;:0,&quot;y&quot;:0},&quot;bending&quot;:0.1,&quot;firstElementIsHead&quot;:false,&quot;customized&quot;:true}},&quot;5fdbd256-bcdb-4f4f-ab70-0e73571b386a&quot;:{&quot;type&quot;:&quot;FIGURE_OBJECT&quot;,&quot;id&quot;:&quot;5fdbd256-bcdb-4f4f-ab70-0e73571b386a&quot;,&quot;relativeTransform&quot;:{&quot;translate&quot;:{&quot;x&quot;:-47.5211226555955,&quot;y&quot;:0},&quot;rotate&quot;:0,&quot;skewX&quot;:0,&quot;scale&quot;:{&quot;x&quot;:1,&quot;y&quot;:1}},&quot;opacity&quot;:1,&quot;path&quot;:{&quot;type&quot;:&quot;POLY_LINE&quot;,&quot;points&quot;:[{&quot;x&quot;:389.0518771485579,&quot;y&quot;:72.01507486999587},{&quot;x&quot;:536.5591280381707,&quot;y&quot;:114.80872753799409},{&quot;x&quot;:590.7056845469026,&quot;y&quot;:248.16748463635005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473a55d-60fd-46c5-9f1c-1a35907eb791&quot;,&quot;order&quot;:&quot;9999999999999999997&quot;},&quot;connectorInfo&quot;:{&quot;connectedObjects&quot;:[],&quot;type&quot;:&quot;QUADRATIC&quot;,&quot;offset&quot;:{&quot;x&quot;:0,&quot;y&quot;:0},&quot;bending&quot;:-0.1,&quot;firstElementIsHead&quot;:true,&quot;customized&quot;:true}},&quot;968341f0-2f6a-43f0-9bfa-7145368c4350&quot;:{&quot;type&quot;:&quot;FIGURE_OBJECT&quot;,&quot;id&quot;:&quot;968341f0-2f6a-43f0-9bfa-7145368c4350&quot;,&quot;relativeTransform&quot;:{&quot;translate&quot;:{&quot;x&quot;:-47.5211226555955,&quot;y&quot;:0},&quot;rotate&quot;:0,&quot;skewX&quot;:0,&quot;scale&quot;:{&quot;x&quot;:1,&quot;y&quot;:1}},&quot;opacity&quot;:1,&quot;path&quot;:{&quot;type&quot;:&quot;POLY_LINE&quot;,&quot;points&quot;:[{&quot;x&quot;:519.6912413109477,&quot;y&quot;:196.7003666920608},{&quot;x&quot;:574.4611624684034,&quot;y&quot;:207.5904541602576},{&quot;x&quot;:590.7056845469026,&quot;y&quot;:248.16748463635005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473a55d-60fd-46c5-9f1c-1a35907eb791&quot;,&quot;order&quot;:&quot;9999999999999999998&quot;},&quot;connectorInfo&quot;:{&quot;connectedObjects&quot;:[],&quot;type&quot;:&quot;QUADRATIC&quot;,&quot;offset&quot;:{&quot;x&quot;:0,&quot;y&quot;:0},&quot;bending&quot;:-0.1,&quot;firstElementIsHead&quot;:true,&quot;customized&quot;:true}},&quot;4ae8bcbf-b956-4edf-93df-e57fcdba3ec8&quot;:{&quot;type&quot;:&quot;FIGURE_OBJECT&quot;,&quot;id&quot;:&quot;4ae8bcbf-b956-4edf-93df-e57fcdba3ec8&quot;,&quot;relativeTransform&quot;:{&quot;translate&quot;:{&quot;x&quot;:0,&quot;y&quot;:0},&quot;rotate&quot;:0,&quot;skewX&quot;:0,&quot;scale&quot;:{&quot;x&quot;:1,&quot;y&quot;:1}},&quot;opacity&quot;:1,&quot;path&quot;:{&quot;type&quot;:&quot;POLY_LINE&quot;,&quot;points&quot;:[{&quot;x&quot;:475.0419588947988,&quot;y&quot;:376.79669397812023},{&quot;x&quot;:517.7389443652906,&quot;y&quot;:353.37732246810447},{&quot;x&quot;:543.1845618913072,&quot;y&quot;:310.8493028181682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473a55d-60fd-46c5-9f1c-1a35907eb791&quot;,&quot;order&quot;:&quot;9999999999999999999&quot;},&quot;connectorInfo&quot;:{&quot;connectedObjects&quot;:[{&quot;objectId&quot;:&quot;24f41fd4-73ee-4d0a-9601-ae0150543646&quot;,&quot;coordinates&quot;:{&quot;x&quot;:1,&quot;y&quot;:0.5}},{&quot;objectId&quot;:&quot;a86b8b4a-7947-4508-a20e-4d9affdd2634&quot;,&quot;coordinates&quot;:{&quot;x&quot;:0.5,&quot;y&quot;:1}}],&quot;type&quot;:&quot;QUADRATIC&quot;,&quot;offset&quot;:{&quot;x&quot;:0,&quot;y&quot;:0},&quot;bending&quot;:-0.1,&quot;firstElementIsHead&quot;:true,&quot;customized&quot;:true}},&quot;cf6376cf-0fe3-447c-876a-75718291cd64&quot;:{&quot;type&quot;:&quot;FIGURE_OBJECT&quot;,&quot;id&quot;:&quot;cf6376cf-0fe3-447c-876a-75718291cd64&quot;,&quot;relativeTransform&quot;:{&quot;translate&quot;:{&quot;x&quot;:525.9156730461623,&quot;y&quot;:39.971190265165234},&quot;rotate&quot;:0,&quot;skewX&quot;:0,&quot;scale&quot;:{&quot;x&quot;:1,&quot;y&quot;:1}},&quot;opacity&quot;:1,&quot;path&quot;:{&quot;type&quot;:&quot;POLY_LINE&quot;,&quot;points&quot;:[{&quot;x&quot;:48.998942095135476,&quot;y&quot;:74.30167448852497},{&quot;x&quot;:-48.998942095135476,&quot;y&quot;:-74.30167448852497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473a55d-60fd-46c5-9f1c-1a35907eb791&quot;,&quot;order&quot;:&quot;99999999999999999995&quot;},&quot;connectorInfo&quot;:{&quot;connectedObjects&quot;:[],&quot;type&quot;:&quot;LINE&quot;,&quot;offset&quot;:{&quot;x&quot;:0,&quot;y&quot;:0},&quot;bending&quot;:0.1,&quot;firstElementIsHead&quot;:true,&quot;customized&quot;:false}},&quot;151f5282-991c-43b2-b7d6-8f6a579934d2&quot;:{&quot;type&quot;:&quot;FIGURE_OBJECT&quot;,&quot;id&quot;:&quot;151f5282-991c-43b2-b7d6-8f6a579934d2&quot;,&quot;relativeTransform&quot;:{&quot;translate&quot;:{&quot;x&quot;:0,&quot;y&quot;:0},&quot;rotate&quot;:0,&quot;skewX&quot;:0,&quot;scale&quot;:{&quot;x&quot;:1,&quot;y&quot;:1}},&quot;opacity&quot;:1,&quot;path&quot;:{&quot;type&quot;:&quot;POLY_LINE&quot;,&quot;points&quot;:[{&quot;x&quot;:431.59560191031875,&quot;y&quot;:-48.55212856095842},{&quot;x&quot;:312.7696017731809,&quot;y&quot;:-14.240013279060143},{&quot;x&quot;:242.5666225637001,&quot;y&quot;:35.99008353614081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473a55d-60fd-46c5-9f1c-1a35907eb791&quot;,&quot;order&quot;:&quot;99999999999999999997&quot;},&quot;connectorInfo&quot;:{&quot;connectedObjects&quot;:[{&quot;objectId&quot;:&quot;024320f9-4731-4f2d-9812-85100a3a8a4d&quot;,&quot;coordinates&quot;:{&quot;x&quot;:0,&quot;y&quot;:0.5}}],&quot;type&quot;:&quot;QUADRATIC&quot;,&quot;offset&quot;:{&quot;x&quot;:0,&quot;y&quot;:0},&quot;bending&quot;:0.1,&quot;firstElementIsHead&quot;:true,&quot;customized&quot;:true}},&quot;70dcf065-5278-45f8-8925-562138e603b6&quot;:{&quot;type&quot;:&quot;FIGURE_OBJECT&quot;,&quot;id&quot;:&quot;70dcf065-5278-45f8-8925-562138e603b6&quot;,&quot;relativeTransform&quot;:{&quot;translate&quot;:{&quot;x&quot;:-564.1798372162675,&quot;y&quot;:-65.32896657549296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231.88532671738432,&quot;y&quot;:59.891373381705876},&quot;cornerRounding&quot;:{&quot;type&quot;:&quot;ARC_LENGTH&quot;,&quot;global&quot;:27.890057177647826},&quot;selectedObjectIds&quot;:[&quot;70dcf065-5278-45f8-8925-562138e603b6&quot;]},&quot;pathStyles&quot;:[{&quot;type&quot;:&quot;FILL&quot;,&quot;fillStyle&quot;:&quot;rgba(224, 244, 218, 1)&quot;},{&quot;type&quot;:&quot;STROKE&quot;,&quot;strokeStyle&quot;:&quot;rgba(53, 105, 32, 1)&quot;,&quot;lineWidth&quot;:2,&quot;lineJoin&quot;:&quot;round&quot;}],&quot;isLocked&quot;:false,&quot;parent&quot;:{&quot;type&quot;:&quot;CHILD&quot;,&quot;parentId&quot;:&quot;4473a55d-60fd-46c5-9f1c-1a35907eb791&quot;,&quot;order&quot;:&quot;99999999999999999999&quot;}},&quot;a00d3449-cfe4-411d-b4b9-ff3fc9d4965a&quot;:{&quot;type&quot;:&quot;FIGURE_OBJECT&quot;,&quot;id&quot;:&quot;a00d3449-cfe4-411d-b4b9-ff3fc9d4965a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Dejavu Sans&quot;,&quot;fontSize&quot;:14,&quot;color&quot;:&quot;rgb(0,0,0)&quot;,&quot;fontWeight&quot;:&quot;normal&quot;,&quot;fontStyle&quot;:&quot;normal&quot;,&quot;decoration&quot;:&quot;none&quot;,&quot;script&quot;:&quot;none&quot;},&quot;range&quot;:[0,23]}],&quot;text&quot;:&quot;epigenetic modifications&quot;}],&quot;verticalAlign&quot;:&quot;TOP&quot;,&quot;_lastCaretLocation&quot;:{&quot;lineIndex&quot;:0,&quot;runIndex&quot;:-1,&quot;charIndex&quot;:-1,&quot;endOfLine&quot;:true}},&quot;size&quot;:{&quot;x&quot;:204.0590875112982,&quot;y&quot;:16},&quot;targetSize&quot;:{&quot;x&quot;:204.0590875112982,&quot;y&quot;:2},&quot;format&quot;:&quot;BETTER_TEXT&quot;},&quot;parent&quot;:{&quot;type&quot;:&quot;CHILD&quot;,&quot;parentId&quot;:&quot;70dcf065-5278-45f8-8925-562138e603b6&quot;,&quot;order&quot;:&quot;5&quot;}},&quot;86d37a38-8af5-4ea8-9d21-210805e61448&quot;:{&quot;type&quot;:&quot;FIGURE_OBJECT&quot;,&quot;id&quot;:&quot;86d37a38-8af5-4ea8-9d21-210805e61448&quot;,&quot;relativeTransform&quot;:{&quot;translate&quot;:{&quot;x&quot;:0,&quot;y&quot;:0},&quot;rotate&quot;:0,&quot;skewX&quot;:0,&quot;scale&quot;:{&quot;x&quot;:1,&quot;y&quot;:1}},&quot;opacity&quot;:1,&quot;path&quot;:{&quot;type&quot;:&quot;POLY_LINE&quot;,&quot;points&quot;:[{&quot;x&quot;:-583.789636540461,&quot;y&quot;:344.9680904866714},{&quot;x&quot;:-723.6804328456279,&quot;y&quot;:191.568342615125},{&quot;x&quot;:-640.6203416736245,&quot;y&quot;:7.998651353079694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473a55d-60fd-46c5-9f1c-1a35907eb791&quot;,&quot;order&quot;:&quot;999999999999999999995&quot;},&quot;connectorInfo&quot;:{&quot;connectedObjects&quot;:[{&quot;objectId&quot;:&quot;c28cc5d4-27a3-4478-b5bd-2bebc1ab9c82&quot;,&quot;coordinates&quot;:{&quot;x&quot;:0.5,&quot;y&quot;:0}}],&quot;type&quot;:&quot;QUADRATIC&quot;,&quot;offset&quot;:{&quot;x&quot;:0,&quot;y&quot;:0},&quot;bending&quot;:-0.1,&quot;firstElementIsHead&quot;:true,&quot;customized&quot;:true}},&quot;95dff163-4b9a-4d42-857c-937f65dcccce&quot;:{&quot;type&quot;:&quot;FIGURE_OBJECT&quot;,&quot;id&quot;:&quot;95dff163-4b9a-4d42-857c-937f65dcccce&quot;,&quot;relativeTransform&quot;:{&quot;translate&quot;:{&quot;x&quot;:0,&quot;y&quot;:0},&quot;rotate&quot;:0,&quot;skewX&quot;:0,&quot;scale&quot;:{&quot;x&quot;:1,&quot;y&quot;:1}},&quot;opacity&quot;:1,&quot;path&quot;:{&quot;type&quot;:&quot;POLY_LINE&quot;,&quot;points&quot;:[{&quot;x&quot;:-583.789636540461,&quot;y&quot;:344.9680904866714},{&quot;x&quot;:-703.9658412155826,&quot;y&quot;:206.81516607447907},{&quot;x&quot;:-640.6195971339598,&quot;y&quot;:67.06524419276124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473a55d-60fd-46c5-9f1c-1a35907eb791&quot;,&quot;order&quot;:&quot;999999999999999999997&quot;},&quot;connectorInfo&quot;:{&quot;connectedObjects&quot;:[{&quot;objectId&quot;:&quot;c28cc5d4-27a3-4478-b5bd-2bebc1ab9c82&quot;,&quot;coordinates&quot;:{&quot;x&quot;:0.5,&quot;y&quot;:0}},{&quot;objectId&quot;:&quot;86e0a0ad-f266-4897-8a3d-427690c467c3&quot;,&quot;coordinates&quot;:{&quot;x&quot;:0,&quot;y&quot;:0.5}}],&quot;type&quot;:&quot;QUADRATIC&quot;,&quot;offset&quot;:{&quot;x&quot;:0,&quot;y&quot;:0},&quot;bending&quot;:-0.1,&quot;firstElementIsHead&quot;:true,&quot;customized&quot;:true}},&quot;246405b0-0324-4880-8420-c0bc238b16cb&quot;:{&quot;type&quot;:&quot;FIGURE_OBJECT&quot;,&quot;id&quot;:&quot;246405b0-0324-4880-8420-c0bc238b16cb&quot;,&quot;relativeTransform&quot;:{&quot;translate&quot;:{&quot;x&quot;:0,&quot;y&quot;:0},&quot;rotate&quot;:0,&quot;skewX&quot;:0,&quot;scale&quot;:{&quot;x&quot;:1,&quot;y&quot;:1}},&quot;opacity&quot;:1,&quot;path&quot;:{&quot;type&quot;:&quot;POLY_LINE&quot;,&quot;points&quot;:[{&quot;x&quot;:-583.789636540461,&quot;y&quot;:344.9680904866714},{&quot;x&quot;:-669.417370020684,&quot;y&quot;:238.9375094635905},{&quot;x&quot;:-640.620006956169,&quot;y&quot;:142.72574668595072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473a55d-60fd-46c5-9f1c-1a35907eb791&quot;,&quot;order&quot;:&quot;999999999999999999998&quot;},&quot;connectorInfo&quot;:{&quot;connectedObjects&quot;:[{&quot;objectId&quot;:&quot;c28cc5d4-27a3-4478-b5bd-2bebc1ab9c82&quot;,&quot;coordinates&quot;:{&quot;x&quot;:0.5,&quot;y&quot;:0}}],&quot;type&quot;:&quot;QUADRATIC&quot;,&quot;offset&quot;:{&quot;x&quot;:0,&quot;y&quot;:0},&quot;bending&quot;:-0.1,&quot;firstElementIsHead&quot;:true,&quot;customized&quot;:true}},&quot;574f4701-1e72-44d7-91e6-cec3566282d8&quot;:{&quot;type&quot;:&quot;FIGURE_OBJECT&quot;,&quot;id&quot;:&quot;574f4701-1e72-44d7-91e6-cec3566282d8&quot;,&quot;relativeTransform&quot;:{&quot;translate&quot;:{&quot;x&quot;:0,&quot;y&quot;:0},&quot;rotate&quot;:0,&quot;skewX&quot;:0,&quot;scale&quot;:{&quot;x&quot;:1,&quot;y&quot;:1}},&quot;opacity&quot;:1,&quot;path&quot;:{&quot;type&quot;:&quot;POLY_LINE&quot;,&quot;points&quot;:[{&quot;x&quot;:-483.7388656569644,&quot;y&quot;:-2.6529937568683017},{&quot;x&quot;:-444.921430346622,&quot;y&quot;:60.43749188706511},{&quot;x&quot;:-430.9026046757109,&quot;y&quot;:207.01302937120235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473a55d-60fd-46c5-9f1c-1a35907eb791&quot;,&quot;order&quot;:&quot;999999999999999999999&quot;},&quot;connectorInfo&quot;:{&quot;connectedObjects&quot;:[{&quot;objectId&quot;:&quot;587f8b8f-5214-4cf8-84de-26f4316924fb&quot;,&quot;coordinates&quot;:{&quot;x&quot;:0.5,&quot;y&quot;:0}}],&quot;type&quot;:&quot;QUADRATIC&quot;,&quot;offset&quot;:{&quot;x&quot;:0,&quot;y&quot;:0},&quot;bending&quot;:-0.1,&quot;firstElementIsHead&quot;:false,&quot;customized&quot;:true}},&quot;59c62db0-1823-4df3-8186-0b59718f2698&quot;:{&quot;type&quot;:&quot;FIGURE_OBJECT&quot;,&quot;id&quot;:&quot;59c62db0-1823-4df3-8186-0b59718f2698&quot;,&quot;relativeTransform&quot;:{&quot;translate&quot;:{&quot;x&quot;:0,&quot;y&quot;:0},&quot;rotate&quot;:0,&quot;skewX&quot;:0,&quot;scale&quot;:{&quot;x&quot;:1,&quot;y&quot;:1}},&quot;opacity&quot;:1,&quot;path&quot;:{&quot;type&quot;:&quot;POLY_LINE&quot;,&quot;points&quot;:[{&quot;x&quot;:-487.73898613328964,&quot;y&quot;:67.06524419276124},{&quot;x&quot;:-444.77945740725426,&quot;y&quot;:109.43375864100858},{&quot;x&quot;:-430.7514481344105,&quot;y&quot;:206.6393579535777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473a55d-60fd-46c5-9f1c-1a35907eb791&quot;,&quot;order&quot;:&quot;9999999999999999999991&quot;},&quot;connectorInfo&quot;:{&quot;connectedObjects&quot;:[{&quot;objectId&quot;:&quot;86e0a0ad-f266-4897-8a3d-427690c467c3&quot;,&quot;coordinates&quot;:{&quot;x&quot;:1,&quot;y&quot;:0.5}}],&quot;type&quot;:&quot;QUADRATIC&quot;,&quot;offset&quot;:{&quot;x&quot;:0,&quot;y&quot;:0},&quot;bending&quot;:-0.1,&quot;firstElementIsHead&quot;:true,&quot;customized&quot;:true}},&quot;872cad54-6e55-4c22-8959-931afbbbe76c&quot;:{&quot;type&quot;:&quot;FIGURE_OBJECT&quot;,&quot;id&quot;:&quot;872cad54-6e55-4c22-8959-931afbbbe76c&quot;,&quot;relativeTransform&quot;:{&quot;translate&quot;:{&quot;x&quot;:0,&quot;y&quot;:0},&quot;rotate&quot;:0,&quot;skewX&quot;:0,&quot;scale&quot;:{&quot;x&quot;:1,&quot;y&quot;:1}},&quot;opacity&quot;:1,&quot;path&quot;:{&quot;type&quot;:&quot;POLY_LINE&quot;,&quot;points&quot;:[{&quot;x&quot;:-485.7387417003616,&quot;y&quot;:134.78302461189233},{&quot;x&quot;:-443.08024806211586,&quot;y&quot;:163.3876947276646},{&quot;x&quot;:-430.9026046757109,&quot;y&quot;:207.01302937120235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473a55d-60fd-46c5-9f1c-1a35907eb791&quot;,&quot;order&quot;:&quot;9999999999999999999997&quot;},&quot;connectorInfo&quot;:{&quot;connectedObjects&quot;:[{&quot;objectId&quot;:&quot;587f8b8f-5214-4cf8-84de-26f4316924fb&quot;,&quot;coordinates&quot;:{&quot;x&quot;:0.5,&quot;y&quot;:0}}],&quot;type&quot;:&quot;QUADRATIC&quot;,&quot;offset&quot;:{&quot;x&quot;:0,&quot;y&quot;:0},&quot;bending&quot;:-0.1,&quot;firstElementIsHead&quot;:false,&quot;customized&quot;:true}},&quot;be34c5d2-99bb-4a33-be92-7d07076dc939&quot;:{&quot;type&quot;:&quot;FIGURE_OBJECT&quot;,&quot;id&quot;:&quot;be34c5d2-99bb-4a33-be92-7d07076dc939&quot;,&quot;relativeTransform&quot;:{&quot;translate&quot;:{&quot;x&quot;:-765.2021602974467,&quot;y&quot;:156.0647057456223},&quot;rotate&quot;:-1.5707963267948966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570.8580698490503,&quot;y&quot;:32.933304513493134},&quot;cornerRounding&quot;:{&quot;type&quot;:&quot;ARC_LENGTH&quot;,&quot;global&quot;:3.5571202751836655}},&quot;pathStyles&quot;:[{&quot;type&quot;:&quot;FILL&quot;,&quot;fillStyle&quot;:&quot;rgba(148,196,125,1)&quot;},{&quot;type&quot;:&quot;STROKE&quot;,&quot;strokeStyle&quot;:&quot;rgba(90,170,70,1)&quot;,&quot;lineWidth&quot;:1.1322665499357667,&quot;lineJoin&quot;:&quot;round&quot;}],&quot;isLocked&quot;:false,&quot;parent&quot;:{&quot;type&quot;:&quot;CHILD&quot;,&quot;parentId&quot;:&quot;4473a55d-60fd-46c5-9f1c-1a35907eb791&quot;,&quot;order&quot;:&quot;9999999999999999999998&quot;}},&quot;74baf96d-6f94-4d67-a468-5986ab8fbe3f&quot;:{&quot;type&quot;:&quot;FIGURE_OBJECT&quot;,&quot;id&quot;:&quot;74baf96d-6f94-4d67-a468-5986ab8fbe3f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Dejavu Sans&quot;,&quot;fontSize&quot;:20,&quot;color&quot;:&quot;rgba(255,255,255,1)&quot;,&quot;fontWeight&quot;:&quot;normal&quot;,&quot;fontStyle&quot;:&quot;normal&quot;,&quot;decoration&quot;:&quot;none&quot;,&quot;script&quot;:&quot;none&quot;},&quot;range&quot;:[0,17]}],&quot;text&quot;:&quot;GENETIC BACKGROUND&quot;}],&quot;verticalAlign&quot;:&quot;TOP&quot;,&quot;_lastCaretLocation&quot;:{&quot;lineIndex&quot;:0,&quot;runIndex&quot;:-1,&quot;charIndex&quot;:-1,&quot;endOfLine&quot;:true}},&quot;size&quot;:{&quot;x&quot;:502.3551014671642,&quot;y&quot;:24},&quot;targetSize&quot;:{&quot;x&quot;:502.3551014671642,&quot;y&quot;:2},&quot;format&quot;:&quot;BETTER_TEXT&quot;},&quot;parent&quot;:{&quot;type&quot;:&quot;CHILD&quot;,&quot;parentId&quot;:&quot;be34c5d2-99bb-4a33-be92-7d07076dc939&quot;,&quot;order&quot;:&quot;5&quot;}},&quot;0e9caef5-27b6-4538-a097-ef2971f58310&quot;:{&quot;type&quot;:&quot;FIGURE_OBJECT&quot;,&quot;id&quot;:&quot;0e9caef5-27b6-4538-a097-ef2971f58310&quot;,&quot;relativeTransform&quot;:{&quot;translate&quot;:{&quot;x&quot;:-523.8264816160157,&quot;y&quot;:155.9747045044511},&quot;rotate&quot;:-1.5707963267948966,&quot;skewX&quot;:1.9721522630525295e-31,&quot;scale&quot;:{&quot;x&quot;:1,&quot;y&quot;:1}},&quot;layout&quot;:{&quot;sizeRatio&quot;:{&quot;x&quot;:0.88,&quot;y&quot;:0.88},&quot;keepAspectRatio&quot;:false},&quot;opacity&quot;:1,&quot;path&quot;:{&quot;type&quot;:&quot;RECT&quot;,&quot;size&quot;:{&quot;x&quot;:570.8580698490503,&quot;y&quot;:441.94858671370673},&quot;cornerRounding&quot;:{&quot;type&quot;:&quot;ARC_LENGTH&quot;,&quot;global&quot;:3.5571202751836655}},&quot;pathStyles&quot;:[{&quot;type&quot;:&quot;FILL&quot;,&quot;fillStyle&quot;:&quot;rgba(230,238,224,1)&quot;},{&quot;type&quot;:&quot;STROKE&quot;,&quot;strokeStyle&quot;:&quot;rgba(6,148,142,1)&quot;,&quot;lineWidth&quot;:1.1322665499357667,&quot;lineJoin&quot;:&quot;round&quot;}],&quot;isLocked&quot;:false,&quot;parent&quot;:{&quot;type&quot;:&quot;CHILD&quot;,&quot;parentId&quot;:&quot;4473a55d-60fd-46c5-9f1c-1a35907eb791&quot;,&quot;order&quot;:&quot;4&quot;}},&quot;3aa6d62a-78d5-439c-b4e9-2a8827245aa3&quot;:{&quot;type&quot;:&quot;FIGURE_OBJECT&quot;,&quot;id&quot;:&quot;3aa6d62a-78d5-439c-b4e9-2a8827245aa3&quot;,&quot;relativeTransform&quot;:{&quot;translate&quot;:{&quot;x&quot;:0,&quot;y&quot;:0},&quot;rotate&quot;:0},&quot;text&quot;:{&quot;textData&quot;:{&quot;lineSpacing&quot;:&quot;normal&quot;,&quot;alignment&quot;:&quot;center&quot;,&quot;lines&quot;:[{&quot;runs&quot;:[],&quot;text&quot;:&quot;&quot;,&quot;baseStyle&quot;:{&quot;fontFamily&quot;:&quot;Dejavu Sans&quot;,&quot;fontSize&quot;:20,&quot;color&quot;:&quot;rgba(255,255,255,1)&quot;,&quot;fontWeight&quot;:&quot;normal&quot;,&quot;fontStyle&quot;:&quot;normal&quot;,&quot;decoration&quot;:&quot;none&quot;,&quot;script&quot;:&quot;none&quot;}}],&quot;verticalAlign&quot;:&quot;TOP&quot;,&quot;_lastCaretLocation&quot;:{&quot;lineIndex&quot;:0,&quot;runIndex&quot;:-1,&quot;charIndex&quot;:-1,&quot;endOfLine&quot;:true}},&quot;size&quot;:{&quot;x&quot;:502.3551014671642,&quot;y&quot;:24},&quot;targetSize&quot;:{&quot;x&quot;:502.3551014671642,&quot;y&quot;:2},&quot;format&quot;:&quot;BETTER_TEXT&quot;},&quot;parent&quot;:{&quot;type&quot;:&quot;CHILD&quot;,&quot;parentId&quot;:&quot;0e9caef5-27b6-4538-a097-ef2971f58310&quot;,&quot;order&quot;:&quot;5&quot;}},&quot;fe781206-e3d0-440e-8dca-927c06f6e0a8&quot;:{&quot;type&quot;:&quot;FIGURE_OBJECT&quot;,&quot;id&quot;:&quot;fe781206-e3d0-440e-8dca-927c06f6e0a8&quot;,&quot;relativeTransform&quot;:{&quot;translate&quot;:{&quot;x&quot;:-0.6784625056031075,&quot;y&quot;:112.36153026820426},&quot;rotate&quot;:0},&quot;opacity&quot;:1,&quot;path&quot;:{&quot;type&quot;:&quot;POLY_LINE&quot;,&quot;points&quot;:[{&quot;x&quot;:-300.6078802328725,&quot;y&quot;:124.0317980574662},{&quot;x&quot;:-246.45398781824005,&quot;y&quot;:124.0317980574662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5,&quot;lineJoin&quot;:&quot;round&quot;}],&quot;pathMarkers&quot;:{&quot;markerEnd&quot;:{&quot;type&quot;:&quot;PATH&quot;,&quot;units&quot;:{&quot;type&quot;:&quot;STROKE_WIDTH&quot;,&quot;scale&quot;:0.9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473a55d-60fd-46c5-9f1c-1a35907eb791&quot;,&quot;order&quot;:&quot;9999999999999999999999&quot;},&quot;connectorInfo&quot;:{&quot;connectedObjects&quot;:[],&quot;type&quot;:&quot;LINE&quot;,&quot;offset&quot;:{&quot;x&quot;:0,&quot;y&quot;:0},&quot;bending&quot;:0.1,&quot;firstElementIsHead&quot;:false,&quot;customized&quot;:false}},&quot;1f3bc326-a70b-4057-b093-7ceba2f11335&quot;:{&quot;type&quot;:&quot;FIGURE_OBJECT&quot;,&quot;id&quot;:&quot;1f3bc326-a70b-4057-b093-7ceba2f11335&quot;,&quot;relativeTransform&quot;:{&quot;translate&quot;:{&quot;x&quot;:-179.48337392199366,&quot;y&quot;:0},&quot;rotate&quot;:0,&quot;skewX&quot;:0,&quot;scale&quot;:{&quot;x&quot;:1,&quot;y&quot;:1}},&quot;opacity&quot;:1,&quot;path&quot;:{&quot;type&quot;:&quot;POLY_LINE&quot;,&quot;points&quot;:[{&quot;x&quot;:-66.9706138962464,&quot;y&quot;:-63.905746868175044},{&quot;x&quot;:-121.80252780693155,&quot;y&quot;:-65.32896657549296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5,&quot;lineJoin&quot;:&quot;round&quot;,&quot;dashArray&quot;:[0]}],&quot;pathMarkers&quot;:{&quot;markerEnd&quot;:{&quot;type&quot;:&quot;PATH&quot;,&quot;units&quot;:{&quot;type&quot;:&quot;STROKE_WIDTH&quot;,&quot;scale&quot;:0.9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473a55d-60fd-46c5-9f1c-1a35907eb791&quot;,&quot;order&quot;:&quot;99999999999999999999995&quot;},&quot;connectorInfo&quot;:{&quot;connectedObjects&quot;:[],&quot;type&quot;:&quot;LINE&quot;,&quot;offset&quot;:{&quot;x&quot;:0,&quot;y&quot;:0},&quot;bending&quot;:0.1,&quot;firstElementIsHead&quot;:true,&quot;customized&quot;:false}},&quot;181320e3-c925-4cc4-b4b3-576637107b50&quot;:{&quot;type&quot;:&quot;FIGURE_OBJECT&quot;,&quot;id&quot;:&quot;181320e3-c925-4cc4-b4b3-576637107b50&quot;,&quot;relativeTransform&quot;:{&quot;translate&quot;:{&quot;x&quot;:-547.4906086680913,&quot;y&quot;:-249.18384716336055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273.5815942385957,&quot;y&quot;:51.01690610719879},&quot;cornerRounding&quot;:{&quot;type&quot;:&quot;ARC_LENGTH&quot;,&quot;global&quot;:27.890057177647826},&quot;selectedObjectIds&quot;:[&quot;70dcf065-5278-45f8-8925-562138e603b6&quot;]},&quot;pathStyles&quot;:[{&quot;type&quot;:&quot;FILL&quot;,&quot;fillStyle&quot;:&quot;rgba(244, 224, 250, 1)&quot;},{&quot;type&quot;:&quot;STROKE&quot;,&quot;strokeStyle&quot;:&quot;rgba(84, 25, 71, 1)&quot;,&quot;lineWidth&quot;:2,&quot;lineJoin&quot;:&quot;round&quot;}],&quot;isLocked&quot;:false,&quot;parent&quot;:{&quot;type&quot;:&quot;CHILD&quot;,&quot;parentId&quot;:&quot;4473a55d-60fd-46c5-9f1c-1a35907eb791&quot;,&quot;order&quot;:&quot;99999999999999999999997&quot;}},&quot;b831440a-b519-46b1-b710-3a738788aebf&quot;:{&quot;type&quot;:&quot;FIGURE_OBJECT&quot;,&quot;id&quot;:&quot;b831440a-b519-46b1-b710-3a738788aebf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Dejavu Sans&quot;,&quot;fontSize&quot;:18.666666666666664,&quot;color&quot;:&quot;rgb(0,0,0)&quot;,&quot;fontWeight&quot;:&quot;normal&quot;,&quot;fontStyle&quot;:&quot;normal&quot;,&quot;decoration&quot;:&quot;none&quot;,&quot;script&quot;:&quot;none&quot;},&quot;range&quot;:[0,14]}],&quot;text&quot;:&quot;solar radiation&quot;}],&quot;verticalAlign&quot;:&quot;TOP&quot;,&quot;_lastCaretLocation&quot;:{&quot;lineIndex&quot;:0,&quot;runIndex&quot;:-1,&quot;charIndex&quot;:-1,&quot;endOfLine&quot;:true}},&quot;size&quot;:{&quot;x&quot;:240.75180292996419,&quot;y&quot;:21},&quot;targetSize&quot;:{&quot;x&quot;:240.75180292996419,&quot;y&quot;:2},&quot;format&quot;:&quot;BETTER_TEXT&quot;},&quot;parent&quot;:{&quot;type&quot;:&quot;CHILD&quot;,&quot;parentId&quot;:&quot;181320e3-c925-4cc4-b4b3-576637107b50&quot;,&quot;order&quot;:&quot;5&quot;}},&quot;67931147-05e0-4813-bfe3-11daf7d1bdbe&quot;:{&quot;type&quot;:&quot;FIGURE_OBJECT&quot;,&quot;id&quot;:&quot;67931147-05e0-4813-bfe3-11daf7d1bdbe&quot;,&quot;relativeTransform&quot;:{&quot;translate&quot;:{&quot;x&quot;:-146.465276916057,&quot;y&quot;:-249.18385915984584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273.5815942385957,&quot;y&quot;:51.017650652949975},&quot;cornerRounding&quot;:{&quot;type&quot;:&quot;ARC_LENGTH&quot;,&quot;global&quot;:27.890057177647826},&quot;selectedObjectIds&quot;:[&quot;70dcf065-5278-45f8-8925-562138e603b6&quot;]},&quot;pathStyles&quot;:[{&quot;type&quot;:&quot;FILL&quot;,&quot;fillStyle&quot;:&quot;rgba(244, 224, 250, 1)&quot;},{&quot;type&quot;:&quot;STROKE&quot;,&quot;strokeStyle&quot;:&quot;rgba(84, 25, 71, 1)&quot;,&quot;lineWidth&quot;:2,&quot;lineJoin&quot;:&quot;round&quot;}],&quot;isLocked&quot;:false,&quot;parent&quot;:{&quot;type&quot;:&quot;CHILD&quot;,&quot;parentId&quot;:&quot;4473a55d-60fd-46c5-9f1c-1a35907eb791&quot;,&quot;order&quot;:&quot;99999999999999999999998&quot;}},&quot;6287999a-9ce2-49dc-8206-c6acee3f0e6a&quot;:{&quot;type&quot;:&quot;FIGURE_OBJECT&quot;,&quot;id&quot;:&quot;6287999a-9ce2-49dc-8206-c6acee3f0e6a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Dejavu Sans&quot;,&quot;fontSize&quot;:18.666666666666664,&quot;color&quot;:&quot;rgb(0,0,0)&quot;,&quot;fontWeight&quot;:&quot;normal&quot;,&quot;fontStyle&quot;:&quot;normal&quot;,&quot;decoration&quot;:&quot;none&quot;,&quot;script&quot;:&quot;none&quot;},&quot;range&quot;:[0,7]}],&quot;text&quot;:&quot;humidity&quot;}],&quot;verticalAlign&quot;:&quot;TOP&quot;,&quot;_lastCaretLocation&quot;:{&quot;lineIndex&quot;:0,&quot;runIndex&quot;:-1,&quot;charIndex&quot;:-1,&quot;endOfLine&quot;:true}},&quot;size&quot;:{&quot;x&quot;:240.75180292996419,&quot;y&quot;:21},&quot;targetSize&quot;:{&quot;x&quot;:240.75180292996419,&quot;y&quot;:2},&quot;format&quot;:&quot;BETTER_TEXT&quot;},&quot;parent&quot;:{&quot;type&quot;:&quot;CHILD&quot;,&quot;parentId&quot;:&quot;67931147-05e0-4813-bfe3-11daf7d1bdbe&quot;,&quot;order&quot;:&quot;5&quot;}},&quot;f0540982-e33c-46c6-bc75-e3ab0485d26f&quot;:{&quot;type&quot;:&quot;FIGURE_OBJECT&quot;,&quot;id&quot;:&quot;f0540982-e33c-46c6-bc75-e3ab0485d26f&quot;,&quot;relativeTransform&quot;:{&quot;translate&quot;:{&quot;x&quot;:220.5095891645504,&quot;y&quot;:-249.18388007957543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273.5815942385957,&quot;y&quot;:51.01716156144773},&quot;cornerRounding&quot;:{&quot;type&quot;:&quot;ARC_LENGTH&quot;,&quot;global&quot;:27.890057177647826},&quot;selectedObjectIds&quot;:[&quot;70dcf065-5278-45f8-8925-562138e603b6&quot;]},&quot;pathStyles&quot;:[{&quot;type&quot;:&quot;FILL&quot;,&quot;fillStyle&quot;:&quot;rgba(244, 224, 250, 1)&quot;},{&quot;type&quot;:&quot;STROKE&quot;,&quot;strokeStyle&quot;:&quot;rgba(84, 25, 71, 1)&quot;,&quot;lineWidth&quot;:2,&quot;lineJoin&quot;:&quot;round&quot;}],&quot;isLocked&quot;:false,&quot;parent&quot;:{&quot;type&quot;:&quot;CHILD&quot;,&quot;parentId&quot;:&quot;4473a55d-60fd-46c5-9f1c-1a35907eb791&quot;,&quot;order&quot;:&quot;99999999999999999999999&quot;}},&quot;038d486d-5f3a-4637-84ab-55b2619cabba&quot;:{&quot;type&quot;:&quot;FIGURE_OBJECT&quot;,&quot;id&quot;:&quot;038d486d-5f3a-4637-84ab-55b2619cabba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Dejavu Sans&quot;,&quot;fontSize&quot;:18.666666666666664,&quot;color&quot;:&quot;rgb(0,0,0)&quot;,&quot;fontWeight&quot;:&quot;normal&quot;,&quot;fontStyle&quot;:&quot;normal&quot;,&quot;decoration&quot;:&quot;none&quot;,&quot;script&quot;:&quot;none&quot;},&quot;range&quot;:[0,12]}],&quot;text&quot;:&quot;air pollution&quot;}],&quot;verticalAlign&quot;:&quot;TOP&quot;,&quot;_lastCaretLocation&quot;:{&quot;lineIndex&quot;:0,&quot;runIndex&quot;:-1,&quot;charIndex&quot;:-1,&quot;endOfLine&quot;:true}},&quot;size&quot;:{&quot;x&quot;:240.75180292996419,&quot;y&quot;:21},&quot;targetSize&quot;:{&quot;x&quot;:240.75180292996419,&quot;y&quot;:2},&quot;format&quot;:&quot;BETTER_TEXT&quot;},&quot;parent&quot;:{&quot;type&quot;:&quot;CHILD&quot;,&quot;parentId&quot;:&quot;f0540982-e33c-46c6-bc75-e3ab0485d26f&quot;,&quot;order&quot;:&quot;5&quot;}},&quot;6141fb33-ae41-43b0-b6e3-66907be95a1a&quot;:{&quot;type&quot;:&quot;FIGURE_OBJECT&quot;,&quot;id&quot;:&quot;6141fb33-ae41-43b0-b6e3-66907be95a1a&quot;,&quot;relativeTransform&quot;:{&quot;translate&quot;:{&quot;x&quot;:561.7226275167263,&quot;y&quot;:-251.27940650885392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273.5815942385957,&quot;y&quot;:52.954545454545446},&quot;cornerRounding&quot;:{&quot;type&quot;:&quot;ARC_LENGTH&quot;,&quot;global&quot;:27.890057177647826},&quot;selectedObjectIds&quot;:[&quot;70dcf065-5278-45f8-8925-562138e603b6&quot;]},&quot;pathStyles&quot;:[{&quot;type&quot;:&quot;FILL&quot;,&quot;fillStyle&quot;:&quot;rgba(244, 224, 250, 1)&quot;},{&quot;type&quot;:&quot;STROKE&quot;,&quot;strokeStyle&quot;:&quot;rgba(84, 25, 71, 1)&quot;,&quot;lineWidth&quot;:2,&quot;lineJoin&quot;:&quot;round&quot;}],&quot;isLocked&quot;:false,&quot;parent&quot;:{&quot;type&quot;:&quot;CHILD&quot;,&quot;parentId&quot;:&quot;4473a55d-60fd-46c5-9f1c-1a35907eb791&quot;,&quot;order&quot;:&quot;999999999999999999999997&quot;}},&quot;1114cc3a-cfe3-45e4-9beb-8a32b189cb2d&quot;:{&quot;type&quot;:&quot;FIGURE_OBJECT&quot;,&quot;id&quot;:&quot;1114cc3a-cfe3-45e4-9beb-8a32b189cb2d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Dejavu Sans&quot;,&quot;fontSize&quot;:18.666666666666664,&quot;color&quot;:&quot;rgb(0,0,0)&quot;,&quot;fontWeight&quot;:&quot;normal&quot;,&quot;fontStyle&quot;:&quot;normal&quot;,&quot;decoration&quot;:&quot;none&quot;,&quot;script&quot;:&quot;none&quot;},&quot;range&quot;:[0,27]}],&quot;text&quot;:&quot;circadian rythm disturbances&quot;}],&quot;verticalAlign&quot;:&quot;TOP&quot;,&quot;_lastCaretLocation&quot;:{&quot;lineIndex&quot;:0,&quot;runIndex&quot;:-1,&quot;charIndex&quot;:-1,&quot;endOfLine&quot;:true}},&quot;size&quot;:{&quot;x&quot;:240.75180292996419,&quot;y&quot;:42.093333333333334},&quot;targetSize&quot;:{&quot;x&quot;:240.75180292996419,&quot;y&quot;:2},&quot;format&quot;:&quot;BETTER_TEXT&quot;},&quot;parent&quot;:{&quot;type&quot;:&quot;CHILD&quot;,&quot;parentId&quot;:&quot;6141fb33-ae41-43b0-b6e3-66907be95a1a&quot;,&quot;order&quot;:&quot;5&quot;}},&quot;6b74fc9c-a9c3-4966-b312-e24381899d39&quot;:{&quot;id&quot;:&quot;6b74fc9c-a9c3-4966-b312-e24381899d39&quot;,&quot;name&quot;:&quot;Sleeping person (adult)&quot;,&quot;displayName&quot;:&quot;&quot;,&quot;type&quot;:&quot;FIGURE_OBJECT&quot;,&quot;relativeTransform&quot;:{&quot;translate&quot;:{&quot;x&quot;:561.7234510184937,&quot;y&quot;:-306.2744889206059},&quot;rotate&quot;:0,&quot;skewX&quot;:0,&quot;scale&quot;:{&quot;x&quot;:0.6550167260697027,&quot;y&quot;:0.6550167260697027}},&quot;image&quot;:{&quot;url&quot;:&quot;https://icons.biorender.com/biorender/5c5214471b95ce1500de7ca3/20190130211805/image/sleeping-person-adult.png&quot;,&quot;fallbackUrl&quot;:&quot;https://res.cloudinary.com/dlcjuc3ej/image/upload/v1548883085/zskdjqwnbokquh6scg8v.svg#/keystone/api/icons/5c5214471b95ce1500de7ca3/20190130211805/image/sleeping-person-adult.svg&quot;,&quot;isPremium&quot;:false,&quot;size&quot;:{&quot;x&quot;:400,&quot;y&quot;:134.25742574257427}},&quot;source&quot;:{&quot;id&quot;:&quot;5c5214471b95ce1500de7ca3&quot;,&quot;type&quot;:&quot;ASSETS&quot;},&quot;isPremium&quot;:false,&quot;parent&quot;:{&quot;type&quot;:&quot;CHILD&quot;,&quot;parentId&quot;:&quot;4473a55d-60fd-46c5-9f1c-1a35907eb791&quot;,&quot;order&quot;:&quot;999999999999999999999999&quot;}},&quot;f3004668-3db9-437a-aee8-c567c2de6fe5&quot;:{&quot;id&quot;:&quot;f3004668-3db9-437a-aee8-c567c2de6fe5&quot;,&quot;name&quot;:&quot;Factory&quot;,&quot;displayName&quot;:&quot;&quot;,&quot;type&quot;:&quot;FIGURE_OBJECT&quot;,&quot;relativeTransform&quot;:{&quot;translate&quot;:{&quot;x&quot;:220.51028960983825,&quot;y&quot;:-324.8877274929972},&quot;rotate&quot;:0,&quot;skewX&quot;:0,&quot;scale&quot;:{&quot;x&quot;:0.4157138060091385,&quot;y&quot;:0.3103962561735757}},&quot;image&quot;:{&quot;url&quot;:&quot;https://icons.biorender.com/biorender/5b324506282ae7001449fa0b/20180626135622/image/factory.png&quot;,&quot;fallbackUrl&quot;:&quot;https://res.cloudinary.com/dlcjuc3ej/image/upload/v1530021382/nozqfmvtii8oqrvtsfs3.svg#/keystone/api/icons/5b324506282ae7001449fa0b/20180626135622/image/factory.svg&quot;,&quot;isPremium&quot;:false,&quot;size&quot;:{&quot;x&quot;:300,&quot;y&quot;:316.9811320754717}},&quot;source&quot;:{&quot;id&quot;:&quot;5b324506282ae7001449fa0b&quot;,&quot;type&quot;:&quot;ASSETS&quot;},&quot;isPremium&quot;:false,&quot;parent&quot;:{&quot;type&quot;:&quot;CHILD&quot;,&quot;parentId&quot;:&quot;4473a55d-60fd-46c5-9f1c-1a35907eb791&quot;,&quot;order&quot;:&quot;9999999999999999999999995&quot;}},&quot;7715a560-8e35-4034-bb34-137049b8ac10&quot;:{&quot;id&quot;:&quot;7715a560-8e35-4034-bb34-137049b8ac10&quot;,&quot;name&quot;:&quot;Vapor&quot;,&quot;displayName&quot;:&quot;&quot;,&quot;type&quot;:&quot;FIGURE_OBJECT&quot;,&quot;relativeTransform&quot;:{&quot;translate&quot;:{&quot;x&quot;:-140.9824166796067,&quot;y&quot;:-330.7759959819378},&quot;rotate&quot;:0,&quot;skewX&quot;:0,&quot;scale&quot;:{&quot;x&quot;:1.760910755327326,&quot;y&quot;:1.760910755327326}},&quot;image&quot;:{&quot;url&quot;:&quot;https://icons.biorender.com/biorender/638a9bd6c5866a002194135d/vapor.png&quot;,&quot;fallbackUrl&quot;:&quot;https://res.cloudinary.com/dlcjuc3ej/image/upload/v1670028244/kworff7ihzyeobwbz2ex.svg#/keystone/api/icons/638a9bd6c5866a002194135d/vapor.svg#/keystone/api/icons/638a9bd6c5866a002194135d/vapor.svg#/keystone/api/icons/638a9bd6c5866a002194135d/vapor.svg&quot;,&quot;isPremium&quot;:false,&quot;size&quot;:{&quot;x&quot;:91,&quot;y&quot;:62.5625}},&quot;source&quot;:{&quot;id&quot;:&quot;638a9a8fc5866a0021941358&quot;,&quot;type&quot;:&quot;ASSETS&quot;},&quot;isPremium&quot;:false,&quot;parent&quot;:{&quot;type&quot;:&quot;CHILD&quot;,&quot;parentId&quot;:&quot;4473a55d-60fd-46c5-9f1c-1a35907eb791&quot;,&quot;order&quot;:&quot;9999999999999999999999997&quot;}},&quot;bb1e5789-08cf-4168-93e0-34cc27455bcb&quot;:{&quot;type&quot;:&quot;FIGURE_OBJECT&quot;,&quot;id&quot;:&quot;bb1e5789-08cf-4168-93e0-34cc27455bcb&quot;,&quot;parent&quot;:{&quot;type&quot;:&quot;CHILD&quot;,&quot;parentId&quot;:&quot;4473a55d-60fd-46c5-9f1c-1a35907eb791&quot;,&quot;order&quot;:&quot;9999999999999999999999998&quot;},&quot;relativeTransform&quot;:{&quot;translate&quot;:{&quot;x&quot;:-682.3876001062872,&quot;y&quot;:-227.06492586806996},&quot;rotate&quot;:0,&quot;skewX&quot;:0,&quot;scale&quot;:{&quot;x&quot;:1,&quot;y&quot;:1}}},&quot;31649049-899d-4991-8356-84c8cb030ad1&quot;:{&quot;type&quot;:&quot;FIGURE_OBJECT&quot;,&quot;id&quot;:&quot;31649049-899d-4991-8356-84c8cb030ad1&quot;,&quot;parent&quot;:{&quot;type&quot;:&quot;CHILD&quot;,&quot;parentId&quot;:&quot;bb1e5789-08cf-4168-93e0-34cc27455bcb&quot;,&quot;order&quot;:&quot;5&quot;},&quot;relativeTransform&quot;:{&quot;translate&quot;:{&quot;x&quot;:110.46749474400886,&quot;y&quot;:26.145899768482458},&quot;rotate&quot;:0,&quot;skewX&quot;:0,&quot;scale&quot;:{&quot;x&quot;:1,&quot;y&quot;:1}}},&quot;a2b04d67-e3d9-4394-a530-812c384fd6db&quot;:{&quot;id&quot;:&quot;a2b04d67-e3d9-4394-a530-812c384fd6db&quot;,&quot;name&quot;:&quot;Moon&quot;,&quot;displayName&quot;:&quot;&quot;,&quot;type&quot;:&quot;FIGURE_OBJECT&quot;,&quot;relativeTransform&quot;:{&quot;translate&quot;:{&quot;x&quot;:23.77671540441953,&quot;y&quot;:-132.80340526053408},&quot;rotate&quot;:0,&quot;skewX&quot;:0,&quot;scale&quot;:{&quot;x&quot;:0.6959047543395441,&quot;y&quot;:0.6959047543395441}},&quot;image&quot;:{&quot;url&quot;:&quot;https://icons.biorender.com/biorender/5fcad5f102ba7f00282c2178/moon.png&quot;,&quot;fallbackUrl&quot;:&quot;https://res.cloudinary.com/dlcjuc3ej/image/upload/v1607128559/xlnc7fkgf2e2x9dln9j0.svg#/keystone/api/icons/5fcad5f102ba7f00282c2178/moon.svg&quot;,&quot;isPremium&quot;:false,&quot;size&quot;:{&quot;x&quot;:100,&quot;y&quot;:99.31972789115646}},&quot;source&quot;:{&quot;id&quot;:&quot;5fcad55102ba7f00282c2174&quot;,&quot;type&quot;:&quot;ASSETS&quot;},&quot;isPremium&quot;:false,&quot;parent&quot;:{&quot;type&quot;:&quot;CHILD&quot;,&quot;parentId&quot;:&quot;31649049-899d-4991-8356-84c8cb030ad1&quot;,&quot;order&quot;:&quot;5&quot;},&quot;opacity&quot;:0.5,&quot;styles&quot;:{&quot;vector-hidden&quot;:[{&quot;styleName&quot;:&quot;MONOCHROME_COLOR&quot;,&quot;index&quot;:0,&quot;color&quot;:&quot;#E9C61D&quot;}],&quot;editable&quot;:[{&quot;styleName&quot;:&quot;SATURATE&quot;,&quot;index&quot;:0,&quot;value&quot;:200}]}},&quot;c90efa15-1b63-47ba-a7c8-58a5f2ff6efe&quot;:{&quot;relativeTransform&quot;:{&quot;translate&quot;:{&quot;x&quot;:23.776647033476202,&quot;y&quot;:-132.8033046277854},&quot;rotate&quot;:3.141592653589793,&quot;skewX&quot;:4.563802041194318e-31},&quot;type&quot;:&quot;FIGURE_OBJECT&quot;,&quot;id&quot;:&quot;c90efa15-1b63-47ba-a7c8-58a5f2ff6efe&quot;,&quot;opacity&quot;:1,&quot;path&quot;:{&quot;type&quot;:&quot;ELLIPSE&quot;,&quot;size&quot;:{&quot;x&quot;:111.7202724502206,&quot;y&quot;:98.83734037197965}},&quot;pathStyles&quot;:[{&quot;type&quot;:&quot;FILL&quot;,&quot;fillStyle&quot;:{&quot;type&quot;:&quot;radial&quot;,&quot;colorStops&quot;:{&quot;0&quot;:&quot;rgb(245, 203, 57)&quot;,&quot;0.681&quot;:&quot;rgba(243, 174, 104, 0.06)&quot;}}},{&quot;type&quot;:&quot;STROKE&quot;,&quot;strokeStyle&quot;:&quot;rgba(0,0,0,0)&quot;,&quot;lineWidth&quot;:44,&quot;lineJoin&quot;:&quot;round&quot;,&quot;dashArray&quot;:[34]}],&quot;isLocked&quot;:false,&quot;parent&quot;:{&quot;type&quot;:&quot;CHILD&quot;,&quot;parentId&quot;:&quot;31649049-899d-4991-8356-84c8cb030ad1&quot;,&quot;order&quot;:&quot;2&quot;},&quot;name&quot;:&quot;Pain (gradient)&quot;,&quot;displayName&quot;:&quot;Pain (gradient)&quot;,&quot;source&quot;:{&quot;id&quot;:&quot;64021299496731dc3ba0baf7&quot;,&quot;type&quot;:&quot;ASSETS&quot;},&quot;isPremium&quot;:false,&quot;layout&quot;:{&quot;sizeRatio&quot;:{&quot;x&quot;:0.7071067811865476,&quot;y&quot;:0.7071067811865476},&quot;keepAspectRatio&quot;:true}},&quot;0e7ae6b6-c79e-4e5e-bbc7-d39243181285&quot;:{&quot;id&quot;:&quot;0e7ae6b6-c79e-4e5e-bbc7-d39243181285&quot;,&quot;type&quot;:&quot;FIGURE_OBJECT&quot;,&quot;relativeTransform&quot;:{&quot;translate&quot;:{&quot;x&quot;:0,&quot;y&quot;:0},&quot;rotate&quot;:0,&quot;skewX&quot;:1.923327244291966e-30},&quot;text&quot;:{&quot;textData&quot;:{&quot;lineSpacing&quot;:&quot;normal&quot;,&quot;alignment&quot;:&quot;center&quot;,&quot;verticalAlign&quot;:&quot;TOP&quot;,&quot;lines&quot;:[{&quot;runs&quot;:[],&quot;text&quot;:&quot;&quot;,&quot;baseStyle&quot;:{&quot;fontFamily&quot;:&quot;Roboto&quot;,&quot;fontSize&quot;:10.755989620389762,&quot;color&quot;:&quot;black&quot;,&quot;fontWeight&quot;:&quot;normal&quot;,&quot;fontStyle&quot;:&quot;normal&quot;,&quot;decoration&quot;:&quot;none&quot;}}]},&quot;format&quot;:&quot;BETTER_TEXT&quot;,&quot;size&quot;:{&quot;x&quot;:111.7202724502206,&quot;y&quot;:12.676702052602224},&quot;targetSize&quot;:{&quot;x&quot;:111.7202724502206,&quot;y&quot;:2}},&quot;parent&quot;:{&quot;type&quot;:&quot;CHILD&quot;,&quot;parentId&quot;:&quot;c90efa15-1b63-47ba-a7c8-58a5f2ff6efe&quot;,&quot;order&quot;:&quot;5&quot;}},&quot;e5f7cf48-6260-4699-9d4a-5436aa7b1d07&quot;:{&quot;relativeTransform&quot;:{&quot;translate&quot;:{&quot;x&quot;:552.0020669957834,&quot;y&quot;:-245.09229312670098},&quot;rotate&quot;:0,&quot;skewX&quot;:0,&quot;scale&quot;:{&quot;x&quot;:1,&quot;y&quot;:1}},&quot;type&quot;:&quot;FIGURE_OBJECT&quot;,&quot;id&quot;:&quot;e5f7cf48-6260-4699-9d4a-5436aa7b1d07&quot;,&quot;parent&quot;:{&quot;type&quot;:&quot;CHILD&quot;,&quot;parentId&quot;:&quot;bb1e5789-08cf-4168-93e0-34cc27455bcb&quot;,&quot;order&quot;:&quot;2&quot;},&quot;name&quot;:&quot;Heat (lines)&quot;,&quot;displayName&quot;:&quot;Heat (lines)&quot;,&quot;source&quot;:{&quot;id&quot;:&quot;634079119be39485e8c161d1&quot;,&quot;type&quot;:&quot;ASSETS&quot;},&quot;isPremium&quot;:true},&quot;56bd5886-4d0d-4a21-886f-7ad5f723daf8&quot;:{&quot;type&quot;:&quot;FIGURE_OBJECT&quot;,&quot;id&quot;:&quot;56bd5886-4d0d-4a21-886f-7ad5f723daf8&quot;,&quot;relativeTransform&quot;:{&quot;translate&quot;:{&quot;x&quot;:-443.1271414196229,&quot;y&quot;:165.10897440259018},&quot;rotate&quot;:1.5707963267948966},&quot;opacity&quot;:1,&quot;path&quot;:{&quot;type&quot;:&quot;POLY_LINE&quot;,&quot;points&quot;:[{&quot;x&quot;:-17.31784265908595,&quot;y&quot;:-12.359277746649031},{&quot;x&quot;:-6.55612421738017,&quot;y&quot;:-15.75521762440136},{&quot;x&quot;:6.9818987882255055,&quot;y&quot;:-9.471453684485764},{&quot;x&quot;:17.972017121795698,&quot;y&quot;:-12.141566053208258}],&quot;closed&quot;:false},&quot;pathStyles&quot;:[{&quot;type&quot;:&quot;FILL&quot;,&quot;fillStyle&quot;:&quot;rgba(0,0,0,0)&quot;},{&quot;type&quot;:&quot;STROKE&quot;,&quot;strokeStyle&quot;:&quot;rgba(233,198,29,1)&quot;,&quot;lineWidth&quot;:1,&quot;lineJoin&quot;:&quot;round&quot;,&quot;dashArray&quot;:[0]}],&quot;pathSmoothing&quot;:{&quot;type&quot;:&quot;CATMULL_SMOOTHING&quot;,&quot;smoothing&quot;:0.2},&quot;isLocked&quot;:false,&quot;parent&quot;:{&quot;type&quot;:&quot;CHILD&quot;,&quot;parentId&quot;:&quot;e5f7cf48-6260-4699-9d4a-5436aa7b1d07&quot;,&quot;order&quot;:&quot;9&quot;},&quot;connectorInfo&quot;:{&quot;connectedObjects&quot;:[],&quot;type&quot;:&quot;CUBIC&quot;,&quot;offset&quot;:{&quot;x&quot;:0,&quot;y&quot;:0},&quot;bending&quot;:0.1,&quot;firstElementIsHead&quot;:true,&quot;customized&quot;:true},&quot;pathMarkers&quot;:{&quot;markerStart&quot;:{&quot;type&quot;:&quot;PATH&quot;,&quot;units&quot;:{&quot;type&quot;:&quot;STROKE_WIDTH&quot;,&quot;scale&quot;:1},&quot;orient&quot;:{&quot;type&quot;:&quot;AUTO_START_REVERSE&quot;},&quot;name&quot;:&quot;rounded-end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-0.5,&quot;y&quot;:0,&quot;isEndPoint&quot;:true},{&quot;x&quot;:-0.49999999999999994,&quot;y&quot;:0.2761423749153967,&quot;isEndPoint&quot;:false},{&quot;x&quot;:-0.2761423749153966,&quot;y&quot;:0.5,&quot;isEndPoint&quot;:false},{&quot;x&quot;:3.061616997868383e-17,&quot;y&quot;:0.5,&quot;isEndPoint&quot;:true},{&quot;x&quot;:0.2761423749153967,&quot;y&quot;:0.5,&quot;isEndPoint&quot;:false},{&quot;x&quot;:0.5,&quot;y&quot;:0.27614237491539667,&quot;isEndPoint&quot;:false},{&quot;x&quot;:0.5,&quot;y&quot;:0,&quot;isEndPoint&quot;:true},{&quot;x&quot;:0.5,&quot;y&quot;:-0.27614237491539667,&quot;isEndPoint&quot;:false},{&quot;x&quot;:0.2761423749153967,&quot;y&quot;:-0.5,&quot;isEndPoint&quot;:false},{&quot;x&quot;:3.061616997868383e-17,&quot;y&quot;:-0.5,&quot;isEndPoint&quot;:true},{&quot;x&quot;:-0.2761423749153966,&quot;y&quot;:-0.5,&quot;isEndPoint&quot;:false},{&quot;x&quot;:-0.49999999999999994,&quot;y&quot;:-0.2761423749153967,&quot;isEndPoint&quot;:false},{&quot;x&quot;:-0.5,&quot;y&quot;:-6.123233995736766e-17,&quot;isEndPoint&quot;:true}],&quot;closed&quot;:false}},&quot;pathStyles&quot;:[{&quot;type&quot;:&quot;FILL&quot;,&quot;fillStyle&quot;:&quot;context-stroke-flat&quot;}]},&quot;markerEnd&quot;:{&quot;type&quot;:&quot;PATH&quot;,&quot;units&quot;:{&quot;type&quot;:&quot;STROKE_WIDTH&quot;,&quot;scale&quot;: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},&quot;13c9ed13-d48f-43dd-b962-da8b97ef39b9&quot;:{&quot;type&quot;:&quot;FIGURE_OBJECT&quot;,&quot;id&quot;:&quot;13c9ed13-d48f-43dd-b962-da8b97ef39b9&quot;,&quot;relativeTransform&quot;:{&quot;translate&quot;:{&quot;x&quot;:-430.29895299423896,&quot;y&quot;:165.10862200625476},&quot;rotate&quot;:1.5707963267948966},&quot;opacity&quot;:1,&quot;path&quot;:{&quot;type&quot;:&quot;POLY_LINE&quot;,&quot;points&quot;:[{&quot;x&quot;:-17.31784265908595,&quot;y&quot;:-12.359277746649031},{&quot;x&quot;:-6.55612421738017,&quot;y&quot;:-15.75521762440136},{&quot;x&quot;:6.9818987882255055,&quot;y&quot;:-9.471453684485764},{&quot;x&quot;:17.972017121795698,&quot;y&quot;:-12.141566053208258}],&quot;closed&quot;:false},&quot;pathStyles&quot;:[{&quot;type&quot;:&quot;FILL&quot;,&quot;fillStyle&quot;:&quot;rgba(0,0,0,0)&quot;},{&quot;type&quot;:&quot;STROKE&quot;,&quot;strokeStyle&quot;:&quot;rgba(233,198,29,1)&quot;,&quot;lineWidth&quot;:1,&quot;lineJoin&quot;:&quot;round&quot;,&quot;dashArray&quot;:[0]}],&quot;pathSmoothing&quot;:{&quot;type&quot;:&quot;CATMULL_SMOOTHING&quot;,&quot;smoothing&quot;:0.2},&quot;isLocked&quot;:false,&quot;parent&quot;:{&quot;type&quot;:&quot;CHILD&quot;,&quot;parentId&quot;:&quot;e5f7cf48-6260-4699-9d4a-5436aa7b1d07&quot;,&quot;order&quot;:&quot;95&quot;},&quot;connectorInfo&quot;:{&quot;connectedObjects&quot;:[],&quot;type&quot;:&quot;CUBIC&quot;,&quot;offset&quot;:{&quot;x&quot;:0,&quot;y&quot;:0},&quot;bending&quot;:0.1,&quot;firstElementIsHead&quot;:true,&quot;customized&quot;:true},&quot;pathMarkers&quot;:{&quot;markerStart&quot;:{&quot;type&quot;:&quot;PATH&quot;,&quot;units&quot;:{&quot;type&quot;:&quot;STROKE_WIDTH&quot;,&quot;scale&quot;:1},&quot;orient&quot;:{&quot;type&quot;:&quot;AUTO_START_REVERSE&quot;},&quot;name&quot;:&quot;rounded-end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-0.5,&quot;y&quot;:0,&quot;isEndPoint&quot;:true},{&quot;x&quot;:-0.49999999999999994,&quot;y&quot;:0.2761423749153967,&quot;isEndPoint&quot;:false},{&quot;x&quot;:-0.2761423749153966,&quot;y&quot;:0.5,&quot;isEndPoint&quot;:false},{&quot;x&quot;:3.061616997868383e-17,&quot;y&quot;:0.5,&quot;isEndPoint&quot;:true},{&quot;x&quot;:0.2761423749153967,&quot;y&quot;:0.5,&quot;isEndPoint&quot;:false},{&quot;x&quot;:0.5,&quot;y&quot;:0.27614237491539667,&quot;isEndPoint&quot;:false},{&quot;x&quot;:0.5,&quot;y&quot;:0,&quot;isEndPoint&quot;:true},{&quot;x&quot;:0.5,&quot;y&quot;:-0.27614237491539667,&quot;isEndPoint&quot;:false},{&quot;x&quot;:0.2761423749153967,&quot;y&quot;:-0.5,&quot;isEndPoint&quot;:false},{&quot;x&quot;:3.061616997868383e-17,&quot;y&quot;:-0.5,&quot;isEndPoint&quot;:true},{&quot;x&quot;:-0.2761423749153966,&quot;y&quot;:-0.5,&quot;isEndPoint&quot;:false},{&quot;x&quot;:-0.49999999999999994,&quot;y&quot;:-0.2761423749153967,&quot;isEndPoint&quot;:false},{&quot;x&quot;:-0.5,&quot;y&quot;:-6.123233995736766e-17,&quot;isEndPoint&quot;:true}],&quot;closed&quot;:false}},&quot;pathStyles&quot;:[{&quot;type&quot;:&quot;FILL&quot;,&quot;fillStyle&quot;:&quot;context-stroke-flat&quot;}]},&quot;markerEnd&quot;:{&quot;type&quot;:&quot;PATH&quot;,&quot;units&quot;:{&quot;type&quot;:&quot;STROKE_WIDTH&quot;,&quot;scale&quot;: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},&quot;340208f5-7dc2-4a03-a3e9-3f039e765ac3&quot;:{&quot;type&quot;:&quot;FIGURE_OBJECT&quot;,&quot;id&quot;:&quot;340208f5-7dc2-4a03-a3e9-3f039e765ac3&quot;,&quot;relativeTransform&quot;:{&quot;translate&quot;:{&quot;x&quot;:-417.47023098720877,&quot;y&quot;:165.10892133179686},&quot;rotate&quot;:1.5707963267948966},&quot;opacity&quot;:1,&quot;path&quot;:{&quot;type&quot;:&quot;POLY_LINE&quot;,&quot;points&quot;:[{&quot;x&quot;:-17.31784265908595,&quot;y&quot;:-12.359277746649031},{&quot;x&quot;:-6.55612421738017,&quot;y&quot;:-15.75521762440136},{&quot;x&quot;:6.9818987882255055,&quot;y&quot;:-9.471453684485764},{&quot;x&quot;:17.972017121795698,&quot;y&quot;:-12.141566053208258}],&quot;closed&quot;:false},&quot;pathStyles&quot;:[{&quot;type&quot;:&quot;FILL&quot;,&quot;fillStyle&quot;:&quot;rgba(0,0,0,0)&quot;},{&quot;type&quot;:&quot;STROKE&quot;,&quot;strokeStyle&quot;:&quot;rgba(233,198,29,1)&quot;,&quot;lineWidth&quot;:1,&quot;lineJoin&quot;:&quot;round&quot;,&quot;dashArray&quot;:[0]}],&quot;pathSmoothing&quot;:{&quot;type&quot;:&quot;CATMULL_SMOOTHING&quot;,&quot;smoothing&quot;:0.2},&quot;isLocked&quot;:false,&quot;parent&quot;:{&quot;type&quot;:&quot;CHILD&quot;,&quot;parentId&quot;:&quot;e5f7cf48-6260-4699-9d4a-5436aa7b1d07&quot;,&quot;order&quot;:&quot;97&quot;},&quot;connectorInfo&quot;:{&quot;connectedObjects&quot;:[],&quot;type&quot;:&quot;CUBIC&quot;,&quot;offset&quot;:{&quot;x&quot;:0,&quot;y&quot;:0},&quot;bending&quot;:0.1,&quot;firstElementIsHead&quot;:true,&quot;customized&quot;:true},&quot;pathMarkers&quot;:{&quot;markerStart&quot;:{&quot;type&quot;:&quot;PATH&quot;,&quot;units&quot;:{&quot;type&quot;:&quot;STROKE_WIDTH&quot;,&quot;scale&quot;:1},&quot;orient&quot;:{&quot;type&quot;:&quot;AUTO_START_REVERSE&quot;},&quot;name&quot;:&quot;rounded-end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-0.5,&quot;y&quot;:0,&quot;isEndPoint&quot;:true},{&quot;x&quot;:-0.49999999999999994,&quot;y&quot;:0.2761423749153967,&quot;isEndPoint&quot;:false},{&quot;x&quot;:-0.2761423749153966,&quot;y&quot;:0.5,&quot;isEndPoint&quot;:false},{&quot;x&quot;:3.061616997868383e-17,&quot;y&quot;:0.5,&quot;isEndPoint&quot;:true},{&quot;x&quot;:0.2761423749153967,&quot;y&quot;:0.5,&quot;isEndPoint&quot;:false},{&quot;x&quot;:0.5,&quot;y&quot;:0.27614237491539667,&quot;isEndPoint&quot;:false},{&quot;x&quot;:0.5,&quot;y&quot;:0,&quot;isEndPoint&quot;:true},{&quot;x&quot;:0.5,&quot;y&quot;:-0.27614237491539667,&quot;isEndPoint&quot;:false},{&quot;x&quot;:0.2761423749153967,&quot;y&quot;:-0.5,&quot;isEndPoint&quot;:false},{&quot;x&quot;:3.061616997868383e-17,&quot;y&quot;:-0.5,&quot;isEndPoint&quot;:true},{&quot;x&quot;:-0.2761423749153966,&quot;y&quot;:-0.5,&quot;isEndPoint&quot;:false},{&quot;x&quot;:-0.49999999999999994,&quot;y&quot;:-0.2761423749153967,&quot;isEndPoint&quot;:false},{&quot;x&quot;:-0.5,&quot;y&quot;:-6.123233995736766e-17,&quot;isEndPoint&quot;:true}],&quot;closed&quot;:false}},&quot;pathStyles&quot;:[{&quot;type&quot;:&quot;FILL&quot;,&quot;fillStyle&quot;:&quot;context-stroke-flat&quot;}]},&quot;markerEnd&quot;:{&quot;type&quot;:&quot;PATH&quot;,&quot;units&quot;:{&quot;type&quot;:&quot;STROKE_WIDTH&quot;,&quot;scale&quot;: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},&quot;7fb81d37-280c-4711-8b1b-83db90b873b6&quot;:{&quot;id&quot;:&quot;7fb81d37-280c-4711-8b1b-83db90b873b6&quot;,&quot;name&quot;:&quot;DNA (short)&quot;,&quot;displayName&quot;:&quot;&quot;,&quot;type&quot;:&quot;FIGURE_OBJECT&quot;,&quot;relativeTransform&quot;:{&quot;translate&quot;:{&quot;x&quot;:-524.5763092404416,&quot;y&quot;:156.65895196451052},&quot;rotate&quot;:-1.570796326794897,&quot;skewX&quot;:0,&quot;scale&quot;:{&quot;x&quot;:5.706216580854964,&quot;y&quot;:9.147041828118331}},&quot;image&quot;:{&quot;url&quot;:&quot;https://icons.biorender.com/biorender/5b6b4b76c820301400b33846/dna-short.png&quot;,&quot;fallbackUrl&quot;:&quot;https://res.cloudinary.com/dlcjuc3ej/image/upload/v1533758321/ixiwso0qyj23a1jb0uey.svg#/keystone/api/icons/5b6b4b76c820301400b33846/dna-short.svg#/keystone/api/icons/5b6b4b76c820301400b33846/dna-short.svg&quot;,&quot;isPremium&quot;:false,&quot;size&quot;:{&quot;x&quot;:100,&quot;y&quot;:48.275862068965516}},&quot;source&quot;:{&quot;id&quot;:&quot;5b6b4b57c820301400b3383c&quot;,&quot;type&quot;:&quot;ASSETS&quot;},&quot;isPremium&quot;:false,&quot;parent&quot;:{&quot;type&quot;:&quot;CHILD&quot;,&quot;parentId&quot;:&quot;4473a55d-60fd-46c5-9f1c-1a35907eb791&quot;,&quot;order&quot;:&quot;6&quot;},&quot;opacity&quot;:0.26},&quot;7bb82a49-4309-4ae6-8eb6-f8b91113a6a9&quot;:{&quot;type&quot;:&quot;FIGURE_OBJECT&quot;,&quot;id&quot;:&quot;7bb82a49-4309-4ae6-8eb6-f8b91113a6a9&quot;,&quot;guide&quot;:{&quot;type&quot;:&quot;GUIDELINE&quot;,&quot;position&quot;:-258.57214201146746,&quot;orientation&quot;:&quot;horizontal&quot;},&quot;parent&quot;:{&quot;type&quot;:&quot;GUIDE&quot;,&quot;parentId&quot;:&quot;54586e9f-eef4-42a4-b7dd-844a7bad91e0&quot;,&quot;order&quot;:&quot;5&quot;}},&quot;142dbb48-3514-433d-917b-f892873d7c4b&quot;:{&quot;type&quot;:&quot;FIGURE_OBJECT&quot;,&quot;id&quot;:&quot;142dbb48-3514-433d-917b-f892873d7c4b&quot;,&quot;relativeTransform&quot;:{&quot;translate&quot;:{&quot;x&quot;:0,&quot;y&quot;:0},&quot;rotate&quot;:0,&quot;skewX&quot;:0,&quot;scale&quot;:{&quot;x&quot;:1,&quot;y&quot;:1}},&quot;opacity&quot;:1,&quot;path&quot;:{&quot;type&quot;:&quot;POLY_LINE&quot;,&quot;points&quot;:[{&quot;x&quot;:10.299003712984282,&quot;y&quot;:-197.72273038495837},{&quot;x&quot;:-320.13055180749325,&quot;y&quot;:-139.10291425048592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5,&quot;lineJoin&quot;:&quot;round&quot;,&quot;dashArray&quot;:[0]}],&quot;pathMarkers&quot;:{&quot;markerEnd&quot;:{&quot;type&quot;:&quot;PATH&quot;,&quot;units&quot;:{&quot;type&quot;:&quot;STROKE_WIDTH&quot;,&quot;scale&quot;:0.9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473a55d-60fd-46c5-9f1c-1a35907eb791&quot;,&quot;order&quot;:&quot;9999999999999999999999999&quot;},&quot;connectorInfo&quot;:{&quot;connectedObjects&quot;:[{&quot;objectId&quot;:&quot;c605a718-39b5-483f-89e7-f6a3ecfaac36&quot;,&quot;coordinates&quot;:{&quot;x&quot;:0.5,&quot;y&quot;:0}}],&quot;type&quot;:&quot;LINE&quot;,&quot;offset&quot;:{&quot;x&quot;:0,&quot;y&quot;:0},&quot;bending&quot;:0.1,&quot;firstElementIsHead&quot;:true,&quot;customized&quot;:false}},&quot;c605a718-39b5-483f-89e7-f6a3ecfaac36&quot;:{&quot;type&quot;:&quot;FIGURE_OBJECT&quot;,&quot;id&quot;:&quot;c605a718-39b5-483f-89e7-f6a3ecfaac36&quot;,&quot;relativeTransform&quot;:{&quot;translate&quot;:{&quot;x&quot;:10.299003712984272,&quot;y&quot;:-291.43391945722374},&quot;rotate&quot;:3.141592653589793,&quot;skewX&quot;:0,&quot;scale&quot;:{&quot;x&quot;:1,&quot;y&quot;:1}},&quot;layout&quot;:{&quot;sizeRatio&quot;:{&quot;x&quot;:0.88,&quot;y&quot;:0.88},&quot;keepAspectRatio&quot;:false},&quot;opacity&quot;:0.5,&quot;path&quot;:{&quot;type&quot;:&quot;RECT&quot;,&quot;size&quot;:{&quot;x&quot;:1583.069380990472,&quot;y&quot;:187.42237814453074},&quot;cornerRounding&quot;:{&quot;type&quot;:&quot;ARC_LENGTH&quot;,&quot;global&quot;:8.383270969842888},&quot;selectedObjectIds&quot;:[&quot;d5f3d65d-0f48-421f-ab33-ed9a11aa1249&quot;]},&quot;pathStyles&quot;:[{&quot;type&quot;:&quot;FILL&quot;,&quot;fillStyle&quot;:&quot;rgba(240,216,233,1)&quot;},{&quot;type&quot;:&quot;STROKE&quot;,&quot;strokeStyle&quot;:&quot;rgba(84, 25, 71, 1)&quot;,&quot;lineWidth&quot;:2,&quot;lineJoin&quot;:&quot;round&quot;}],&quot;isLocked&quot;:false,&quot;parent&quot;:{&quot;type&quot;:&quot;CHILD&quot;,&quot;parentId&quot;:&quot;4473a55d-60fd-46c5-9f1c-1a35907eb791&quot;,&quot;order&quot;:&quot;4&quot;}},&quot;3e3c0889-3a04-457f-8f7d-d4ddcbf38b5f&quot;:{&quot;type&quot;:&quot;FIGURE_OBJECT&quot;,&quot;id&quot;:&quot;3e3c0889-3a04-457f-8f7d-d4ddcbf38b5f&quot;,&quot;relativeTransform&quot;:{&quot;translate&quot;:{&quot;x&quot;:0,&quot;y&quot;:0},&quot;rotate&quot;:0},&quot;text&quot;:{&quot;textData&quot;:{&quot;lineSpacing&quot;:&quot;normal&quot;,&quot;alignment&quot;:&quot;center&quot;,&quot;lines&quot;:[{&quot;runs&quot;:[],&quot;text&quot;:&quot;&quot;,&quot;baseStyle&quot;:{&quot;fontFamily&quot;:&quot;Dejavu Sans&quot;,&quot;fontSize&quot;:26.666666666666664,&quot;color&quot;:&quot;black&quot;,&quot;fontWeight&quot;:&quot;normal&quot;,&quot;fontStyle&quot;:&quot;normal&quot;,&quot;decoration&quot;:&quot;none&quot;,&quot;script&quot;:&quot;none&quot;}}],&quot;verticalAlign&quot;:&quot;TOP&quot;,&quot;_lastCaretLocation&quot;:{&quot;lineIndex&quot;:0,&quot;runIndex&quot;:-1,&quot;charIndex&quot;:-1,&quot;endOfLine&quot;:true}},&quot;size&quot;:{&quot;x&quot;:1393.1010552716152,&quot;y&quot;:31},&quot;targetSize&quot;:{&quot;x&quot;:1393.1010552716152,&quot;y&quot;:2},&quot;format&quot;:&quot;BETTER_TEXT&quot;},&quot;parent&quot;:{&quot;type&quot;:&quot;CHILD&quot;,&quot;parentId&quot;:&quot;c605a718-39b5-483f-89e7-f6a3ecfaac36&quot;,&quot;order&quot;:&quot;5&quot;}},&quot;e79e2b7b-dad7-4c3e-bf21-840f26e04657&quot;:{&quot;type&quot;:&quot;FIGURE_OBJECT&quot;,&quot;id&quot;:&quot;e79e2b7b-dad7-4c3e-bf21-840f26e04657&quot;,&quot;relativeTransform&quot;:{&quot;translate&quot;:{&quot;x&quot;:10.2989576891431,&quot;y&quot;:-417.54140786516365},&quot;rotate&quot;:9.164298145849286e-16,&quot;skewX&quot;:5.261781362541874e-15},&quot;layout&quot;:{&quot;sizeRatio&quot;:{&quot;x&quot;:0.88,&quot;y&quot;:0.88},&quot;keepAspectRatio&quot;:false},&quot;opacity&quot;:1,&quot;path&quot;:{&quot;type&quot;:&quot;RECT&quot;,&quot;size&quot;:{&quot;x&quot;:1583.069570266107,&quot;y&quot;:45.72726815864376},&quot;cornerRounding&quot;:{&quot;type&quot;:&quot;ARC_LENGTH&quot;,&quot;global&quot;:8.383271972167204},&quot;selectedObjectIds&quot;:[&quot;d5f3d65d-0f48-421f-ab33-ed9a11aa1249&quot;]},&quot;pathStyles&quot;:[{&quot;type&quot;:&quot;FILL&quot;,&quot;fillStyle&quot;:&quot;rgba(84, 25, 71, 1)&quot;},{&quot;type&quot;:&quot;STROKE&quot;,&quot;strokeStyle&quot;:&quot;rgba(84, 25, 71, 1)&quot;,&quot;lineWidth&quot;:2.000000239124876,&quot;lineJoin&quot;:&quot;round&quot;}],&quot;isLocked&quot;:false,&quot;parent&quot;:{&quot;type&quot;:&quot;CHILD&quot;,&quot;parentId&quot;:&quot;4473a55d-60fd-46c5-9f1c-1a35907eb791&quot;,&quot;order&quot;:&quot;99999999999999999999999997&quot;}},&quot;55566d29-69ae-4781-a8f9-e7fac408e850&quot;:{&quot;type&quot;:&quot;FIGURE_OBJECT&quot;,&quot;id&quot;:&quot;55566d29-69ae-4781-a8f9-e7fac408e850&quot;,&quot;relativeTransform&quot;:{&quot;translate&quot;:{&quot;x&quot;:0,&quot;y&quot;:0},&quot;rotate&quot;:0,&quot;skewX&quot;:5.261781362541874e-15},&quot;text&quot;:{&quot;textData&quot;:{&quot;lineSpacing&quot;:&quot;normal&quot;,&quot;alignment&quot;:&quot;center&quot;,&quot;lines&quot;:[{&quot;runs&quot;:[{&quot;style&quot;:{&quot;fontFamily&quot;:&quot;Dejavu Sans&quot;,&quot;fontSize&quot;:26.666669854998347,&quot;color&quot;:&quot;rgba(255,255,255,1)&quot;,&quot;fontWeight&quot;:&quot;normal&quot;,&quot;fontStyle&quot;:&quot;normal&quot;,&quot;decoration&quot;:&quot;none&quot;,&quot;script&quot;:&quot;none&quot;},&quot;range&quot;:[0,48]}],&quot;text&quot;:&quot;ENVIRONMENTAL FACTORS PRESENTING SEASONAL PATTERN&quot;}],&quot;verticalAlign&quot;:&quot;TOP&quot;,&quot;_lastCaretLocation&quot;:{&quot;lineIndex&quot;:0,&quot;runIndex&quot;:-1,&quot;charIndex&quot;:-1,&quot;endOfLine&quot;:true}},&quot;size&quot;:{&quot;x&quot;:1393.101221834174,&quot;y&quot;:31},&quot;targetSize&quot;:{&quot;x&quot;:1393.101221834174,&quot;y&quot;:2},&quot;format&quot;:&quot;BETTER_TEXT&quot;},&quot;parent&quot;:{&quot;type&quot;:&quot;CHILD&quot;,&quot;parentId&quot;:&quot;e79e2b7b-dad7-4c3e-bf21-840f26e04657&quot;,&quot;order&quot;:&quot;5&quot;}},&quot;2dda68fd-4103-4bca-a1ea-9307afa840eb&quot;:{&quot;type&quot;:&quot;FIGURE_OBJECT&quot;,&quot;id&quot;:&quot;2dda68fd-4103-4bca-a1ea-9307afa840eb&quot;,&quot;relativeTransform&quot;:{&quot;translate&quot;:{&quot;x&quot;:0,&quot;y&quot;:0},&quot;rotate&quot;:0,&quot;skewX&quot;:0,&quot;scale&quot;:{&quot;x&quot;:1,&quot;y&quot;:1}},&quot;opacity&quot;:1,&quot;path&quot;:{&quot;type&quot;:&quot;POLY_LINE&quot;,&quot;points&quot;:[{&quot;x&quot;:-583.789636540461,&quot;y&quot;:344.9680904866714},{&quot;x&quot;:-583.789636540461,&quot;y&quot;:277.22635718614947},{&quot;x&quot;:-546.1655345536988,&quot;y&quot;:239.50944277423753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473a55d-60fd-46c5-9f1c-1a35907eb791&quot;,&quot;order&quot;:&quot;99999999999999999999999998&quot;},&quot;connectorInfo&quot;:{&quot;connectedObjects&quot;:[{&quot;objectId&quot;:&quot;c28cc5d4-27a3-4478-b5bd-2bebc1ab9c82&quot;,&quot;coordinates&quot;:{&quot;x&quot;:0.5,&quot;y&quot;:0}},{&quot;objectId&quot;:&quot;587f8b8f-5214-4cf8-84de-26f4316924fb&quot;,&quot;coordinates&quot;:{&quot;x&quot;:0,&quot;y&quot;:0.5}}],&quot;type&quot;:&quot;QUADRATIC&quot;,&quot;offset&quot;:{&quot;x&quot;:0,&quot;y&quot;:0},&quot;bending&quot;:-0.1,&quot;firstElementIsHead&quot;:true,&quot;customized&quot;:true}},&quot;fba9b448-41c3-40f5-a1ae-ee894d245a51&quot;:{&quot;type&quot;:&quot;FIGURE_OBJECT&quot;,&quot;id&quot;:&quot;fba9b448-41c3-40f5-a1ae-ee894d245a51&quot;,&quot;relativeTransform&quot;:{&quot;translate&quot;:{&quot;x&quot;:6.325666666666734,&quot;y&quot;:17.694999999999993},&quot;rotate&quot;:0,&quot;skewX&quot;:0,&quot;scale&quot;:{&quot;x&quot;:1,&quot;y&quot;:1}},&quot;opacity&quot;:1,&quot;path&quot;:{&quot;type&quot;:&quot;POLY_LINE&quot;,&quot;points&quot;:[{&quot;x&quot;:106.64096930088135,&quot;y&quot;:142.66660250150238},{&quot;x&quot;:138.34551701830014,&quot;y&quot;:112.08251752113623},{&quot;x&quot;:175.65641419172178,&quot;y&quot;:86.30152210753398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473a55d-60fd-46c5-9f1c-1a35907eb791&quot;,&quot;order&quot;:&quot;99999999999999999999999999&quot;},&quot;connectorInfo&quot;:{&quot;connectedObjects&quot;:[],&quot;type&quot;:&quot;QUADRATIC&quot;,&quot;offset&quot;:{&quot;x&quot;:0,&quot;y&quot;:0},&quot;bending&quot;:-0.1,&quot;firstElementIsHead&quot;:false,&quot;customized&quot;:true}},&quot;f378715a-834d-42c2-bd71-b55e5ad221f1&quot;:{&quot;type&quot;:&quot;FIGURE_OBJECT&quot;,&quot;id&quot;:&quot;f378715a-834d-42c2-bd71-b55e5ad221f1&quot;,&quot;relativeTransform&quot;:{&quot;translate&quot;:{&quot;x&quot;:0,&quot;y&quot;:0},&quot;rotate&quot;:0,&quot;skewX&quot;:0,&quot;scale&quot;:{&quot;x&quot;:1,&quot;y&quot;:1}},&quot;opacity&quot;:1,&quot;path&quot;:{&quot;type&quot;:&quot;POLY_LINE&quot;,&quot;points&quot;:[{&quot;x&quot;:10.299003712984282,&quot;y&quot;:-197.72273038495837},{&quot;x&quot;:328.9396382770314,&quot;y&quot;:-137.74090037885958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5,&quot;lineJoin&quot;:&quot;round&quot;,&quot;dashArray&quot;:[0]}],&quot;pathMarkers&quot;:{&quot;markerEnd&quot;:{&quot;type&quot;:&quot;PATH&quot;,&quot;units&quot;:{&quot;type&quot;:&quot;STROKE_WIDTH&quot;,&quot;scale&quot;:0.9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473a55d-60fd-46c5-9f1c-1a35907eb791&quot;,&quot;order&quot;:&quot;999999999999999999999999995&quot;},&quot;connectorInfo&quot;:{&quot;connectedObjects&quot;:[{&quot;objectId&quot;:&quot;c605a718-39b5-483f-89e7-f6a3ecfaac36&quot;,&quot;coordinates&quot;:{&quot;x&quot;:0.5,&quot;y&quot;:0}}],&quot;type&quot;:&quot;LINE&quot;,&quot;offset&quot;:{&quot;x&quot;:0,&quot;y&quot;:0},&quot;bending&quot;:0.1,&quot;firstElementIsHead&quot;:true,&quot;customized&quot;:false}},&quot;b89fefab-7213-4055-9c2a-223bb69cef63&quot;:{&quot;id&quot;:&quot;b89fefab-7213-4055-9c2a-223bb69cef63&quot;,&quot;type&quot;:&quot;FIGURE_OBJECT&quot;,&quot;relativeTransform&quot;:{&quot;translate&quot;:{&quot;x&quot;:0,&quot;y&quot;:0},&quot;rotate&quot;:0,&quot;skewX&quot;:0,&quot;scale&quot;:{&quot;x&quot;:1,&quot;y&quot;:1}},&quot;text&quot;:{&quot;textData&quot;:{&quot;lineSpacing&quot;:&quot;normal&quot;,&quot;alignment&quot;:&quot;center&quot;,&quot;verticalAlign&quot;:&quot;TOP&quot;,&quot;lines&quot;:[{&quot;runs&quot;:[],&quot;text&quot;:&quot;&quot;,&quot;baseStyle&quot;:{&quot;fontFamily&quot;:&quot;Roboto&quot;,&quot;fontSize&quot;:18.666666666666664,&quot;color&quot;:&quot;black&quot;,&quot;fontWeight&quot;:&quot;normal&quot;,&quot;fontStyle&quot;:&quot;normal&quot;,&quot;decoration&quot;:&quot;none&quot;}}]},&quot;format&quot;:&quot;BETTER_TEXT&quot;,&quot;size&quot;:{&quot;x&quot;:431.6576403827238,&quot;y&quot;:22},&quot;targetSize&quot;:{&quot;x&quot;:431.6576403827238,&quot;y&quot;:2.32}},&quot;parent&quot;:{&quot;type&quot;:&quot;CHILD&quot;,&quot;parentId&quot;:&quot;3b9006eb-b5eb-446e-8242-d24df3d38cc0&quot;,&quot;order&quot;:&quot;5&quot;}},&quot;8b365901-0737-4a9c-871f-07a175399930&quot;:{&quot;id&quot;:&quot;8b365901-0737-4a9c-871f-07a175399930&quot;,&quot;type&quot;:&quot;FIGURE_OBJECT&quot;,&quot;relativeTransform&quot;:{&quot;translate&quot;:{&quot;x&quot;:0,&quot;y&quot;:0},&quot;rotate&quot;:0},&quot;text&quot;:{&quot;textData&quot;:{&quot;lineSpacing&quot;:&quot;normal&quot;,&quot;alignment&quot;:&quot;center&quot;,&quot;verticalAlign&quot;:&quot;TOP&quot;,&quot;lines&quot;:[{&quot;runs&quot;:[],&quot;text&quot;:&quot;&quot;,&quot;baseStyle&quot;:{&quot;fontFamily&quot;:&quot;Roboto&quot;,&quot;fontSize&quot;:16.912332445953904,&quot;color&quot;:&quot;black&quot;,&quot;fontWeight&quot;:&quot;normal&quot;,&quot;fontStyle&quot;:&quot;normal&quot;,&quot;decoration&quot;:&quot;none&quot;}}]},&quot;format&quot;:&quot;BETTER_TEXT&quot;,&quot;size&quot;:{&quot;x&quot;:391.08950983867726,&quot;y&quot;:19.932391811302818},&quot;targetSize&quot;:{&quot;x&quot;:391.08950983867726,&quot;y&quot;:2}},&quot;parent&quot;:{&quot;type&quot;:&quot;CHILD&quot;,&quot;parentId&quot;:&quot;4960f7d2-0eb1-4700-a380-e06ee1f51e01&quot;,&quot;order&quot;:&quot;5&quot;}},&quot;08fd0577-1417-4442-a611-f4d23a366ba3&quot;:{&quot;type&quot;:&quot;FIGURE_OBJECT&quot;,&quot;id&quot;:&quot;08fd0577-1417-4442-a611-f4d23a366ba3&quot;,&quot;relativeTransform&quot;:{&quot;translate&quot;:{&quot;x&quot;:295.78313751676797,&quot;y&quot;:157.755407082195},&quot;rotate&quot;:-1.5707963267948966,&quot;skewX&quot;:-2.7610131682735413e-30,&quot;scale&quot;:{&quot;x&quot;:1,&quot;y&quot;:1}},&quot;layout&quot;:{&quot;sizeRatio&quot;:{&quot;x&quot;:0.88,&quot;y&quot;:0.88},&quot;keepAspectRatio&quot;:false},&quot;opacity&quot;:1,&quot;path&quot;:{&quot;type&quot;:&quot;RECT&quot;,&quot;size&quot;:{&quot;x&quot;:570.8580698490503,&quot;y&quot;:1012.9714505162835},&quot;cornerRounding&quot;:{&quot;type&quot;:&quot;ARC_LENGTH&quot;,&quot;global&quot;:3.5571202751836655}},&quot;pathStyles&quot;:[{&quot;type&quot;:&quot;FILL&quot;,&quot;fillStyle&quot;:&quot;rgba(253,238,237,1)&quot;},{&quot;type&quot;:&quot;STROKE&quot;,&quot;strokeStyle&quot;:&quot;rgba(107, 21, 25, 1)&quot;,&quot;lineWidth&quot;:1.1322665499357667,&quot;lineJoin&quot;:&quot;round&quot;}],&quot;isLocked&quot;:false,&quot;parent&quot;:{&quot;type&quot;:&quot;CHILD&quot;,&quot;parentId&quot;:&quot;4473a55d-60fd-46c5-9f1c-1a35907eb791&quot;,&quot;order&quot;:&quot;2&quot;}},&quot;d7819dce-ef54-4eb2-8514-42355ef90fdc&quot;:{&quot;type&quot;:&quot;FIGURE_OBJECT&quot;,&quot;id&quot;:&quot;d7819dce-ef54-4eb2-8514-42355ef90fdc&quot;,&quot;relativeTransform&quot;:{&quot;translate&quot;:{&quot;x&quot;:0,&quot;y&quot;:0},&quot;rotate&quot;:0},&quot;text&quot;:{&quot;textData&quot;:{&quot;lineSpacing&quot;:&quot;normal&quot;,&quot;alignment&quot;:&quot;center&quot;,&quot;lines&quot;:[{&quot;runs&quot;:[],&quot;text&quot;:&quot;&quot;,&quot;baseStyle&quot;:{&quot;fontFamily&quot;:&quot;Dejavu Sans&quot;,&quot;fontSize&quot;:20,&quot;color&quot;:&quot;rgba(255,255,255,1)&quot;,&quot;fontWeight&quot;:&quot;normal&quot;,&quot;fontStyle&quot;:&quot;normal&quot;,&quot;decoration&quot;:&quot;none&quot;,&quot;script&quot;:&quot;none&quot;}}],&quot;verticalAlign&quot;:&quot;TOP&quot;,&quot;_lastCaretLocation&quot;:{&quot;lineIndex&quot;:0,&quot;runIndex&quot;:-1,&quot;charIndex&quot;:-1,&quot;endOfLine&quot;:true}},&quot;size&quot;:{&quot;x&quot;:502.35510146716433,&quot;y&quot;:24},&quot;targetSize&quot;:{&quot;x&quot;:502.35510146716433,&quot;y&quot;:2},&quot;format&quot;:&quot;BETTER_TEXT&quot;},&quot;parent&quot;:{&quot;type&quot;:&quot;CHILD&quot;,&quot;parentId&quot;:&quot;08fd0577-1417-4442-a611-f4d23a366ba3&quot;,&quot;order&quot;:&quot;5&quot;}},&quot;3e95b60d-2e8a-41d1-a179-f7a00ff4f93c&quot;:{&quot;type&quot;:&quot;FIGURE_OBJECT&quot;,&quot;id&quot;:&quot;3e95b60d-2e8a-41d1-a179-f7a00ff4f93c&quot;,&quot;relativeTransform&quot;:{&quot;translate&quot;:{&quot;x&quot;:2.5067786922854793,&quot;y&quot;:-450.2210129563689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1366.4618093903619,&quot;y&quot;:84.13974375991921},&quot;cornerRounding&quot;:{&quot;type&quot;:&quot;ARC_LENGTH&quot;,&quot;global&quot;:5.692677789351117}},&quot;pathStyles&quot;:[{&quot;type&quot;:&quot;FILL&quot;,&quot;fillStyle&quot;:&quot;rgba(84, 25, 71, 1)&quot;},{&quot;type&quot;:&quot;STROKE&quot;,&quot;strokeStyle&quot;:&quot;rgba(91, 33, 79, 1)&quot;,&quot;lineWidth&quot;:0.9060178096046735,&quot;lineJoin&quot;:&quot;round&quot;}],&quot;isLocked&quot;:false,&quot;parent&quot;:{&quot;type&quot;:&quot;CHILD&quot;,&quot;parentId&quot;:&quot;175fc05d-c295-4386-b158-6af03ab76c84&quot;,&quot;order&quot;:&quot;8&quot;}},&quot;d74400dd-e272-480f-82ba-b22faeba6660&quot;:{&quot;type&quot;:&quot;FIGURE_OBJECT&quot;,&quot;id&quot;:&quot;d74400dd-e272-480f-82ba-b22faeba6660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Weight&quot;:&quot;bold&quot;,&quot;fontStyle&quot;:&quot;normal&quot;,&quot;fontSize&quot;:32,&quot;fontFamily&quot;:&quot;Dejavu Sans&quot;,&quot;color&quot;:&quot;rgba(255,255,255,1)&quot;,&quot;decoration&quot;:&quot;none&quot;},&quot;range&quot;:[0,61]}],&quot;text&quot;:&quot;SEASONALITY OF PSORIASIS: FROM GENES TO THE CLINICAL PHENOMENA&quot;}],&quot;verticalAlign&quot;:&quot;TOP&quot;,&quot;_lastCaretLocation&quot;:{&quot;lineIndex&quot;:0,&quot;runIndex&quot;:-1,&quot;charIndex&quot;:-1,&quot;endOfLine&quot;:true}},&quot;size&quot;:{&quot;x&quot;:1202.4863922635184,&quot;y&quot;:38},&quot;targetSize&quot;:{&quot;x&quot;:1202.4863922635184,&quot;y&quot;:2},&quot;format&quot;:&quot;BETTER_TEXT&quot;},&quot;parent&quot;:{&quot;type&quot;:&quot;CHILD&quot;,&quot;parentId&quot;:&quot;3e95b60d-2e8a-41d1-a179-f7a00ff4f93c&quot;,&quot;order&quot;:&quot;5&quot;}},&quot;7225e633-3351-4619-93fd-12158185a015&quot;:{&quot;id&quot;:&quot;7225e633-3351-4619-93fd-12158185a015&quot;,&quot;name&quot;:&quot;image.png&quot;,&quot;type&quot;:&quot;FIGURE_OBJECT&quot;,&quot;relativeTransform&quot;:{&quot;translate&quot;:{&quot;x&quot;:-32.96912275549613,&quot;y&quot;:-537.2378120272751},&quot;rotate&quot;:0,&quot;skewX&quot;:0,&quot;scale&quot;:{&quot;x&quot;:1,&quot;y&quot;:1}},&quot;image&quot;:{&quot;url&quot;:&quot;https://core.services.biorender.com/api/uploads/65b2b4e38795853c0267885e/1706210531512_2fd172c1-e8a4-4089-8656-5fa418c63cb9_icon.png&quot;,&quot;isPremium&quot;:false,&quot;isSignedURL&quot;:true,&quot;size&quot;:{&quot;x&quot;:300,&quot;y&quot;:64.61538461538461}},&quot;source&quot;:{&quot;id&quot;:&quot;65b2b4e38795853c0267885e&quot;,&quot;type&quot;:&quot;UPLOADS&quot;},&quot;isPremium&quot;:false,&quot;parent&quot;:{&quot;type&quot;:&quot;CHILD&quot;,&quot;parentId&quot;:&quot;fff33eed-7a94-4377-8eae-a0fbc96f1145&quot;,&quot;order&quot;:&quot;5&quot;}},&quot;fff33eed-7a94-4377-8eae-a0fbc96f1145&quot;:{&quot;type&quot;:&quot;FIGURE_OBJECT&quot;,&quot;id&quot;:&quot;fff33eed-7a94-4377-8eae-a0fbc96f1145&quot;,&quot;parent&quot;:{&quot;type&quot;:&quot;CHILD&quot;,&quot;parentId&quot;:&quot;9e0b596a-0758-4233-b809-a6b40ad70605&quot;,&quot;order&quot;:&quot;99999999999999999999&quot;},&quot;relativeTransform&quot;:{&quot;translate&quot;:{&quot;x&quot;:-488.6203895858134,&quot;y&quot;:145.26868406114255},&quot;rotate&quot;:0,&quot;skewX&quot;:0,&quot;scale&quot;:{&quot;x&quot;:1,&quot;y&quot;:1}}},&quot;f55627ca-1f55-4675-b039-6853a8149be2&quot;:{&quot;type&quot;:&quot;FIGURE_OBJECT&quot;,&quot;id&quot;:&quot;f55627ca-1f55-4675-b039-6853a8149be2&quot;,&quot;parent&quot;:{&quot;type&quot;:&quot;CROP&quot;,&quot;parentId&quot;:&quot;fff33eed-7a94-4377-8eae-a0fbc96f1145&quot;,&quot;order&quot;:&quot;5&quot;},&quot;relativeTransform&quot;:{&quot;translate&quot;:{&quot;x&quot;:-150.41139907349776,&quot;y&quot;:-537.2378120272751},&quot;rotate&quot;:0,&quot;skewX&quot;:0,&quot;scale&quot;:{&quot;x&quot;:32.55772368199836,&quot;y&quot;:32.30769230769229}},&quot;path&quot;:{&quot;type&quot;:&quot;RECT&quot;,&quot;size&quot;:{&quot;x&quot;:2,&quot;y&quot;:2}},&quot;pathStyles&quot;:[{&quot;type&quot;:&quot;FILL&quot;,&quot;fillStyle&quot;:&quot;#fff&quot;}],&quot;isFrozen&quot;:true},&quot;1ff227bc-4480-4838-91fe-e7c008729920&quot;:{&quot;id&quot;:&quot;1ff227bc-4480-4838-91fe-e7c008729920&quot;,&quot;type&quot;:&quot;FIGURE_OBJECT&quot;,&quot;relativeTransform&quot;:{&quot;translate&quot;:{&quot;x&quot;:519.127590049209,&quot;y&quot;:-424.2070288500473},&quot;rotate&quot;:0},&quot;text&quot;:{&quot;textData&quot;:{&quot;lineSpacing&quot;:&quot;normal&quot;,&quot;alignment&quot;:&quot;center&quot;,&quot;verticalAlign&quot;:&quot;CENTER&quot;,&quot;lines&quot;:[{&quot;runs&quot;:[{&quot;style&quot;:{&quot;fontFamily&quot;:&quot;Dejavu Sans&quot;,&quot;fontSize&quot;:13.333333333333332,&quot;color&quot;:&quot;rgba(255,255,255,1)&quot;,&quot;fontWeight&quot;:&quot;normal&quot;,&quot;fontStyle&quot;:&quot;normal&quot;,&quot;decoration&quot;:&quot;none&quot;},&quot;range&quot;:[0,23]}],&quot;text&quot;:&quot;Niedźwiedź et al. (2024)&quot;}],&quot;_lastCaretLocation&quot;:{&quot;lineIndex&quot;:0,&quot;runIndex&quot;:-1,&quot;charIndex&quot;:-1,&quot;endOfLine&quot;:true}},&quot;format&quot;:&quot;BETTER_TEXT&quot;,&quot;size&quot;:{&quot;x&quot;:322.84283740776027,&quot;y&quot;:21.30145576206354},&quot;targetSize&quot;:{&quot;x&quot;:322.84283740776027,&quot;y&quot;:21.30145576206354}},&quot;parent&quot;:{&quot;type&quot;:&quot;CHILD&quot;,&quot;parentId&quot;:&quot;175fc05d-c295-4386-b158-6af03ab76c84&quot;,&quot;order&quot;:&quot;9&quot;}},&quot;7e9d5662-4b9c-41d3-a71a-b1c134d2fe2a&quot;:{&quot;id&quot;:&quot;7e9d5662-4b9c-41d3-a71a-b1c134d2fe2a&quot;,&quot;type&quot;:&quot;FIGURE_OBJECT&quot;,&quot;relativeTransform&quot;:{&quot;translate&quot;:{&quot;x&quot;:390.263441630054,&quot;y&quot;:236.31903894959638},&quot;rotate&quot;:0,&quot;skewX&quot;:0,&quot;scale&quot;:{&quot;x&quot;:1,&quot;y&quot;:1}},&quot;text&quot;:{&quot;textData&quot;:{&quot;lineSpacing&quot;:&quot;normal&quot;,&quot;alignment&quot;:&quot;center&quot;,&quot;verticalAlign&quot;:&quot;CENTER&quot;,&quot;lines&quot;:[{&quot;runs&quot;:[{&quot;style&quot;:{&quot;fontFamily&quot;:&quot;Dejavu Sans&quot;,&quot;fontSize&quot;:12.080237461395646,&quot;color&quot;:&quot;black&quot;,&quot;fontWeight&quot;:&quot;normal&quot;,&quot;fontStyle&quot;:&quot;normal&quot;,&quot;decoration&quot;:&quot;none&quot;},&quot;range&quot;:[0,0]},{&quot;style&quot;:{&quot;fontFamily&quot;:&quot;Dejavu Sans&quot;,&quot;fontSize&quot;:12.080237461395646,&quot;color&quot;:&quot;black&quot;,&quot;fontWeight&quot;:&quot;normal&quot;,&quot;fontStyle&quot;:&quot;normal&quot;,&quot;decoration&quot;:&quot;none&quot;},&quot;range&quot;:[1,9]}],&quot;text&quot;:&quot;↓humidity &quot;},{&quot;runs&quot;:[{&quot;style&quot;:{&quot;fontFamily&quot;:&quot;Dejavu Sans&quot;,&quot;fontSize&quot;:12.080237461395646,&quot;color&quot;:&quot;black&quot;,&quot;fontWeight&quot;:&quot;normal&quot;,&quot;fontStyle&quot;:&quot;normal&quot;,&quot;decoration&quot;:&quot;none&quot;},&quot;range&quot;:[0,17]}],&quot;text&quot;:&quot;and solar exposure&quot;,&quot;baseStyle&quot;:{&quot;fontFamily&quot;:&quot;Dejavu Sans&quot;,&quot;fontSize&quot;:12.080237461395646,&quot;color&quot;:&quot;black&quot;,&quot;fontWeight&quot;:&quot;normal&quot;,&quot;fontStyle&quot;:&quot;normal&quot;,&quot;decoration&quot;:&quot;none&quot;,&quot;script&quot;:&quot;none&quot;}}],&quot;_lastCaretLocation&quot;:{&quot;lineIndex&quot;:0,&quot;runIndex&quot;:1,&quot;charIndex&quot;:1}},&quot;format&quot;:&quot;BETTER_TEXT&quot;,&quot;size&quot;:{&quot;x&quot;:147.2326281158166,&quot;y&quot;:32.1256337651649},&quot;targetSize&quot;:{&quot;x&quot;:147.2326281158166,&quot;y&quot;:32.1256337651649}},&quot;parent&quot;:{&quot;type&quot;:&quot;CHILD&quot;,&quot;parentId&quot;:&quot;3095a6ac-83a3-4f32-bbe2-9743fe5dc7e1&quot;,&quot;order&quot;:&quot;99999&quot;}},&quot;b1416772-0bc5-450c-8e1d-89a4a1ef9886&quot;:{&quot;id&quot;:&quot;b1416772-0bc5-450c-8e1d-89a4a1ef9886&quot;,&quot;type&quot;:&quot;FIGURE_OBJECT&quot;,&quot;relativeTransform&quot;:{&quot;translate&quot;:{&quot;x&quot;:431.6390146106853,&quot;y&quot;:258.7023345100618},&quot;rotate&quot;:0,&quot;skewX&quot;:0,&quot;scale&quot;:{&quot;x&quot;:1,&quot;y&quot;:1}},&quot;text&quot;:{&quot;textData&quot;:{&quot;lineSpacing&quot;:&quot;normal&quot;,&quot;alignment&quot;:&quot;center&quot;,&quot;verticalAlign&quot;:&quot;CENTER&quot;,&quot;lines&quot;:[{&quot;runs&quot;:[{&quot;style&quot;:{&quot;fontFamily&quot;:&quot;Dejavu Sans&quot;,&quot;fontSize&quot;:13.333333333333332,&quot;color&quot;:&quot;black&quot;,&quot;fontWeight&quot;:&quot;normal&quot;,&quot;fontStyle&quot;:&quot;normal&quot;,&quot;decoration&quot;:&quot;none&quot;},&quot;range&quot;:[0,0]},{&quot;style&quot;:{&quot;fontFamily&quot;:&quot;Dejavu Sans&quot;,&quot;fontSize&quot;:13.333333333333332,&quot;color&quot;:&quot;black&quot;,&quot;fontWeight&quot;:&quot;normal&quot;,&quot;fontStyle&quot;:&quot;normal&quot;,&quot;decoration&quot;:&quot;none&quot;},&quot;range&quot;:[1,9]}],&quot;text&quot;:&quot;↓humidity &quot;,&quot;baseStyle&quot;:{&quot;fontFamily&quot;:&quot;Dejavu Sans&quot;,&quot;fontSize&quot;:13.333333333333332,&quot;color&quot;:&quot;black&quot;,&quot;fontWeight&quot;:&quot;normal&quot;,&quot;fontStyle&quot;:&quot;normal&quot;,&quot;decoration&quot;:&quot;none&quot;,&quot;script&quot;:&quot;none&quot;}},{&quot;runs&quot;:[{&quot;style&quot;:{&quot;fontFamily&quot;:&quot;Dejavu Sans&quot;,&quot;fontSize&quot;:13.333333333333332,&quot;color&quot;:&quot;black&quot;,&quot;fontWeight&quot;:&quot;normal&quot;,&quot;fontStyle&quot;:&quot;normal&quot;,&quot;decoration&quot;:&quot;none&quot;},&quot;range&quot;:[0,17]}],&quot;text&quot;:&quot;and solar exposure&quot;,&quot;baseStyle&quot;:{&quot;fontFamily&quot;:&quot;Dejavu Sans&quot;,&quot;fontSize&quot;:13.333333333333332,&quot;color&quot;:&quot;black&quot;,&quot;fontWeight&quot;:&quot;normal&quot;,&quot;fontStyle&quot;:&quot;normal&quot;,&quot;decoration&quot;:&quot;none&quot;,&quot;script&quot;:&quot;none&quot;}}],&quot;_lastCaretLocation&quot;:{&quot;lineIndex&quot;:0,&quot;runIndex&quot;:1,&quot;charIndex&quot;:1}},&quot;format&quot;:&quot;BETTER_TEXT&quot;,&quot;size&quot;:{&quot;x&quot;:149.06663014476703,&quot;y&quot;:30.066666666666663},&quot;targetSize&quot;:{&quot;x&quot;:149.06663014476703,&quot;y&quot;:18.961775701266077}},&quot;parent&quot;:{&quot;type&quot;:&quot;CHILD&quot;,&quot;parentId&quot;:&quot;6a9f741b-802d-4838-afa8-fb42214917d5&quot;,&quot;order&quot;:&quot;9998&quot;}},&quot;4d8b3803-e80b-4d3d-a035-46b04ae24230&quot;:{&quot;id&quot;:&quot;4d8b3803-e80b-4d3d-a035-46b04ae24230&quot;,&quot;type&quot;:&quot;FIGURE_OBJECT&quot;,&quot;document&quot;:{&quot;type&quot;:&quot;FIGURE&quot;,&quot;canvasType&quot;:&quot;FIGURE&quot;,&quot;units&quot;:&quot;in&quot;,&quot;aspectRatio&quot;:0,&quot;title&quot;:&quot;copy of Figure 1&quot;},&quot;parent&quot;:{&quot;type&quot;:&quot;DOCUMENT&quot;,&quot;parentId&quot;:&quot;54586e9f-eef4-42a4-b7dd-844a7bad91e0&quot;,&quot;order&quot;:&quot;28&quot;}},&quot;7c686da8-9cda-4131-9d2b-6d60eeb03a3f&quot;:{&quot;id&quot;:&quot;7c686da8-9cda-4131-9d2b-6d60eeb03a3f&quot;,&quot;type&quot;:&quot;FIGURE_OBJECT&quot;,&quot;relativeTransform&quot;:{&quot;translate&quot;:{&quot;x&quot;:10.299212598425243,&quot;y&quot;:0},&quot;rotate&quot;:0,&quot;skewX&quot;:0,&quot;scale&quot;:{&quot;x&quot;:1,&quot;y&quot;:1}},&quot;path&quot;:{&quot;type&quot;:&quot;RECT&quot;,&quot;size&quot;:{&quot;x&quot;:1608,&quot;y&quot;:900.0000000000002}},&quot;pathStyles&quot;:[{&quot;type&quot;:&quot;FILL&quot;,&quot;fillStyle&quot;:&quot;rgba(0,0,0,0)&quot;}],&quot;parent&quot;:{&quot;parentId&quot;:&quot;4d8b3803-e80b-4d3d-a035-46b04ae24230&quot;,&quot;type&quot;:&quot;FRAME&quot;,&quot;order&quot;:&quot;5&quot;}},&quot;c7dc4792-16b8-439b-b930-2e6d1252d86d&quot;:{&quot;id&quot;:&quot;c7dc4792-16b8-439b-b930-2e6d1252d86d&quot;,&quot;type&quot;:&quot;FIGURE_OBJECT&quot;,&quot;parent&quot;:{&quot;type&quot;:&quot;CHILD&quot;,&quot;parentId&quot;:&quot;4d8b3803-e80b-4d3d-a035-46b04ae24230&quot;,&quot;order&quot;:&quot;5&quot;},&quot;source&quot;:{&quot;id&quot;:&quot;61f97d73dbf0d200a3a77774&quot;,&quot;type&quot;:&quot;TEMPLATES&quot;},&quot;relativeTransform&quot;:{&quot;translate&quot;:{&quot;x&quot;:58.91455460865563,&quot;y&quot;:-159.62125613389676},&quot;rotate&quot;:0,&quot;skewX&quot;:0,&quot;scale&quot;:{&quot;x&quot;:1,&quot;y&quot;:1}},&quot;opacity&quot;:0.6},&quot;d43f48bb-53d9-4389-ba0b-1ed8b75d593e&quot;:{&quot;type&quot;:&quot;FIGURE_OBJECT&quot;,&quot;id&quot;:&quot;d43f48bb-53d9-4389-ba0b-1ed8b75d593e&quot;,&quot;name&quot;:&quot;Stratum corneum&quot;,&quot;relativeTransform&quot;:{&quot;translate&quot;:{&quot;x&quot;:238.03042181638844,&quot;y&quot;:80.73433489782022},&quot;rotate&quot;:0,&quot;skewX&quot;:0,&quot;scale&quot;:{&quot;x&quot;:2.1707930014216923,&quot;y&quot;:2.7984133580313313}},&quot;opacity&quot;:1,&quot;image&quot;:{&quot;url&quot;:&quot;https://icons.biorender.com/biorender/5efa1dff0ff52e002773c522/20200629170235/image/epidermis-stratum-corneum.png&quot;,&quot;fallbackUrl&quot;:&quot;https://res.cloudinary.com/dlcjuc3ej/image/upload/v1593450155/w35xrmuy8azwh0jyx8yh.svg#/keystone/api/icons/5efa1dff0ff52e002773c522/20200629170235/image/epidermis-stratum-corneum.svg&quot;,&quot;size&quot;:{&quot;x&quot;:471,&quot;y&quot;:34},&quot;isPremium&quot;:false,&quot;isPacked&quot;:true},&quot;source&quot;:{&quot;id&quot;:&quot;5efa1dff0ff52e002773c522&quot;,&quot;type&quot;:&quot;ASSETS&quot;},&quot;pathStyles&quot;:[{&quot;type&quot;:&quot;FILL&quot;,&quot;fillStyle&quot;:&quot;rgb(0,0,0)&quot;}],&quot;isLocked&quot;:false,&quot;parent&quot;:{&quot;type&quot;:&quot;CHILD&quot;,&quot;parentId&quot;:&quot;c7dc4792-16b8-439b-b930-2e6d1252d86d&quot;,&quot;order&quot;:&quot;99971&quot;}},&quot;01e98b20-4d5f-4465-9ae9-a978d75f8f1a&quot;:{&quot;type&quot;:&quot;FIGURE_OBJECT&quot;,&quot;id&quot;:&quot;01e98b20-4d5f-4465-9ae9-a978d75f8f1a&quot;,&quot;name&quot;:&quot;Stratum spinosum&quot;,&quot;relativeTransform&quot;:{&quot;translate&quot;:{&quot;x&quot;:238.02985827719633,&quot;y&quot;:275.6230915071405},&quot;rotate&quot;:0,&quot;skewX&quot;:0,&quot;scale&quot;:{&quot;x&quot;:2.1707930014216923,&quot;y&quot;:2.7984133580313313}},&quot;opacity&quot;:1,&quot;image&quot;:{&quot;url&quot;:&quot;https://icons.biorender.com/biorender/5efa21490ff52e002773c5a6/epidermis-stratum-spinosum.png&quot;,&quot;fallbackUrl&quot;:&quot;https://res.cloudinary.com/dlcjuc3ej/image/upload/v1593450802/v0renx1vnaesefevsuym.svg#/keystone/api/icons/5efa21490ff52e002773c5a6/epidermis-stratum-spinosum.svg&quot;,&quot;size&quot;:{&quot;x&quot;:471,&quot;y&quot;:85},&quot;isPremium&quot;:false,&quot;isPacked&quot;:true},&quot;source&quot;:{&quot;id&quot;:&quot;5efa20e30ff52e002773c591&quot;,&quot;type&quot;:&quot;ASSETS&quot;},&quot;pathStyles&quot;:[{&quot;type&quot;:&quot;FILL&quot;,&quot;fillStyle&quot;:&quot;rgb(0,0,0)&quot;}],&quot;isLocked&quot;:false,&quot;parent&quot;:{&quot;type&quot;:&quot;CHILD&quot;,&quot;parentId&quot;:&quot;c7dc4792-16b8-439b-b930-2e6d1252d86d&quot;,&quot;order&quot;:&quot;99976&quot;}},&quot;8d3488ec-712d-455f-80df-43ad161f06db&quot;:{&quot;type&quot;:&quot;FIGURE_OBJECT&quot;,&quot;id&quot;:&quot;8d3488ec-712d-455f-80df-43ad161f06db&quot;,&quot;name&quot;:&quot;Stratum basale&quot;,&quot;relativeTransform&quot;:{&quot;translate&quot;:{&quot;x&quot;:238.02985828628812,&quot;y&quot;:364.9494213424419},&quot;rotate&quot;:0,&quot;skewX&quot;:0,&quot;scale&quot;:{&quot;x&quot;:2.170793001383084,&quot;y&quot;:2.7984133580313313}},&quot;opacity&quot;:1,&quot;image&quot;:{&quot;url&quot;:&quot;https://icons.biorender.com/biorender/5efa21ed85346400281f05b1/epidermis-stratum-basale.png&quot;,&quot;fallbackUrl&quot;:&quot;https://res.cloudinary.com/dlcjuc3ej/image/upload/v1593450984/d0bqvojxbyyymwjrgws8.svg#/keystone/api/icons/5efa21ed85346400281f05b1/epidermis-stratum-basale.svg&quot;,&quot;size&quot;:{&quot;x&quot;:471,&quot;y&quot;:45},&quot;isPremium&quot;:false,&quot;isPacked&quot;:true},&quot;source&quot;:{&quot;id&quot;:&quot;5efa21560ff52e002773c5ad&quot;,&quot;type&quot;:&quot;ASSETS&quot;},&quot;pathStyles&quot;:[{&quot;type&quot;:&quot;FILL&quot;,&quot;fillStyle&quot;:&quot;rgb(0,0,0)&quot;}],&quot;isLocked&quot;:false,&quot;parent&quot;:{&quot;type&quot;:&quot;CHILD&quot;,&quot;parentId&quot;:&quot;c7dc4792-16b8-439b-b930-2e6d1252d86d&quot;,&quot;order&quot;:&quot;99977&quot;}},&quot;76dd7a4a-b89c-4ba3-b56f-afda1e69de73&quot;:{&quot;type&quot;:&quot;FIGURE_OBJECT&quot;,&quot;id&quot;:&quot;76dd7a4a-b89c-4ba3-b56f-afda1e69de73&quot;,&quot;name&quot;:&quot;Stratum granulosum&quot;,&quot;relativeTransform&quot;:{&quot;translate&quot;:{&quot;x&quot;:238.02985827719633,&quot;y&quot;:142.43516636026797},&quot;rotate&quot;:0,&quot;skewX&quot;:0,&quot;scale&quot;:{&quot;x&quot;:2.1707930014216923,&quot;y&quot;:2.7984133580313313}},&quot;opacity&quot;:1,&quot;image&quot;:{&quot;url&quot;:&quot;https://icons.biorender.com/biorender/5efa20d60ff52e002773c58b/epidermis-stratum-granulosum.png&quot;,&quot;fallbackUrl&quot;:&quot;https://res.cloudinary.com/dlcjuc3ej/image/upload/v1593450706/ek7h7fficazjwuur0r8h.svg#/keystone/api/icons/5efa20d60ff52e002773c58b/epidermis-stratum-granulosum.svg&quot;,&quot;size&quot;:{&quot;x&quot;:471,&quot;y&quot;:25},&quot;isPremium&quot;:false,&quot;isPacked&quot;:true},&quot;source&quot;:{&quot;id&quot;:&quot;5efa20770ff52e002773c575&quot;,&quot;type&quot;:&quot;ASSETS&quot;},&quot;pathStyles&quot;:[{&quot;type&quot;:&quot;FILL&quot;,&quot;fillStyle&quot;:&quot;rgb(0,0,0)&quot;}],&quot;isLocked&quot;:false,&quot;parent&quot;:{&quot;type&quot;:&quot;CHILD&quot;,&quot;parentId&quot;:&quot;c7dc4792-16b8-439b-b930-2e6d1252d86d&quot;,&quot;order&quot;:&quot;99978&quot;}},&quot;b70d101a-ff1f-42e0-b183-81b9af58f724&quot;:{&quot;type&quot;:&quot;FIGURE_OBJECT&quot;,&quot;id&quot;:&quot;b70d101a-ff1f-42e0-b183-81b9af58f724&quot;,&quot;relativeTransform&quot;:{&quot;translate&quot;:{&quot;x&quot;:237.63574661435007,&quot;y&quot;:486.27164027788007},&quot;rotate&quot;:0},&quot;opacity&quot;:1,&quot;path&quot;:{&quot;type&quot;:&quot;RECT&quot;,&quot;size&quot;:{&quot;x&quot;:1004.1288438161745,&quot;y&quot;:281.6387991782014},&quot;cornerRounding&quot;:{&quot;type&quot;:&quot;ARC_LENGTH&quot;,&quot;global&quot;:0}},&quot;pathStyles&quot;:[{&quot;type&quot;:&quot;FILL&quot;,&quot;fillStyle&quot;:{&quot;type&quot;:&quot;linear&quot;,&quot;angle&quot;:180,&quot;colorStops&quot;:{&quot;0&quot;:&quot;rgba(250, 212, 203, 1)&quot;,&quot;0.697&quot;:&quot;rgba(255, 255, 255, 1)&quot;}}},{&quot;type&quot;:&quot;STROKE&quot;,&quot;strokeStyle&quot;:&quot;#95AAD3&quot;,&quot;lineWidth&quot;:0,&quot;lineJoin&quot;:&quot;round&quot;}],&quot;isLocked&quot;:false,&quot;parent&quot;:{&quot;type&quot;:&quot;CHILD&quot;,&quot;parentId&quot;:&quot;c7dc4792-16b8-439b-b930-2e6d1252d86d&quot;,&quot;order&quot;:&quot;999705&quot;}},&quot;e0ddbfb6-bc8c-45c2-b4aa-d04dff8d71fb&quot;:{&quot;type&quot;:&quot;FIGURE_OBJECT&quot;,&quot;id&quot;:&quot;e0ddbfb6-bc8c-45c2-b4aa-d04dff8d71fb&quot;,&quot;relativeTransform&quot;:{&quot;translate&quot;:{&quot;x&quot;:0,&quot;y&quot;:-12.761846307298992},&quot;rotate&quot;:0,&quot;skewX&quot;:0,&quot;scale&quot;:{&quot;x&quot;:0.9427554706818231,&quot;y&quot;:0.4889226630680127}},&quot;opacity&quot;:1,&quot;path&quot;:{&quot;type&quot;:&quot;RECT&quot;,&quot;size&quot;:{&quot;x&quot;:1065.0999915067737,&quot;y&quot;:523.9350688452165}},&quot;pathStyles&quot;:[{&quot;type&quot;:&quot;FILL&quot;,&quot;fillStyle&quot;:&quot;#fff&quot;}],&quot;isFrozen&quot;:true,&quot;isLocked&quot;:false,&quot;parent&quot;:{&quot;type&quot;:&quot;CROP&quot;,&quot;parentId&quot;:&quot;b70d101a-ff1f-42e0-b183-81b9af58f724&quot;,&quot;order&quot;:&quot;5&quot;}},&quot;99fa3e64-d843-4a1d-99bd-9558b6dadc8d&quot;:{&quot;id&quot;:&quot;99fa3e64-d843-4a1d-99bd-9558b6dadc8d&quot;,&quot;type&quot;:&quot;FIGURE_OBJECT&quot;,&quot;relativeTransform&quot;:{&quot;translate&quot;:{&quot;x&quot;:-112.87863041084368,&quot;y&quot;:-22.23608598437282},&quot;rotate&quot;:0,&quot;skewX&quot;:0,&quot;scale&quot;:{&quot;x&quot;:1,&quot;y&quot;:1}},&quot;text&quot;:{&quot;textData&quot;:{&quot;lineSpacing&quot;:&quot;normal&quot;,&quot;alignment&quot;:&quot;center&quot;,&quot;verticalAlign&quot;:&quot;CENTER&quot;,&quot;lines&quot;:[{&quot;runs&quot;:[{&quot;style&quot;:{&quot;fontFamily&quot;:&quot;Dejavu Sans&quot;,&quot;fontSize&quot;:14.666666666666666,&quot;color&quot;:&quot;rgba(255,255,255,1)&quot;,&quot;fontWeight&quot;:&quot;normal&quot;,&quot;fontStyle&quot;:&quot;normal&quot;,&quot;decoration&quot;:&quot;none&quot;},&quot;range&quot;:[0,6]}],&quot;text&quot;:&quot;trigger&quot;,&quot;baseStyle&quot;:{&quot;fontFamily&quot;:&quot;Dejavu Sans&quot;,&quot;fontSize&quot;:14.666666666666666,&quot;color&quot;:&quot;rgba(255,255,255,1)&quot;,&quot;fontWeight&quot;:&quot;normal&quot;,&quot;fontStyle&quot;:&quot;normal&quot;,&quot;decoration&quot;:&quot;none&quot;,&quot;script&quot;:&quot;none&quot;}}],&quot;_lastCaretLocation&quot;:{&quot;lineIndex&quot;:0,&quot;runIndex&quot;:-1,&quot;charIndex&quot;:-1,&quot;endOfLine&quot;:true}},&quot;format&quot;:&quot;BETTER_TEXT&quot;,&quot;size&quot;:{&quot;x&quot;:202.7958195332531,&quot;y&quot;:87.39736155617184},&quot;targetSize&quot;:{&quot;x&quot;:202.7958195332531,&quot;y&quot;:87.39736155617184}},&quot;parent&quot;:{&quot;type&quot;:&quot;CHILD&quot;,&quot;parentId&quot;:&quot;4d8b3803-e80b-4d3d-a035-46b04ae24230&quot;,&quot;order&quot;:&quot;9&quot;}},&quot;e6467a10-7d68-4f7b-8bd9-9213643370fe&quot;:{&quot;type&quot;:&quot;FIGURE_OBJECT&quot;,&quot;id&quot;:&quot;e6467a10-7d68-4f7b-8bd9-9213643370fe&quot;,&quot;relativeTransform&quot;:{&quot;translate&quot;:{&quot;x&quot;:-112.87894773069517,&quot;y&quot;:-22.235384518123382},&quot;rotate&quot;:0,&quot;skewX&quot;:0,&quot;scale&quot;:{&quot;x&quot;:1,&quot;y&quot;:1}},&quot;opacity&quot;:1,&quot;path&quot;:{&quot;type&quot;:&quot;STAR_POLY&quot;,&quot;size&quot;:{&quot;x&quot;:155.6897285571154,&quot;y&quot;:114.9608607016191},&quot;startAngle&quot;:-1.5707963267948966,&quot;corners&quot;:17,&quot;starRadiusRatio&quot;:0.5050301366668516,&quot;cornerRounding&quot;:{&quot;type&quot;:&quot;ARC_LENGTH&quot;,&quot;global&quot;:0},&quot;selectedObjectIds&quot;:[&quot;57e0242c-86f2-48dc-a2c9-3342a1c015df&quot;]},&quot;pathStyles&quot;:[{&quot;type&quot;:&quot;FILL&quot;,&quot;fillStyle&quot;:&quot;rgba(200, 77, 76, 1)&quot;},{&quot;type&quot;:&quot;STROKE&quot;,&quot;strokeStyle&quot;:&quot;rgba(107, 21, 25, 1)&quot;,&quot;lineWidth&quot;:1.7503870968080113,&quot;lineJoin&quot;:&quot;round&quot;}],&quot;isLocked&quot;:false,&quot;parent&quot;:{&quot;type&quot;:&quot;CHILD&quot;,&quot;parentId&quot;:&quot;4d8b3803-e80b-4d3d-a035-46b04ae24230&quot;,&quot;order&quot;:&quot;7&quot;}},&quot;4df3e912-7965-4edf-b60a-f98ed74186a6&quot;:{&quot;id&quot;:&quot;4df3e912-7965-4edf-b60a-f98ed74186a6&quot;,&quot;name&quot;:&quot;Dendritic cell&quot;,&quot;displayName&quot;:&quot;&quot;,&quot;type&quot;:&quot;FIGURE_OBJECT&quot;,&quot;relativeTransform&quot;:{&quot;translate&quot;:{&quot;x&quot;:75.90708354913382,&quot;y&quot;:193.53018790848293},&quot;rotate&quot;:-1.5707963267948966,&quot;skewX&quot;:0,&quot;scale&quot;:{&quot;x&quot;:0.9696719081329379,&quot;y&quot;:0.9696719081329379}},&quot;image&quot;:{&quot;url&quot;:&quot;https://icons.biorender.com/biorender/6154c9ab5275170029fdb7e3/dendritic-cell-1-01.png&quot;,&quot;fallbackUrl&quot;:&quot;https://res.cloudinary.com/dlcjuc3ej/image/upload/v1632946578/glvorwgjr6kytn1ht9ii.svg#/keystone/api/icons/6154c9ab5275170029fdb7e3/dendritic-cell-1-01.svg#/keystone/api/icons/6154c9ab5275170029fdb7e3/dendritic-cell-1-01.svg#/keystone/api/icons/6154c9ab5275170029fdb7e3/dendritic-cell-1-01.svg&quot;,&quot;isPremium&quot;:false,&quot;size&quot;:{&quot;x&quot;:100,&quot;y&quot;:104.54545454545455}},&quot;source&quot;:{&quot;id&quot;:&quot;6154c9445275170029fdb7b6&quot;,&quot;type&quot;:&quot;ASSETS&quot;},&quot;isPremium&quot;:false,&quot;parent&quot;:{&quot;type&quot;:&quot;CHILD&quot;,&quot;parentId&quot;:&quot;4d8b3803-e80b-4d3d-a035-46b04ae24230&quot;,&quot;order&quot;:&quot;95&quot;}},&quot;ea0f84b2-bd36-40c1-8a9f-105ddfa32060&quot;:{&quot;relativeTransform&quot;:{&quot;translate&quot;:{&quot;x&quot;:79.96351687370726,&quot;y&quot;:377.5099930605337},&quot;rotate&quot;:1.570796326794896,&quot;skewX&quot;:0,&quot;scale&quot;:{&quot;x&quot;:1,&quot;y&quot;:1}},&quot;type&quot;:&quot;FIGURE_OBJECT&quot;,&quot;id&quot;:&quot;ea0f84b2-bd36-40c1-8a9f-105ddfa32060&quot;,&quot;name&quot;:&quot;Macrophage (phagocytosing 2, with particles)&quot;,&quot;opacity&quot;:1,&quot;source&quot;:{&quot;id&quot;:&quot;6165cb750d49ff007f5b991d&quot;,&quot;type&quot;:&quot;ASSETS&quot;},&quot;pathStyles&quot;:[{&quot;type&quot;:&quot;FILL&quot;,&quot;fillStyle&quot;:&quot;rgb(0,0,0)&quot;}],&quot;isLocked&quot;:false,&quot;parent&quot;:{&quot;type&quot;:&quot;CHILD&quot;,&quot;parentId&quot;:&quot;4d8b3803-e80b-4d3d-a035-46b04ae24230&quot;,&quot;order&quot;:&quot;97&quot;},&quot;displayName&quot;:&quot;Macrophage (phagocytosing 2, with particles)&quot;,&quot;isPremium&quot;:true},&quot;c67731eb-b862-4be2-ac34-9260f296c383&quot;:{&quot;type&quot;:&quot;FIGURE_OBJECT&quot;,&quot;id&quot;:&quot;c67731eb-b862-4be2-ac34-9260f296c383&quot;,&quot;relativeTransform&quot;:{&quot;translate&quot;:{&quot;x&quot;:-22.954663940315786,&quot;y&quot;:-28.565645873118992},&quot;rotate&quot;:-2.4492935982947064e-16},&quot;opacity&quot;:1,&quot;source&quot;:{&quot;type&quot;:&quot;ASSETS&quot;},&quot;pathStyles&quot;:[{&quot;type&quot;:&quot;FILL&quot;,&quot;fillStyle&quot;:&quot;rgb(0,0,0)&quot;}],&quot;isLocked&quot;:false,&quot;parent&quot;:{&quot;type&quot;:&quot;CHILD&quot;,&quot;parentId&quot;:&quot;ea0f84b2-bd36-40c1-8a9f-105ddfa32060&quot;,&quot;order&quot;:&quot;5&quot;}},&quot;98173771-f0dc-488f-b506-ea4f1d9ecb2a&quot;:{&quot;type&quot;:&quot;FIGURE_OBJECT&quot;,&quot;id&quot;:&quot;98173771-f0dc-488f-b506-ea4f1d9ecb2a&quot;,&quot;name&quot;:&quot;Sphere&quot;,&quot;relativeTransform&quot;:{&quot;translate&quot;:{&quot;x&quot;:14.506441094564389,&quot;y&quot;:14.780147530310886},&quot;rotate&quot;:6.283185307179586,&quot;skewX&quot;:0,&quot;scale&quot;:{&quot;x&quot;:-0.04379302971943966,&quot;y&quot;:0.04379302971943966}},&quot;opacity&quot;:1,&quot;image&quot;:{&quot;url&quot;:&quot;https://res.cloudinary.com/dlcjuc3ej/image/upload/v1535657971/bqykai4zxx47rfwcl7qr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c67731eb-b862-4be2-ac34-9260f296c383&quot;,&quot;order&quot;:&quot;1&quot;},&quot;styles&quot;:{&quot;editable&quot;:[{&quot;styleName&quot;:&quot;MONOCHROME_COLOR&quot;,&quot;index&quot;:0,&quot;color&quot;:&quot;#72BEB7&quot;}]}},&quot;46cae52b-e28c-48bb-b352-574aa45b7f70&quot;:{&quot;type&quot;:&quot;FIGURE_OBJECT&quot;,&quot;id&quot;:&quot;46cae52b-e28c-48bb-b352-574aa45b7f70&quot;,&quot;name&quot;:&quot;Sphere&quot;,&quot;relativeTransform&quot;:{&quot;translate&quot;:{&quot;x&quot;:13.411615351578394,&quot;y&quot;:6.5689544579159485},&quot;rotate&quot;:6.283185307179586,&quot;skewX&quot;:0,&quot;scale&quot;:{&quot;x&quot;:-0.04379302971943966,&quot;y&quot;:0.04379302971943966}},&quot;opacity&quot;:0.62,&quot;image&quot;:{&quot;url&quot;:&quot;https://res.cloudinary.com/dlcjuc3ej/image/upload/v1535657971/bqykai4zxx47rfwcl7qr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c67731eb-b862-4be2-ac34-9260f296c383&quot;,&quot;order&quot;:&quot;2&quot;},&quot;styles&quot;:{&quot;&quot;:[{&quot;styleName&quot;:&quot;MONOCHROME_COLOR&quot;,&quot;index&quot;:0,&quot;color&quot;:&quot;#72BEB7&quot;}]}},&quot;fa69bad7-e6ef-4c3f-b632-5f085a7e5157&quot;:{&quot;type&quot;:&quot;FIGURE_OBJECT&quot;,&quot;id&quot;:&quot;fa69bad7-e6ef-4c3f-b632-5f085a7e5157&quot;,&quot;name&quot;:&quot;Sphere&quot;,&quot;relativeTransform&quot;:{&quot;translate&quot;:{&quot;x&quot;:6.295248022169451,&quot;y&quot;:8.211193072394936},&quot;rotate&quot;:6.283185307179586,&quot;skewX&quot;:0,&quot;scale&quot;:{&quot;x&quot;:-0.04379302971943966,&quot;y&quot;:0.04379302971943966}},&quot;opacity&quot;:1,&quot;image&quot;:{&quot;url&quot;:&quot;https://res.cloudinary.com/dlcjuc3ej/image/upload/v1535657971/bqykai4zxx47rfwcl7qr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c67731eb-b862-4be2-ac34-9260f296c383&quot;,&quot;order&quot;:&quot;3&quot;},&quot;styles&quot;:{&quot;&quot;:[{&quot;styleName&quot;:&quot;MONOCHROME_COLOR&quot;,&quot;index&quot;:0,&quot;color&quot;:&quot;#72BEB7&quot;}]}},&quot;c7a83869-9058-44d6-a366-0de22fff4e01&quot;:{&quot;type&quot;:&quot;FIGURE_OBJECT&quot;,&quot;id&quot;:&quot;c7a83869-9058-44d6-a366-0de22fff4e01&quot;,&quot;name&quot;:&quot;Sphere&quot;,&quot;relativeTransform&quot;:{&quot;translate&quot;:{&quot;x&quot;:0.2737064357464979,&quot;y&quot;:-10.40084455836692},&quot;rotate&quot;:6.283185307179586,&quot;skewX&quot;:0,&quot;scale&quot;:{&quot;x&quot;:-0.04379302971943966,&quot;y&quot;:0.04379302971943966}},&quot;opacity&quot;:0.23,&quot;image&quot;:{&quot;url&quot;:&quot;https://res.cloudinary.com/dlcjuc3ej/image/upload/v1535657971/bqykai4zxx47rfwcl7qr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c67731eb-b862-4be2-ac34-9260f296c383&quot;,&quot;order&quot;:&quot;5&quot;},&quot;styles&quot;:{&quot;&quot;:[{&quot;styleName&quot;:&quot;MONOCHROME_COLOR&quot;,&quot;index&quot;:0,&quot;color&quot;:&quot;#72BEB7&quot;}]}},&quot;88974a40-a2ba-4cb5-a057-8d22c0402a73&quot;:{&quot;type&quot;:&quot;FIGURE_OBJECT&quot;,&quot;id&quot;:&quot;88974a40-a2ba-4cb5-a057-8d22c0402a73&quot;,&quot;name&quot;:&quot;Sphere&quot;,&quot;relativeTransform&quot;:{&quot;translate&quot;:{&quot;x&quot;:-14.506441094564389,&quot;y&quot;:0},&quot;rotate&quot;:6.283185307179586,&quot;skewX&quot;:0,&quot;scale&quot;:{&quot;x&quot;:-0.04379302971943966,&quot;y&quot;:0.04379302971943966}},&quot;opacity&quot;:0.62,&quot;image&quot;:{&quot;url&quot;:&quot;https://res.cloudinary.com/dlcjuc3ej/image/upload/v1535657971/bqykai4zxx47rfwcl7qr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c67731eb-b862-4be2-ac34-9260f296c383&quot;,&quot;order&quot;:&quot;6&quot;},&quot;styles&quot;:{&quot;&quot;:[{&quot;styleName&quot;:&quot;MONOCHROME_COLOR&quot;,&quot;index&quot;:0,&quot;color&quot;:&quot;#72BEB7&quot;}]}},&quot;714b0ecd-65eb-4872-9f3a-e672ab6b3fe7&quot;:{&quot;type&quot;:&quot;FIGURE_OBJECT&quot;,&quot;id&quot;:&quot;714b0ecd-65eb-4872-9f3a-e672ab6b3fe7&quot;,&quot;name&quot;:&quot;Sphere&quot;,&quot;relativeTransform&quot;:{&quot;translate&quot;:{&quot;x&quot;:-14.506441094564389,&quot;y&quot;:-14.780147530310886},&quot;rotate&quot;:6.283185307179586,&quot;skewX&quot;:0,&quot;scale&quot;:{&quot;x&quot;:-0.04379302971943966,&quot;y&quot;:0.04379302971943966}},&quot;opacity&quot;:1,&quot;image&quot;:{&quot;url&quot;:&quot;https://res.cloudinary.com/dlcjuc3ej/image/upload/v1535657971/bqykai4zxx47rfwcl7qr.svg&quot;,&quot;size&quot;:{&quot;x&quot;:150,&quot;y&quot;:150},&quot;isPremium&quot;:false},&quot;source&quot;:{&quot;id&quot;:&quot;5b8847989629ce1400901caa&quot;,&quot;type&quot;:&quot;ASSETS&quot;},&quot;pathStyles&quot;:[{&quot;type&quot;:&quot;FILL&quot;,&quot;fillStyle&quot;:&quot;rgb(0,0,0)&quot;}],&quot;isLocked&quot;:false,&quot;parent&quot;:{&quot;type&quot;:&quot;CHILD&quot;,&quot;parentId&quot;:&quot;c67731eb-b862-4be2-ac34-9260f296c383&quot;,&quot;order&quot;:&quot;7&quot;},&quot;styles&quot;:{&quot;&quot;:[{&quot;styleName&quot;:&quot;MONOCHROME_COLOR&quot;,&quot;index&quot;:0,&quot;color&quot;:&quot;#72BEB7&quot;}]}},&quot;3f09c54a-7235-4d4b-a3f1-987a667ef00d&quot;:{&quot;id&quot;:&quot;3f09c54a-7235-4d4b-a3f1-987a667ef00d&quot;,&quot;name&quot;:&quot;Macrophage (phagocytosing 2)&quot;,&quot;type&quot;:&quot;FIGURE_OBJECT&quot;,&quot;relativeTransform&quot;:{&quot;translate&quot;:{&quot;x&quot;:2.6064763976336724,&quot;y&quot;:3.5432801579143125},&quot;rotate&quot;:2.4492935982947064e-16,&quot;skewX&quot;:0,&quot;scale&quot;:{&quot;x&quot;:0.9393487484042661,&quot;y&quot;:0.9393487484042661}},&quot;image&quot;:{&quot;url&quot;:&quot;https://icons.biorender.com/biorender/6154ce5c5275170029fdb987/macrophage-phagocytosing-02.png&quot;,&quot;fallbackUrl&quot;:&quot;https://res.cloudinary.com/dlcjuc3ej/image/upload/v1632947799/dljboqopzm0nsuz9mift.svg#/keystone/api/icons/6154ce5c5275170029fdb987/macrophage-phagocytosing-02.svg#/keystone/api/icons/6154ce5c5275170029fdb987/macrophage-phagocytosing-02.svg#/keystone/api/icons/6154ce5c5275170029fdb987/macrophage-phagocytosing-02.svg&quot;,&quot;isPremium&quot;:false,&quot;isPacked&quot;:true,&quot;size&quot;:{&quot;x&quot;:100,&quot;y&quot;:100}},&quot;source&quot;:{&quot;id&quot;:&quot;61549c9b5275170029fdb41e&quot;,&quot;type&quot;:&quot;ASSETS&quot;},&quot;parent&quot;:{&quot;type&quot;:&quot;CHILD&quot;,&quot;parentId&quot;:&quot;ea0f84b2-bd36-40c1-8a9f-105ddfa32060&quot;,&quot;order&quot;:&quot;7&quot;},&quot;styles&quot;:{&quot;cell&quot;:[{&quot;monochromeTargetColor&quot;:&quot;#72BEB7&quot;,&quot;styleName&quot;:&quot;FILL&quot;,&quot;color&quot;:&quot;#d2eae8&quot;},{&quot;monochromeTargetColor&quot;:&quot;#72BEB7&quot;,&quot;styleName&quot;:&quot;STROKE&quot;,&quot;color&quot;:&quot;#72b5ae&quot;}],&quot;nucleus&quot;:[{&quot;monochromeTargetColor&quot;:&quot;#72BEB7&quot;,&quot;styleName&quot;:&quot;FILL&quot;,&quot;color&quot;:&quot;#a0d0cb&quot;},{&quot;monochromeTargetColor&quot;:&quot;#72BEB7&quot;,&quot;styleName&quot;:&quot;STROKE&quot;,&quot;color&quot;:&quot;#7cbbb4&quot;}],&quot;granules&quot;:[{&quot;monochromeTargetColor&quot;:&quot;#72BEB7&quot;,&quot;styleName&quot;:&quot;FILL&quot;,&quot;color&quot;:&quot;#b4dad6&quot;},{&quot;monochromeTargetColor&quot;:&quot;#72BEB7&quot;,&quot;styleName&quot;:&quot;STROKE&quot;}],&quot;phagosome&quot;:[{&quot;monochromeTargetColor&quot;:&quot;#72BEB7&quot;,&quot;styleName&quot;:&quot;FILL&quot;,&quot;color&quot;:&quot;#ffffff&quot;},{&quot;monochromeTargetColor&quot;:&quot;#72BEB7&quot;,&quot;styleName&quot;:&quot;STROKE&quot;,&quot;color&quot;:&quot;#b4dad6&quot;}]}},&quot;e82a6058-15a3-4ba1-9109-8e347991c57b&quot;:{&quot;type&quot;:&quot;FIGURE_OBJECT&quot;,&quot;id&quot;:&quot;e82a6058-15a3-4ba1-9109-8e347991c57b&quot;,&quot;relativeTransform&quot;:{&quot;translate&quot;:{&quot;x&quot;:204.58356423540303,&quot;y&quot;:193.52958001902516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38.01474377996819,&quot;y&quot;:24.693208820086095},&quot;cornerRounding&quot;:{&quot;type&quot;:&quot;ARC_LENGTH&quot;,&quot;global&quot;:27.49501622135207}},&quot;pathStyles&quot;:[{&quot;type&quot;:&quot;FILL&quot;,&quot;fillStyle&quot;:&quot;rgba(216, 240, 246, 1)&quot;},{&quot;type&quot;:&quot;STROKE&quot;,&quot;strokeStyle&quot;:&quot;rgba(48, 110, 128, 1)&quot;,&quot;lineWidth&quot;:1.7503870968080113,&quot;lineJoin&quot;:&quot;round&quot;}],&quot;isLocked&quot;:false,&quot;parent&quot;:{&quot;type&quot;:&quot;CHILD&quot;,&quot;parentId&quot;:&quot;4d8b3803-e80b-4d3d-a035-46b04ae24230&quot;,&quot;order&quot;:&quot;98&quot;}},&quot;05378339-827d-47ba-adc5-837b8c8e56ce&quot;:{&quot;type&quot;:&quot;FIGURE_OBJECT&quot;,&quot;id&quot;:&quot;05378339-827d-47ba-adc5-837b8c8e56ce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Dejavu Sans&quot;,&quot;fontSize&quot;:12.252709677656078,&quot;color&quot;:&quot;rgb(0,0,0)&quot;,&quot;fontWeight&quot;:&quot;normal&quot;,&quot;fontStyle&quot;:&quot;normal&quot;,&quot;decoration&quot;:&quot;none&quot;,&quot;script&quot;:&quot;none&quot;},&quot;range&quot;:[0,4]}],&quot;text&quot;:&quot;IL-12&quot;}],&quot;verticalAlign&quot;:&quot;TOP&quot;,&quot;_lastCaretLocation&quot;:{&quot;lineIndex&quot;:0,&quot;runIndex&quot;:-1,&quot;charIndex&quot;:-1,&quot;endOfLine&quot;:true}},&quot;size&quot;:{&quot;x&quot;:33.45297452637201,&quot;y&quot;:14},&quot;targetSize&quot;:{&quot;x&quot;:33.45297452637201,&quot;y&quot;:2},&quot;format&quot;:&quot;BETTER_TEXT&quot;},&quot;parent&quot;:{&quot;type&quot;:&quot;CHILD&quot;,&quot;parentId&quot;:&quot;e82a6058-15a3-4ba1-9109-8e347991c57b&quot;,&quot;order&quot;:&quot;5&quot;}},&quot;495afcd3-a8cb-48d9-9d12-aa129b4e4edb&quot;:{&quot;type&quot;:&quot;FIGURE_OBJECT&quot;,&quot;id&quot;:&quot;495afcd3-a8cb-48d9-9d12-aa129b4e4edb&quot;,&quot;relativeTransform&quot;:{&quot;translate&quot;:{&quot;x&quot;:204.58378147632462,&quot;y&quot;:380.1157487607571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38.013863710367836,&quot;y&quot;:24.693208820086095},&quot;cornerRounding&quot;:{&quot;type&quot;:&quot;ARC_LENGTH&quot;,&quot;global&quot;:27.49501622135207}},&quot;pathStyles&quot;:[{&quot;type&quot;:&quot;FILL&quot;,&quot;fillStyle&quot;:&quot;rgba(216, 240, 246, 1)&quot;},{&quot;type&quot;:&quot;STROKE&quot;,&quot;strokeStyle&quot;:&quot;rgba(48, 110, 128, 1)&quot;,&quot;lineWidth&quot;:1.7503870968080113,&quot;lineJoin&quot;:&quot;round&quot;}],&quot;isLocked&quot;:false,&quot;parent&quot;:{&quot;type&quot;:&quot;CHILD&quot;,&quot;parentId&quot;:&quot;4d8b3803-e80b-4d3d-a035-46b04ae24230&quot;,&quot;order&quot;:&quot;99&quot;}},&quot;3c96d2ab-d701-468f-afe9-1ca774951042&quot;:{&quot;type&quot;:&quot;FIGURE_OBJECT&quot;,&quot;id&quot;:&quot;3c96d2ab-d701-468f-afe9-1ca774951042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Dejavu Sans&quot;,&quot;fontSize&quot;:12.252709677656078,&quot;color&quot;:&quot;rgb(0,0,0)&quot;,&quot;fontWeight&quot;:&quot;normal&quot;,&quot;fontStyle&quot;:&quot;normal&quot;,&quot;decoration&quot;:&quot;none&quot;,&quot;script&quot;:&quot;none&quot;},&quot;range&quot;:[0,4]}],&quot;text&quot;:&quot;IL-23&quot;}],&quot;verticalAlign&quot;:&quot;TOP&quot;,&quot;_lastCaretLocation&quot;:{&quot;lineIndex&quot;:0,&quot;runIndex&quot;:-1,&quot;charIndex&quot;:-1,&quot;endOfLine&quot;:true}},&quot;size&quot;:{&quot;x&quot;:33.4522000651237,&quot;y&quot;:14},&quot;targetSize&quot;:{&quot;x&quot;:33.4522000651237,&quot;y&quot;:2},&quot;format&quot;:&quot;BETTER_TEXT&quot;},&quot;parent&quot;:{&quot;type&quot;:&quot;CHILD&quot;,&quot;parentId&quot;:&quot;495afcd3-a8cb-48d9-9d12-aa129b4e4edb&quot;,&quot;order&quot;:&quot;5&quot;}},&quot;2a27f6fc-37ca-4775-92ed-8e4ec9ed097a&quot;:{&quot;type&quot;:&quot;FIGURE_OBJECT&quot;,&quot;id&quot;:&quot;2a27f6fc-37ca-4775-92ed-8e4ec9ed097a&quot;,&quot;relativeTransform&quot;:{&quot;translate&quot;:{&quot;x&quot;:453.319810711913,&quot;y&quot;:196.70036669206075},&quot;rotate&quot;:0},&quot;layout&quot;:{&quot;sizeRatio&quot;:{&quot;x&quot;:0.88,&quot;y&quot;:0.88},&quot;keepAspectRatio&quot;:false},&quot;opacity&quot;:1,&quot;path&quot;:{&quot;type&quot;:&quot;RECT&quot;,&quot;size&quot;:{&quot;x&quot;:43.443422263968365,&quot;y&quot;:24.693208820086088},&quot;cornerRounding&quot;:{&quot;type&quot;:&quot;ARC_LENGTH&quot;,&quot;global&quot;:27.49501622135207}},&quot;pathStyles&quot;:[{&quot;type&quot;:&quot;FILL&quot;,&quot;fillStyle&quot;:&quot;rgba(216, 240, 246, 1)&quot;},{&quot;type&quot;:&quot;STROKE&quot;,&quot;strokeStyle&quot;:&quot;rgba(48, 110, 128, 1)&quot;,&quot;lineWidth&quot;:1.7503870968080113,&quot;lineJoin&quot;:&quot;round&quot;}],&quot;isLocked&quot;:false,&quot;parent&quot;:{&quot;type&quot;:&quot;CHILD&quot;,&quot;parentId&quot;:&quot;4d8b3803-e80b-4d3d-a035-46b04ae24230&quot;,&quot;order&quot;:&quot;995&quot;}},&quot;45504a8d-c0b3-41b2-b020-0ac7206f62fc&quot;:{&quot;type&quot;:&quot;FIGURE_OBJECT&quot;,&quot;id&quot;:&quot;45504a8d-c0b3-41b2-b020-0ac7206f62fc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Dejavu Sans&quot;,&quot;fontSize&quot;:12.252709677656078,&quot;color&quot;:&quot;rgb(0,0,0)&quot;,&quot;fontWeight&quot;:&quot;normal&quot;,&quot;fontStyle&quot;:&quot;normal&quot;,&quot;decoration&quot;:&quot;none&quot;,&quot;script&quot;:&quot;none&quot;},&quot;range&quot;:[0,4]}],&quot;text&quot;:&quot;INF-γ&quot;}],&quot;verticalAlign&quot;:&quot;TOP&quot;,&quot;_lastCaretLocation&quot;:{&quot;lineIndex&quot;:0,&quot;runIndex&quot;:-1,&quot;charIndex&quot;:-1,&quot;endOfLine&quot;:true}},&quot;size&quot;:{&quot;x&quot;:38.230211592292164,&quot;y&quot;:14},&quot;targetSize&quot;:{&quot;x&quot;:38.230211592292164,&quot;y&quot;:2},&quot;format&quot;:&quot;BETTER_TEXT&quot;},&quot;parent&quot;:{&quot;type&quot;:&quot;CHILD&quot;,&quot;parentId&quot;:&quot;2a27f6fc-37ca-4775-92ed-8e4ec9ed097a&quot;,&quot;order&quot;:&quot;5&quot;}},&quot;602d94e2-d24b-4d64-ab63-12cf08efd729&quot;:{&quot;type&quot;:&quot;FIGURE_OBJECT&quot;,&quot;id&quot;:&quot;602d94e2-d24b-4d64-ab63-12cf08efd729&quot;,&quot;relativeTransform&quot;:{&quot;translate&quot;:{&quot;x&quot;:453.3213115213687,&quot;y&quot;:225.43063433751405},&quot;rotate&quot;:0},&quot;layout&quot;:{&quot;sizeRatio&quot;:{&quot;x&quot;:0.88,&quot;y&quot;:0.88},&quot;keepAspectRatio&quot;:false},&quot;opacity&quot;:1,&quot;path&quot;:{&quot;type&quot;:&quot;RECT&quot;,&quot;size&quot;:{&quot;x&quot;:43.44029085317805,&quot;y&quot;:24.693208820086088},&quot;cornerRounding&quot;:{&quot;type&quot;:&quot;ARC_LENGTH&quot;,&quot;global&quot;:27.49501622135207}},&quot;pathStyles&quot;:[{&quot;type&quot;:&quot;FILL&quot;,&quot;fillStyle&quot;:&quot;rgba(216, 240, 246, 1)&quot;},{&quot;type&quot;:&quot;STROKE&quot;,&quot;strokeStyle&quot;:&quot;rgba(48, 110, 128, 1)&quot;,&quot;lineWidth&quot;:1.7503870968080113,&quot;lineJoin&quot;:&quot;round&quot;}],&quot;isLocked&quot;:false,&quot;parent&quot;:{&quot;type&quot;:&quot;CHILD&quot;,&quot;parentId&quot;:&quot;4d8b3803-e80b-4d3d-a035-46b04ae24230&quot;,&quot;order&quot;:&quot;997&quot;}},&quot;827412b1-61b8-4d84-9297-33c95d03e05a&quot;:{&quot;type&quot;:&quot;FIGURE_OBJECT&quot;,&quot;id&quot;:&quot;827412b1-61b8-4d84-9297-33c95d03e05a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Dejavu Sans&quot;,&quot;fontSize&quot;:12.252709677656078,&quot;color&quot;:&quot;rgb(0,0,0)&quot;,&quot;fontWeight&quot;:&quot;normal&quot;,&quot;fontStyle&quot;:&quot;normal&quot;,&quot;decoration&quot;:&quot;none&quot;,&quot;script&quot;:&quot;none&quot;},&quot;range&quot;:[0,3]}],&quot;text&quot;:&quot;IL-2&quot;}],&quot;verticalAlign&quot;:&quot;TOP&quot;,&quot;_lastCaretLocation&quot;:{&quot;lineIndex&quot;:0,&quot;runIndex&quot;:0,&quot;charIndex&quot;:3}},&quot;size&quot;:{&quot;x&quot;:38.22745595079669,&quot;y&quot;:14},&quot;targetSize&quot;:{&quot;x&quot;:38.22745595079669,&quot;y&quot;:2},&quot;format&quot;:&quot;BETTER_TEXT&quot;},&quot;parent&quot;:{&quot;type&quot;:&quot;CHILD&quot;,&quot;parentId&quot;:&quot;602d94e2-d24b-4d64-ab63-12cf08efd729&quot;,&quot;order&quot;:&quot;5&quot;}},&quot;ae87cc85-4ebc-4034-9114-f26a1bf326b4&quot;:{&quot;type&quot;:&quot;FIGURE_OBJECT&quot;,&quot;id&quot;:&quot;ae87cc85-4ebc-4034-9114-f26a1bf326b4&quot;,&quot;relativeTransform&quot;:{&quot;translate&quot;:{&quot;x&quot;:454.1372825042224,&quot;y&quot;:168.1493276966323},&quot;rotate&quot;:0},&quot;layout&quot;:{&quot;sizeRatio&quot;:{&quot;x&quot;:0.88,&quot;y&quot;:0.88},&quot;keepAspectRatio&quot;:false},&quot;opacity&quot;:1,&quot;path&quot;:{&quot;type&quot;:&quot;RECT&quot;,&quot;size&quot;:{&quot;x&quot;:41.80835656229839,&quot;y&quot;:31.64268401789928},&quot;cornerRounding&quot;:{&quot;type&quot;:&quot;ARC_LENGTH&quot;,&quot;global&quot;:27.49501622135207}},&quot;pathStyles&quot;:[{&quot;type&quot;:&quot;FILL&quot;,&quot;fillStyle&quot;:&quot;rgba(216, 240, 246, 1)&quot;},{&quot;type&quot;:&quot;STROKE&quot;,&quot;strokeStyle&quot;:&quot;rgba(48, 110, 128, 1)&quot;,&quot;lineWidth&quot;:1.7503870968080113,&quot;lineJoin&quot;:&quot;round&quot;}],&quot;isLocked&quot;:false,&quot;parent&quot;:{&quot;type&quot;:&quot;CHILD&quot;,&quot;parentId&quot;:&quot;4d8b3803-e80b-4d3d-a035-46b04ae24230&quot;,&quot;order&quot;:&quot;998&quot;}},&quot;d53a3c5f-9953-4348-8429-0c17e0d81900&quot;:{&quot;type&quot;:&quot;FIGURE_OBJECT&quot;,&quot;id&quot;:&quot;d53a3c5f-9953-4348-8429-0c17e0d81900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Dejavu Sans&quot;,&quot;fontSize&quot;:12.252709677656078,&quot;color&quot;:&quot;rgb(0,0,0)&quot;,&quot;fontWeight&quot;:&quot;normal&quot;,&quot;fontStyle&quot;:&quot;normal&quot;,&quot;decoration&quot;:&quot;none&quot;,&quot;script&quot;:&quot;none&quot;},&quot;range&quot;:[0,3]},{&quot;range&quot;:[4,4],&quot;style&quot;:{&quot;fontWeight&quot;:&quot;normal&quot;,&quot;fontStyle&quot;:&quot;normal&quot;,&quot;fontSize&quot;:12.252709677656078,&quot;fontFamily&quot;:&quot;Dejavu Sans&quot;,&quot;color&quot;:&quot;rgb(0,0,0)&quot;,&quot;decoration&quot;:&quot;none&quot;}}],&quot;text&quot;:&quot;TNF-α&quot;}],&quot;verticalAlign&quot;:&quot;TOP&quot;,&quot;_lastCaretLocation&quot;:{&quot;lineIndex&quot;:0,&quot;runIndex&quot;:-1,&quot;charIndex&quot;:-1,&quot;endOfLine&quot;:true}},&quot;size&quot;:{&quot;x&quot;:36.79135377482258,&quot;y&quot;:14},&quot;targetSize&quot;:{&quot;x&quot;:36.79135377482258,&quot;y&quot;:2},&quot;format&quot;:&quot;BETTER_TEXT&quot;},&quot;parent&quot;:{&quot;type&quot;:&quot;CHILD&quot;,&quot;parentId&quot;:&quot;ae87cc85-4ebc-4034-9114-f26a1bf326b4&quot;,&quot;order&quot;:&quot;5&quot;}},&quot;765ae3fe-a291-4fa1-bad9-737c4dc7eb16&quot;:{&quot;type&quot;:&quot;FIGURE_OBJECT&quot;,&quot;id&quot;:&quot;765ae3fe-a291-4fa1-bad9-737c4dc7eb16&quot;,&quot;relativeTransform&quot;:{&quot;translate&quot;:{&quot;x&quot;:453.3204856249901,&quot;y&quot;:349.0094408161114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43.44222512915658,&quot;y&quot;:24.693208820086095},&quot;cornerRounding&quot;:{&quot;type&quot;:&quot;ARC_LENGTH&quot;,&quot;global&quot;:27.49501622135207}},&quot;pathStyles&quot;:[{&quot;type&quot;:&quot;FILL&quot;,&quot;fillStyle&quot;:&quot;rgba(216, 240, 246, 1)&quot;},{&quot;type&quot;:&quot;STROKE&quot;,&quot;strokeStyle&quot;:&quot;rgba(48, 110, 128, 1)&quot;,&quot;lineWidth&quot;:1.7503870968080113,&quot;lineJoin&quot;:&quot;round&quot;}],&quot;isLocked&quot;:false,&quot;parent&quot;:{&quot;type&quot;:&quot;CHILD&quot;,&quot;parentId&quot;:&quot;4d8b3803-e80b-4d3d-a035-46b04ae24230&quot;,&quot;order&quot;:&quot;999&quot;}},&quot;24f9aec4-5ead-4ce3-9812-092c8e7aff95&quot;:{&quot;type&quot;:&quot;FIGURE_OBJECT&quot;,&quot;id&quot;:&quot;24f9aec4-5ead-4ce3-9812-092c8e7aff95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Dejavu Sans&quot;,&quot;fontSize&quot;:12.252709677656078,&quot;color&quot;:&quot;rgb(0,0,0)&quot;,&quot;fontWeight&quot;:&quot;normal&quot;,&quot;fontStyle&quot;:&quot;normal&quot;,&quot;decoration&quot;:&quot;none&quot;,&quot;script&quot;:&quot;none&quot;},&quot;range&quot;:[0,4]}],&quot;text&quot;:&quot;IL-17&quot;}],&quot;verticalAlign&quot;:&quot;TOP&quot;,&quot;_lastCaretLocation&quot;:{&quot;lineIndex&quot;:0,&quot;runIndex&quot;:-1,&quot;charIndex&quot;:-1,&quot;endOfLine&quot;:true}},&quot;size&quot;:{&quot;x&quot;:38.22915811365779,&quot;y&quot;:14},&quot;targetSize&quot;:{&quot;x&quot;:38.22915811365779,&quot;y&quot;:2},&quot;format&quot;:&quot;BETTER_TEXT&quot;},&quot;parent&quot;:{&quot;type&quot;:&quot;CHILD&quot;,&quot;parentId&quot;:&quot;765ae3fe-a291-4fa1-bad9-737c4dc7eb16&quot;,&quot;order&quot;:&quot;5&quot;}},&quot;d0ce29d9-702c-48dd-ab37-5bb800267857&quot;:{&quot;type&quot;:&quot;FIGURE_OBJECT&quot;,&quot;id&quot;:&quot;d0ce29d9-702c-48dd-ab37-5bb800267857&quot;,&quot;relativeTransform&quot;:{&quot;translate&quot;:{&quot;x&quot;:453.32084633022055,&quot;y&quot;:376.79669397812023},&quot;rotate&quot;:0},&quot;layout&quot;:{&quot;sizeRatio&quot;:{&quot;x&quot;:0.88,&quot;y&quot;:0.88},&quot;keepAspectRatio&quot;:false},&quot;opacity&quot;:1,&quot;path&quot;:{&quot;type&quot;:&quot;RECT&quot;,&quot;size&quot;:{&quot;x&quot;:43.44222512915659,&quot;y&quot;:24.693208820086095},&quot;cornerRounding&quot;:{&quot;type&quot;:&quot;ARC_LENGTH&quot;,&quot;global&quot;:27.49501622135207}},&quot;pathStyles&quot;:[{&quot;type&quot;:&quot;FILL&quot;,&quot;fillStyle&quot;:&quot;rgba(216, 240, 246, 1)&quot;},{&quot;type&quot;:&quot;STROKE&quot;,&quot;strokeStyle&quot;:&quot;rgba(48, 110, 128, 1)&quot;,&quot;lineWidth&quot;:1.7503870968080113,&quot;lineJoin&quot;:&quot;round&quot;}],&quot;isLocked&quot;:false,&quot;parent&quot;:{&quot;type&quot;:&quot;CHILD&quot;,&quot;parentId&quot;:&quot;4d8b3803-e80b-4d3d-a035-46b04ae24230&quot;,&quot;order&quot;:&quot;9995&quot;}},&quot;12289350-90ff-429f-921e-c2591f4aad04&quot;:{&quot;type&quot;:&quot;FIGURE_OBJECT&quot;,&quot;id&quot;:&quot;12289350-90ff-429f-921e-c2591f4aad04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Dejavu Sans&quot;,&quot;fontSize&quot;:12.252709677656078,&quot;color&quot;:&quot;rgb(0,0,0)&quot;,&quot;fontWeight&quot;:&quot;normal&quot;,&quot;fontStyle&quot;:&quot;normal&quot;,&quot;decoration&quot;:&quot;none&quot;,&quot;script&quot;:&quot;none&quot;},&quot;range&quot;:[0,4]}],&quot;text&quot;:&quot;IL-22&quot;}],&quot;verticalAlign&quot;:&quot;TOP&quot;,&quot;_lastCaretLocation&quot;:{&quot;lineIndex&quot;:0,&quot;runIndex&quot;:-1,&quot;charIndex&quot;:-1,&quot;endOfLine&quot;:true}},&quot;size&quot;:{&quot;x&quot;:38.229158113657796,&quot;y&quot;:14},&quot;targetSize&quot;:{&quot;x&quot;:38.229158113657796,&quot;y&quot;:2},&quot;format&quot;:&quot;BETTER_TEXT&quot;},&quot;parent&quot;:{&quot;type&quot;:&quot;CHILD&quot;,&quot;parentId&quot;:&quot;d0ce29d9-702c-48dd-ab37-5bb800267857&quot;,&quot;order&quot;:&quot;5&quot;}},&quot;318047fc-bbcb-430b-b40c-d8c9c5e72c8c&quot;:{&quot;type&quot;:&quot;FIGURE_OBJECT&quot;,&quot;id&quot;:&quot;318047fc-bbcb-430b-b40c-d8c9c5e72c8c&quot;,&quot;relativeTransform&quot;:{&quot;translate&quot;:{&quot;x&quot;:453.3214554766926,&quot;y&quot;:405.6535147525309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43.44135655484798,&quot;y&quot;:22.880904457323812},&quot;cornerRounding&quot;:{&quot;type&quot;:&quot;ARC_LENGTH&quot;,&quot;global&quot;:27.49501622135207}},&quot;pathStyles&quot;:[{&quot;type&quot;:&quot;FILL&quot;,&quot;fillStyle&quot;:&quot;rgba(216, 240, 246, 1)&quot;},{&quot;type&quot;:&quot;STROKE&quot;,&quot;strokeStyle&quot;:&quot;rgba(48, 110, 128, 1)&quot;,&quot;lineWidth&quot;:1.7503870968080113,&quot;lineJoin&quot;:&quot;round&quot;}],&quot;isLocked&quot;:false,&quot;parent&quot;:{&quot;type&quot;:&quot;CHILD&quot;,&quot;parentId&quot;:&quot;4d8b3803-e80b-4d3d-a035-46b04ae24230&quot;,&quot;order&quot;:&quot;9997&quot;}},&quot;642b4e72-cc81-49c9-bc5a-04d85ec836a8&quot;:{&quot;type&quot;:&quot;FIGURE_OBJECT&quot;,&quot;id&quot;:&quot;642b4e72-cc81-49c9-bc5a-04d85ec836a8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Dejavu Sans&quot;,&quot;fontSize&quot;:12.252709677656078,&quot;color&quot;:&quot;rgb(0,0,0)&quot;,&quot;fontWeight&quot;:&quot;normal&quot;,&quot;fontStyle&quot;:&quot;normal&quot;,&quot;decoration&quot;:&quot;none&quot;,&quot;script&quot;:&quot;none&quot;},&quot;range&quot;:[0,3]},{&quot;range&quot;:[4,4],&quot;style&quot;:{&quot;fontWeight&quot;:&quot;normal&quot;,&quot;fontStyle&quot;:&quot;normal&quot;,&quot;fontSize&quot;:12.252709677656078,&quot;fontFamily&quot;:&quot;Dejavu Sans&quot;,&quot;color&quot;:&quot;rgb(0,0,0)&quot;,&quot;decoration&quot;:&quot;none&quot;}}],&quot;text&quot;:&quot;TNF-α&quot;}],&quot;verticalAlign&quot;:&quot;TOP&quot;,&quot;_lastCaretLocation&quot;:{&quot;lineIndex&quot;:0,&quot;runIndex&quot;:1,&quot;charIndex&quot;:4}},&quot;size&quot;:{&quot;x&quot;:38.228393768266216,&quot;y&quot;:14.00022557313551},&quot;targetSize&quot;:{&quot;x&quot;:38.228393768266216,&quot;y&quot;:2},&quot;format&quot;:&quot;BETTER_TEXT&quot;},&quot;parent&quot;:{&quot;type&quot;:&quot;CHILD&quot;,&quot;parentId&quot;:&quot;318047fc-bbcb-430b-b40c-d8c9c5e72c8c&quot;,&quot;order&quot;:&quot;5&quot;}},&quot;a53c7415-7cc7-4f49-bef9-cef7b9d63861&quot;:{&quot;relativeTransform&quot;:{&quot;translate&quot;:{&quot;x&quot;:409.2143323851372,&quot;y&quot;:364.78521864348767},&quot;rotate&quot;:0,&quot;skewX&quot;:0,&quot;scale&quot;:{&quot;x&quot;:1,&quot;y&quot;:1}},&quot;type&quot;:&quot;FIGURE_OBJECT&quot;,&quot;id&quot;:&quot;a53c7415-7cc7-4f49-bef9-cef7b9d63861&quot;,&quot;parent&quot;:{&quot;type&quot;:&quot;CHILD&quot;,&quot;parentId&quot;:&quot;4d8b3803-e80b-4d3d-a035-46b04ae24230&quot;,&quot;order&quot;:&quot;9998&quot;},&quot;name&quot;:&quot;Immune cells (inflammation)&quot;,&quot;displayName&quot;:&quot;Immune cells (inflammation)&quot;,&quot;source&quot;:{&quot;id&quot;:&quot;6182e009d2afee00a815acf3&quot;,&quot;type&quot;:&quot;ASSETS&quot;},&quot;isPremium&quot;:true},&quot;7c31bcdf-1ad1-4640-83f2-3d85ee380ca7&quot;:{&quot;type&quot;:&quot;FIGURE_OBJECT&quot;,&quot;id&quot;:&quot;7c31bcdf-1ad1-4640-83f2-3d85ee380ca7&quot;,&quot;relativeTransform&quot;:{&quot;translate&quot;:{&quot;x&quot;:258.68578147836973,&quot;y&quot;:-4.872750566201066},&quot;rotate&quot;:0},&quot;layout&quot;:{&quot;sizeRatio&quot;:{&quot;x&quot;:0.9,&quot;y&quot;:0.5833333333333333},&quot;keepAspectRatio&quot;:true},&quot;opacity&quot;:1,&quot;path&quot;:{&quot;type&quot;:&quot;ELLIPSE&quot;,&quot;size&quot;:{&quot;x&quot;:183.97164844451166,&quot;y&quot;:183.97164844451166}},&quot;pathStyles&quot;:[{&quot;type&quot;:&quot;FILL&quot;,&quot;fillStyle&quot;:{&quot;type&quot;:&quot;radial&quot;,&quot;colorStops&quot;:{&quot;0.742&quot;:&quot;rgba(255, 255, 255, 0)&quot;,&quot;0.177&quot;:&quot;rgba(255, 13, 0, 0.43)&quot;}}},{&quot;type&quot;:&quot;STROKE&quot;,&quot;strokeStyle&quot;:&quot;#95AAD3&quot;,&quot;lineWidth&quot;:0,&quot;lineJoin&quot;:&quot;round&quot;}],&quot;isLocked&quot;:false,&quot;parent&quot;:{&quot;type&quot;:&quot;CHILD&quot;,&quot;parentId&quot;:&quot;a53c7415-7cc7-4f49-bef9-cef7b9d63861&quot;,&quot;order&quot;:&quot;1&quot;}},&quot;5cbfa57e-4d8a-4d62-9da9-288d04255560&quot;:{&quot;type&quot;:&quot;FIGURE_OBJECT&quot;,&quot;id&quot;:&quot;5cbfa57e-4d8a-4d62-9da9-288d04255560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7.253496788746895,&quot;color&quot;:&quot;rgb(0,0,0)&quot;,&quot;fontWeight&quot;:&quot;normal&quot;,&quot;fontStyle&quot;:&quot;normal&quot;,&quot;decoration&quot;:&quot;none&quot;,&quot;script&quot;:&quot;none&quot;},&quot;range&quot;:[0,1]}],&quot;text&quot;:&quot;  &quot;,&quot;baseStyle&quot;:{&quot;fontFamily&quot;:&quot;Roboto&quot;,&quot;fontSize&quot;:7.253496788746895,&quot;color&quot;:&quot;rgb(0,0,0)&quot;,&quot;fontWeight&quot;:&quot;normal&quot;,&quot;fontStyle&quot;:&quot;normal&quot;,&quot;decoration&quot;:&quot;none&quot;,&quot;script&quot;:&quot;none&quot;}}],&quot;verticalAlign&quot;:&quot;TOP&quot;},&quot;size&quot;:{&quot;x&quot;:165.5744836000605,&quot;y&quot;:8.751935484040057},&quot;targetSize&quot;:{&quot;x&quot;:165.5744836000605,&quot;y&quot;:2},&quot;format&quot;:&quot;BETTER_TEXT&quot;,&quot;verticalAlign&quot;:&quot;TOP&quot;},&quot;parent&quot;:{&quot;type&quot;:&quot;CHILD&quot;,&quot;parentId&quot;:&quot;7c31bcdf-1ad1-4640-83f2-3d85ee380ca7&quot;,&quot;order&quot;:&quot;5&quot;}},&quot;178f7f95-6cc8-448f-b25f-6cf34787d423&quot;:{&quot;id&quot;:&quot;178f7f95-6cc8-448f-b25f-6cf34787d423&quot;,&quot;name&quot;:&quot;Eosinophil&quot;,&quot;type&quot;:&quot;FIGURE_OBJECT&quot;,&quot;relativeTransform&quot;:{&quot;translate&quot;:{&quot;x&quot;:248.0960915422735,&quot;y&quot;:-19.147386516083476},&quot;rotate&quot;:0,&quot;skewX&quot;:0,&quot;scale&quot;:{&quot;x&quot;:0.26855385073852406,&quot;y&quot;:0.26855385073852406}},&quot;image&quot;:{&quot;url&quot;:&quot;https://icons.biorender.com/biorender/6181504aa1b5510029bfbddb/eosinophil-01.png&quot;,&quot;fallbackUrl&quot;:&quot;https://res.cloudinary.com/dlcjuc3ej/image/upload/v1635864622/eldehb5ajizq09xlczb3.svg#/keystone/api/icons/6181504aa1b5510029bfbddb/eosinophil-01.svg#/keystone/api/icons/6181504aa1b5510029bfbddb/eosinophil-01.svg#/keystone/api/icons/6181504aa1b5510029bfbddb/eosinophil-01.svg&quot;,&quot;isPremium&quot;:false,&quot;isPacked&quot;:true,&quot;size&quot;:{&quot;x&quot;:100,&quot;y&quot;:100}},&quot;source&quot;:{&quot;id&quot;:&quot;61814f9ca1b5510029bfbdac&quot;,&quot;type&quot;:&quot;ASSETS&quot;},&quot;parent&quot;:{&quot;type&quot;:&quot;CHILD&quot;,&quot;parentId&quot;:&quot;a53c7415-7cc7-4f49-bef9-cef7b9d63861&quot;,&quot;order&quot;:&quot;6&quot;},&quot;opacity&quot;:0.79},&quot;7be6556b-801f-4ca6-99f3-42ca187a3dd6&quot;:{&quot;id&quot;:&quot;7be6556b-801f-4ca6-99f3-42ca187a3dd6&quot;,&quot;name&quot;:&quot;Monocyte&quot;,&quot;type&quot;:&quot;FIGURE_OBJECT&quot;,&quot;relativeTransform&quot;:{&quot;translate&quot;:{&quot;x&quot;:240.8367545243849,&quot;y&quot;:6.240939263333876},&quot;rotate&quot;:0.3792813060878042,&quot;skewX&quot;:0,&quot;scale&quot;:{&quot;x&quot;:0.27207100172906507,&quot;y&quot;:0.272071001729065}},&quot;image&quot;:{&quot;url&quot;:&quot;https://icons.biorender.com/biorender/6182d21990cd7e0029e36cc6/monocyte-01.png&quot;,&quot;fallbackUrl&quot;:&quot;https://res.cloudinary.com/dlcjuc3ej/image/upload/v1635963409/efgxckzygae7mlffubxr.svg#/keystone/api/icons/6182d21990cd7e0029e36cc6/monocyte-01.svg#/keystone/api/icons/6182d21990cd7e0029e36cc6/monocyte-01.svg#/keystone/api/icons/6182d21990cd7e0029e36cc6/monocyte-01.svg&quot;,&quot;isPremium&quot;:false,&quot;isPacked&quot;:true,&quot;size&quot;:{&quot;x&quot;:100,&quot;y&quot;:100}},&quot;source&quot;:{&quot;id&quot;:&quot;6179880a4b488100281fad37&quot;,&quot;type&quot;:&quot;ASSETS&quot;},&quot;parent&quot;:{&quot;type&quot;:&quot;CHILD&quot;,&quot;parentId&quot;:&quot;a53c7415-7cc7-4f49-bef9-cef7b9d63861&quot;,&quot;order&quot;:&quot;3&quot;},&quot;opacity&quot;:0.79},&quot;680f4fa1-c98b-4d62-8b38-9876ce90a3b8&quot;:{&quot;id&quot;:&quot;680f4fa1-c98b-4d62-8b38-9876ce90a3b8&quot;,&quot;name&quot;:&quot;Basophil&quot;,&quot;type&quot;:&quot;FIGURE_OBJECT&quot;,&quot;relativeTransform&quot;:{&quot;translate&quot;:{&quot;x&quot;:266.3654388943288,&quot;y&quot;:10.844560626092521},&quot;rotate&quot;:0,&quot;skewX&quot;:0,&quot;scale&quot;:{&quot;x&quot;:0.23970162998328146,&quot;y&quot;:0.23970162998328146}},&quot;image&quot;:{&quot;url&quot;:&quot;https://icons.biorender.com/biorender/617aeb5f7f281b00291c02f9/basophil-01.png&quot;,&quot;fallbackUrl&quot;:&quot;https://res.cloudinary.com/dlcjuc3ej/image/upload/v1635445589/yajledsvmxejnkznvr3f.svg#/keystone/api/icons/617aeb5f7f281b00291c02f9/basophil-01.svg#/keystone/api/icons/617aeb5f7f281b00291c02f9/basophil-01.svg#/keystone/api/icons/617aeb5f7f281b00291c02f9/basophil-01.svg&quot;,&quot;isPremium&quot;:false,&quot;isPacked&quot;:true,&quot;size&quot;:{&quot;x&quot;:100,&quot;y&quot;:100}},&quot;source&quot;:{&quot;id&quot;:&quot;617aeaaa7f281b00291c028c&quot;,&quot;type&quot;:&quot;ASSETS&quot;},&quot;parent&quot;:{&quot;type&quot;:&quot;CHILD&quot;,&quot;parentId&quot;:&quot;a53c7415-7cc7-4f49-bef9-cef7b9d63861&quot;,&quot;order&quot;:&quot;15&quot;},&quot;opacity&quot;:0.79},&quot;78270dd7-7271-42f2-86a9-11edc2b1454e&quot;:{&quot;id&quot;:&quot;78270dd7-7271-42f2-86a9-11edc2b1454e&quot;,&quot;name&quot;:&quot;Neutrophil&quot;,&quot;type&quot;:&quot;FIGURE_OBJECT&quot;,&quot;relativeTransform&quot;:{&quot;translate&quot;:{&quot;x&quot;:276.55120761532163,&quot;y&quot;:-11.829820021731518},&quot;rotate&quot;:0,&quot;skewX&quot;:0,&quot;scale&quot;:{&quot;x&quot;:0.26130490970300324,&quot;y&quot;:0.26130490970300324}},&quot;image&quot;:{&quot;url&quot;:&quot;https://icons.biorender.com/biorender/6166f11c750572002977b47d/neutrophil-02.png&quot;,&quot;fallbackUrl&quot;:&quot;https://res.cloudinary.com/dlcjuc3ej/image/upload/v1634136342/yjw8be8rbum6h3oezrmp.svg#/keystone/api/icons/6166f11c750572002977b47d/neutrophil-02.svg#/keystone/api/icons/6166f11c750572002977b47d/neutrophil-02.svg#/keystone/api/icons/6166f11c750572002977b47d/neutrophil-02.svg&quot;,&quot;isPremium&quot;:false,&quot;isPacked&quot;:true,&quot;size&quot;:{&quot;x&quot;:100,&quot;y&quot;:105.23560209424083}},&quot;source&quot;:{&quot;id&quot;:&quot;6166f0aa750572002977b44d&quot;,&quot;type&quot;:&quot;ASSETS&quot;},&quot;parent&quot;:{&quot;type&quot;:&quot;CHILD&quot;,&quot;parentId&quot;:&quot;a53c7415-7cc7-4f49-bef9-cef7b9d63861&quot;,&quot;order&quot;:&quot;12&quot;},&quot;opacity&quot;:0.79},&quot;67d40b7d-8735-4883-afc3-f4728d2f5706&quot;:{&quot;id&quot;:&quot;67d40b7d-8735-4883-afc3-f4728d2f5706&quot;,&quot;name&quot;:&quot;Lymphocyte &quot;,&quot;displayName&quot;:&quot;&quot;,&quot;type&quot;:&quot;FIGURE_OBJECT&quot;,&quot;relativeTransform&quot;:{&quot;translate&quot;:{&quot;x&quot;:212.74942555785867,&quot;y&quot;:71.30152348589128},&quot;rotate&quot;:0,&quot;skewX&quot;:0,&quot;scale&quot;:{&quot;x&quot;:0.8751935484040057,&quot;y&quot;:0.8751935484040057}},&quot;image&quot;:{&quot;url&quot;:&quot;https://icons.biorender.com/biorender/615c6a7e2c69940029be2be0/lymphocyte-2.png&quot;,&quot;fallbackUrl&quot;:&quot;https://res.cloudinary.com/dlcjuc3ej/image/upload/v1633446500/yz8wkox75cl2edzwwci0.svg#/keystone/api/icons/615c6a7e2c69940029be2be0/lymphocyte-2.svg#/keystone/api/icons/615c6a7e2c69940029be2be0/lymphocyte-2.svg#/keystone/api/icons/615c6a7e2c69940029be2be0/lymphocyte-2.svg&quot;,&quot;isPremium&quot;:false,&quot;size&quot;:{&quot;x&quot;:100,&quot;y&quot;:103.54609929078015}},&quot;source&quot;:{&quot;id&quot;:&quot;615b6324fbd68200297651c8&quot;,&quot;type&quot;:&quot;ASSETS&quot;},&quot;isPremium&quot;:false,&quot;parent&quot;:{&quot;type&quot;:&quot;CHILD&quot;,&quot;parentId&quot;:&quot;4d8b3803-e80b-4d3d-a035-46b04ae24230&quot;,&quot;order&quot;:&quot;9999&quot;}},&quot;99d653f2-64f4-48df-86ff-054c298fc6f3&quot;:{&quot;type&quot;:&quot;FIGURE_OBJECT&quot;,&quot;id&quot;:&quot;99d653f2-64f4-48df-86ff-054c298fc6f3&quot;,&quot;relativeTransform&quot;:{&quot;translate&quot;:{&quot;x&quot;:324.1554679435002,&quot;y&quot;:97.96696122096462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38.015624775997324,&quot;y&quot;:24.693208820086095},&quot;cornerRounding&quot;:{&quot;type&quot;:&quot;ARC_LENGTH&quot;,&quot;global&quot;:27.49501622135207}},&quot;pathStyles&quot;:[{&quot;type&quot;:&quot;FILL&quot;,&quot;fillStyle&quot;:&quot;rgba(216, 240, 246, 1)&quot;},{&quot;type&quot;:&quot;STROKE&quot;,&quot;strokeStyle&quot;:&quot;rgba(48, 110, 128, 1)&quot;,&quot;lineWidth&quot;:1.7503870968080113,&quot;lineJoin&quot;:&quot;round&quot;}],&quot;isLocked&quot;:false,&quot;parent&quot;:{&quot;type&quot;:&quot;CHILD&quot;,&quot;parentId&quot;:&quot;4d8b3803-e80b-4d3d-a035-46b04ae24230&quot;,&quot;order&quot;:&quot;99992&quot;}},&quot;3e02a151-c1a0-48a1-830b-2b5cb2214160&quot;:{&quot;type&quot;:&quot;FIGURE_OBJECT&quot;,&quot;id&quot;:&quot;3e02a151-c1a0-48a1-830b-2b5cb2214160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Dejavu Sans&quot;,&quot;fontSize&quot;:12.252709677656078,&quot;color&quot;:&quot;rgb(0,0,0)&quot;,&quot;fontWeight&quot;:&quot;normal&quot;,&quot;fontStyle&quot;:&quot;normal&quot;,&quot;decoration&quot;:&quot;none&quot;,&quot;script&quot;:&quot;none&quot;},&quot;range&quot;:[0,4]}],&quot;text&quot;:&quot;IL-22&quot;}],&quot;verticalAlign&quot;:&quot;TOP&quot;,&quot;_lastCaretLocation&quot;:{&quot;lineIndex&quot;:0,&quot;runIndex&quot;:-1,&quot;charIndex&quot;:-1,&quot;endOfLine&quot;:true}},&quot;size&quot;:{&quot;x&quot;:33.453749802877645,&quot;y&quot;:14},&quot;targetSize&quot;:{&quot;x&quot;:33.453749802877645,&quot;y&quot;:2},&quot;format&quot;:&quot;BETTER_TEXT&quot;},&quot;parent&quot;:{&quot;type&quot;:&quot;CHILD&quot;,&quot;parentId&quot;:&quot;99d653f2-64f4-48df-86ff-054c298fc6f3&quot;,&quot;order&quot;:&quot;5&quot;}},&quot;b40d989b-d070-4321-b3ff-45fa0b44ee3d&quot;:{&quot;type&quot;:&quot;FIGURE_OBJECT&quot;,&quot;id&quot;:&quot;b40d989b-d070-4321-b3ff-45fa0b44ee3d&quot;,&quot;relativeTransform&quot;:{&quot;translate&quot;:{&quot;x&quot;:324.1565792711063,&quot;y&quot;:70.38153627870979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38.01542762628451,&quot;y&quot;:24.693208820086095},&quot;cornerRounding&quot;:{&quot;type&quot;:&quot;ARC_LENGTH&quot;,&quot;global&quot;:27.49501622135207}},&quot;pathStyles&quot;:[{&quot;type&quot;:&quot;FILL&quot;,&quot;fillStyle&quot;:&quot;rgba(216, 240, 246, 1)&quot;},{&quot;type&quot;:&quot;STROKE&quot;,&quot;strokeStyle&quot;:&quot;rgba(48, 110, 128, 1)&quot;,&quot;lineWidth&quot;:1.7503870968080113,&quot;lineJoin&quot;:&quot;round&quot;}],&quot;isLocked&quot;:false,&quot;parent&quot;:{&quot;type&quot;:&quot;CHILD&quot;,&quot;parentId&quot;:&quot;4d8b3803-e80b-4d3d-a035-46b04ae24230&quot;,&quot;order&quot;:&quot;99995&quot;}},&quot;efdfe157-8221-4009-bd53-d4ed44c3592f&quot;:{&quot;type&quot;:&quot;FIGURE_OBJECT&quot;,&quot;id&quot;:&quot;efdfe157-8221-4009-bd53-d4ed44c3592f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Dejavu Sans&quot;,&quot;fontSize&quot;:12.252709677656078,&quot;color&quot;:&quot;rgb(0,0,0)&quot;,&quot;fontWeight&quot;:&quot;normal&quot;,&quot;fontStyle&quot;:&quot;normal&quot;,&quot;decoration&quot;:&quot;none&quot;,&quot;script&quot;:&quot;none&quot;},&quot;range&quot;:[0,4]}],&quot;text&quot;:&quot;IL-17&quot;}],&quot;verticalAlign&quot;:&quot;TOP&quot;,&quot;_lastCaretLocation&quot;:{&quot;lineIndex&quot;:0,&quot;runIndex&quot;:0,&quot;charIndex&quot;:3}},&quot;size&quot;:{&quot;x&quot;:33.45357631113037,&quot;y&quot;:14},&quot;targetSize&quot;:{&quot;x&quot;:33.45357631113037,&quot;y&quot;:2},&quot;format&quot;:&quot;BETTER_TEXT&quot;},&quot;parent&quot;:{&quot;type&quot;:&quot;CHILD&quot;,&quot;parentId&quot;:&quot;b40d989b-d070-4321-b3ff-45fa0b44ee3d&quot;,&quot;order&quot;:&quot;5&quot;}},&quot;5bcd1a99-4881-43e9-a42e-b56b3ed680de&quot;:{&quot;type&quot;:&quot;FIGURE_OBJECT&quot;,&quot;id&quot;:&quot;5bcd1a99-4881-43e9-a42e-b56b3ed680de&quot;,&quot;relativeTransform&quot;:{&quot;translate&quot;:{&quot;x&quot;:324.1562643040475,&quot;y&quot;:42.44063177119168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38.01469049256824,&quot;y&quot;:24.693208820086095},&quot;cornerRounding&quot;:{&quot;type&quot;:&quot;ARC_LENGTH&quot;,&quot;global&quot;:67.5784207038565},&quot;selectedObjectIds&quot;:[&quot;d2179629-c1db-48f1-9f3e-f7e13c738fbf&quot;]},&quot;pathStyles&quot;:[{&quot;type&quot;:&quot;FILL&quot;,&quot;fillStyle&quot;:&quot;rgba(216, 240, 246, 1)&quot;},{&quot;type&quot;:&quot;STROKE&quot;,&quot;strokeStyle&quot;:&quot;rgba(48, 110, 128, 1)&quot;,&quot;lineWidth&quot;:1.7503870968080113,&quot;lineJoin&quot;:&quot;round&quot;}],&quot;isLocked&quot;:false,&quot;parent&quot;:{&quot;type&quot;:&quot;CHILD&quot;,&quot;parentId&quot;:&quot;4d8b3803-e80b-4d3d-a035-46b04ae24230&quot;,&quot;order&quot;:&quot;99997&quot;}},&quot;e85d78bb-2a50-4803-aeaa-0ad7528e0c36&quot;:{&quot;type&quot;:&quot;FIGURE_OBJECT&quot;,&quot;id&quot;:&quot;e85d78bb-2a50-4803-aeaa-0ad7528e0c36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Dejavu Sans&quot;,&quot;fontSize&quot;:12.252709677656078,&quot;color&quot;:&quot;rgb(0,0,0)&quot;,&quot;fontWeight&quot;:&quot;normal&quot;,&quot;fontStyle&quot;:&quot;normal&quot;,&quot;decoration&quot;:&quot;none&quot;,&quot;script&quot;:&quot;none&quot;},&quot;range&quot;:[0,4]}],&quot;text&quot;:&quot;INF-γ&quot;}],&quot;verticalAlign&quot;:&quot;TOP&quot;,&quot;_lastCaretLocation&quot;:{&quot;lineIndex&quot;:0,&quot;runIndex&quot;:-1,&quot;charIndex&quot;:-1,&quot;endOfLine&quot;:true}},&quot;size&quot;:{&quot;x&quot;:33.45292763346006,&quot;y&quot;:14},&quot;targetSize&quot;:{&quot;x&quot;:33.45292763346006,&quot;y&quot;:2},&quot;format&quot;:&quot;BETTER_TEXT&quot;},&quot;parent&quot;:{&quot;type&quot;:&quot;CHILD&quot;,&quot;parentId&quot;:&quot;5bcd1a99-4881-43e9-a42e-b56b3ed680de&quot;,&quot;order&quot;:&quot;5&quot;}},&quot;2e49f05b-167d-48e0-86ee-3130cb3b6f60&quot;:{&quot;relativeTransform&quot;:{&quot;translate&quot;:{&quot;x&quot;:418.2353927975979,&quot;y&quot;:152.20370514410183},&quot;rotate&quot;:0,&quot;skewX&quot;:0,&quot;scale&quot;:{&quot;x&quot;:1,&quot;y&quot;:1}},&quot;type&quot;:&quot;FIGURE_OBJECT&quot;,&quot;id&quot;:&quot;2e49f05b-167d-48e0-86ee-3130cb3b6f60&quot;,&quot;parent&quot;:{&quot;type&quot;:&quot;CHILD&quot;,&quot;parentId&quot;:&quot;4d8b3803-e80b-4d3d-a035-46b04ae24230&quot;,&quot;order&quot;:&quot;99999&quot;},&quot;name&quot;:&quot;Immune cells (inflammation)&quot;,&quot;displayName&quot;:&quot;Immune cells (inflammation)&quot;,&quot;source&quot;:{&quot;id&quot;:&quot;6182e009d2afee00a815acf3&quot;,&quot;type&quot;:&quot;ASSETS&quot;},&quot;isPremium&quot;:true},&quot;ad3a848a-28ec-4bea-bab7-afa6944f1540&quot;:{&quot;type&quot;:&quot;FIGURE_OBJECT&quot;,&quot;id&quot;:&quot;ad3a848a-28ec-4bea-bab7-afa6944f1540&quot;,&quot;relativeTransform&quot;:{&quot;translate&quot;:{&quot;x&quot;:241.9201725904803,&quot;y&quot;:-4.556944147563404},&quot;rotate&quot;:0},&quot;layout&quot;:{&quot;sizeRatio&quot;:{&quot;x&quot;:0.9,&quot;y&quot;:0.5833333333333333},&quot;keepAspectRatio&quot;:true},&quot;opacity&quot;:1,&quot;path&quot;:{&quot;type&quot;:&quot;ELLIPSE&quot;,&quot;size&quot;:{&quot;x&quot;:172.0483154856846,&quot;y&quot;:172.0483154856846}},&quot;pathStyles&quot;:[{&quot;type&quot;:&quot;FILL&quot;,&quot;fillStyle&quot;:{&quot;type&quot;:&quot;radial&quot;,&quot;colorStops&quot;:{&quot;0.742&quot;:&quot;rgba(255, 255, 255, 0)&quot;,&quot;0.177&quot;:&quot;rgba(255, 13, 0, 0.43)&quot;}}},{&quot;type&quot;:&quot;STROKE&quot;,&quot;strokeStyle&quot;:&quot;#95AAD3&quot;,&quot;lineWidth&quot;:0,&quot;lineJoin&quot;:&quot;round&quot;}],&quot;isLocked&quot;:false,&quot;parent&quot;:{&quot;type&quot;:&quot;CHILD&quot;,&quot;parentId&quot;:&quot;2e49f05b-167d-48e0-86ee-3130cb3b6f60&quot;,&quot;order&quot;:&quot;1&quot;}},&quot;623a10bf-76a0-4af1-b6b7-2795f3155559&quot;:{&quot;type&quot;:&quot;FIGURE_OBJECT&quot;,&quot;id&quot;:&quot;623a10bf-76a0-4af1-b6b7-2795f3155559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6.7833925196420966,&quot;color&quot;:&quot;rgb(0,0,0)&quot;,&quot;fontWeight&quot;:&quot;normal&quot;,&quot;fontStyle&quot;:&quot;normal&quot;,&quot;decoration&quot;:&quot;none&quot;,&quot;script&quot;:&quot;none&quot;},&quot;range&quot;:[0,1]}],&quot;text&quot;:&quot;  &quot;,&quot;baseStyle&quot;:{&quot;fontFamily&quot;:&quot;Roboto&quot;,&quot;fontSize&quot;:6.7833925196420966,&quot;color&quot;:&quot;rgb(0,0,0)&quot;,&quot;fontWeight&quot;:&quot;normal&quot;,&quot;fontStyle&quot;:&quot;normal&quot;,&quot;decoration&quot;:&quot;none&quot;,&quot;script&quot;:&quot;none&quot;}}],&quot;verticalAlign&quot;:&quot;TOP&quot;},&quot;size&quot;:{&quot;x&quot;:154.84348393711613,&quot;y&quot;:8.184716340804208},&quot;targetSize&quot;:{&quot;x&quot;:154.84348393711613,&quot;y&quot;:2},&quot;format&quot;:&quot;BETTER_TEXT&quot;,&quot;verticalAlign&quot;:&quot;TOP&quot;},&quot;parent&quot;:{&quot;type&quot;:&quot;CHILD&quot;,&quot;parentId&quot;:&quot;ad3a848a-28ec-4bea-bab7-afa6944f1540&quot;,&quot;order&quot;:&quot;5&quot;}},&quot;d0070ad3-3a8f-4cdc-93a5-38705a6c087b&quot;:{&quot;id&quot;:&quot;d0070ad3-3a8f-4cdc-93a5-38705a6c087b&quot;,&quot;name&quot;:&quot;Endothelial cell 7&quot;,&quot;displayName&quot;:&quot;&quot;,&quot;type&quot;:&quot;FIGURE_OBJECT&quot;,&quot;relativeTransform&quot;:{&quot;translate&quot;:{&quot;x&quot;:197.62691440341638,&quot;y&quot;:2.3530791951669205},&quot;rotate&quot;:0,&quot;skewX&quot;:0,&quot;scale&quot;:{&quot;x&quot;:0.35769291807110043,&quot;y&quot;:0.35769291807110043}},&quot;image&quot;:{&quot;url&quot;:&quot;https://icons.biorender.com/biorender/6180398afc6cdc002923c277/20211101190441/image/endothelial-cell-7-01.png&quot;,&quot;fallbackUrl&quot;:&quot;https://res.cloudinary.com/dlcjuc3ej/image/upload/v1635793481/h89t4spy7mf4s67035ql.svg#/keystone/api/icons/6180398afc6cdc002923c277/20211101190441/image/endothelial-cell-7-01.svg&quot;,&quot;isPremium&quot;:false,&quot;size&quot;:{&quot;x&quot;:100,&quot;y&quot;:54.54545454545455}},&quot;source&quot;:{&quot;id&quot;:&quot;6180398afc6cdc002923c277&quot;,&quot;type&quot;:&quot;ASSETS&quot;},&quot;isPremium&quot;:false,&quot;parent&quot;:{&quot;type&quot;:&quot;CHILD&quot;,&quot;parentId&quot;:&quot;2e49f05b-167d-48e0-86ee-3130cb3b6f60&quot;,&quot;order&quot;:&quot;5&quot;}},&quot;9606b351-c37c-47ed-85ad-2028a450f0fd&quot;:{&quot;id&quot;:&quot;9606b351-c37c-47ed-85ad-2028a450f0fd&quot;,&quot;name&quot;:&quot;Endothelial cell 7&quot;,&quot;displayName&quot;:&quot;&quot;,&quot;type&quot;:&quot;FIGURE_OBJECT&quot;,&quot;relativeTransform&quot;:{&quot;translate&quot;:{&quot;x&quot;:233.39641936152356,&quot;y&quot;:2.353153984951686},&quot;rotate&quot;:3.141592653589793,&quot;skewX&quot;:0,&quot;scale&quot;:{&quot;x&quot;:0.35769291807110043,&quot;y&quot;:0.35769291807110043}},&quot;image&quot;:{&quot;url&quot;:&quot;https://icons.biorender.com/biorender/6180398afc6cdc002923c277/20211101190441/image/endothelial-cell-7-01.png&quot;,&quot;fallbackUrl&quot;:&quot;https://res.cloudinary.com/dlcjuc3ej/image/upload/v1635793481/h89t4spy7mf4s67035ql.svg#/keystone/api/icons/6180398afc6cdc002923c277/20211101190441/image/endothelial-cell-7-01.svg&quot;,&quot;isPremium&quot;:false,&quot;size&quot;:{&quot;x&quot;:100,&quot;y&quot;:54.54545454545455}},&quot;source&quot;:{&quot;id&quot;:&quot;6180398afc6cdc002923c277&quot;,&quot;type&quot;:&quot;ASSETS&quot;},&quot;isPremium&quot;:false,&quot;parent&quot;:{&quot;type&quot;:&quot;CHILD&quot;,&quot;parentId&quot;:&quot;2e49f05b-167d-48e0-86ee-3130cb3b6f60&quot;,&quot;order&quot;:&quot;7&quot;}},&quot;b245c0dd-69bb-41d4-bd96-7d962d725ac6&quot;:{&quot;id&quot;:&quot;b245c0dd-69bb-41d4-bd96-7d962d725ac6&quot;,&quot;name&quot;:&quot;Endothelial cell 7&quot;,&quot;displayName&quot;:&quot;&quot;,&quot;type&quot;:&quot;FIGURE_OBJECT&quot;,&quot;relativeTransform&quot;:{&quot;translate&quot;:{&quot;x&quot;:269.16558423032836,&quot;y&quot;:2.3535688640385817},&quot;rotate&quot;:0,&quot;skewX&quot;:0,&quot;scale&quot;:{&quot;x&quot;:0.35769291807110043,&quot;y&quot;:0.35769291807110043}},&quot;image&quot;:{&quot;url&quot;:&quot;https://icons.biorender.com/biorender/6180398afc6cdc002923c277/20211101190441/image/endothelial-cell-7-01.png&quot;,&quot;fallbackUrl&quot;:&quot;https://res.cloudinary.com/dlcjuc3ej/image/upload/v1635793481/h89t4spy7mf4s67035ql.svg#/keystone/api/icons/6180398afc6cdc002923c277/20211101190441/image/endothelial-cell-7-01.svg&quot;,&quot;isPremium&quot;:false,&quot;size&quot;:{&quot;x&quot;:100,&quot;y&quot;:54.54545454545455}},&quot;source&quot;:{&quot;id&quot;:&quot;6180398afc6cdc002923c277&quot;,&quot;type&quot;:&quot;ASSETS&quot;},&quot;isPremium&quot;:false,&quot;parent&quot;:{&quot;type&quot;:&quot;CHILD&quot;,&quot;parentId&quot;:&quot;2e49f05b-167d-48e0-86ee-3130cb3b6f60&quot;,&quot;order&quot;:&quot;8&quot;}},&quot;bf1f6704-9067-4a32-813c-4c0a396ac976&quot;:{&quot;id&quot;:&quot;bf1f6704-9067-4a32-813c-4c0a396ac976&quot;,&quot;name&quot;:&quot;Endothelial cell 7&quot;,&quot;displayName&quot;:&quot;&quot;,&quot;type&quot;:&quot;FIGURE_OBJECT&quot;,&quot;relativeTransform&quot;:{&quot;translate&quot;:{&quot;x&quot;:304.9349780789317,&quot;y&quot;:2.3532633616113565},&quot;rotate&quot;:0,&quot;skewX&quot;:0,&quot;scale&quot;:{&quot;x&quot;:0.35769291807110043,&quot;y&quot;:0.35769291807110043}},&quot;image&quot;:{&quot;url&quot;:&quot;https://icons.biorender.com/biorender/6180398afc6cdc002923c277/20211101190441/image/endothelial-cell-7-01.png&quot;,&quot;fallbackUrl&quot;:&quot;https://res.cloudinary.com/dlcjuc3ej/image/upload/v1635793481/h89t4spy7mf4s67035ql.svg#/keystone/api/icons/6180398afc6cdc002923c277/20211101190441/image/endothelial-cell-7-01.svg&quot;,&quot;isPremium&quot;:false,&quot;size&quot;:{&quot;x&quot;:100,&quot;y&quot;:54.54545454545455}},&quot;source&quot;:{&quot;id&quot;:&quot;6180398afc6cdc002923c277&quot;,&quot;type&quot;:&quot;ASSETS&quot;},&quot;isPremium&quot;:false,&quot;parent&quot;:{&quot;type&quot;:&quot;CHILD&quot;,&quot;parentId&quot;:&quot;2e49f05b-167d-48e0-86ee-3130cb3b6f60&quot;,&quot;order&quot;:&quot;9&quot;}},&quot;e19656ad-b616-4435-b408-9dec9a5c9de9&quot;:{&quot;id&quot;:&quot;e19656ad-b616-4435-b408-9dec9a5c9de9&quot;,&quot;name&quot;:&quot;Endothelial cell 7&quot;,&quot;displayName&quot;:&quot;&quot;,&quot;type&quot;:&quot;FIGURE_OBJECT&quot;,&quot;relativeTransform&quot;:{&quot;translate&quot;:{&quot;x&quot;:212.62445720540154,&quot;y&quot;:-17.157167533089915},&quot;rotate&quot;:0,&quot;skewX&quot;:0,&quot;scale&quot;:{&quot;x&quot;:0.35769291807110043,&quot;y&quot;:0.35769291807110043}},&quot;image&quot;:{&quot;url&quot;:&quot;https://icons.biorender.com/biorender/6180398afc6cdc002923c277/20211101190441/image/endothelial-cell-7-01.png&quot;,&quot;fallbackUrl&quot;:&quot;https://res.cloudinary.com/dlcjuc3ej/image/upload/v1635793481/h89t4spy7mf4s67035ql.svg#/keystone/api/icons/6180398afc6cdc002923c277/20211101190441/image/endothelial-cell-7-01.svg&quot;,&quot;isPremium&quot;:false,&quot;size&quot;:{&quot;x&quot;:100,&quot;y&quot;:54.54545454545455}},&quot;source&quot;:{&quot;id&quot;:&quot;6180398afc6cdc002923c277&quot;,&quot;type&quot;:&quot;ASSETS&quot;},&quot;isPremium&quot;:false,&quot;parent&quot;:{&quot;type&quot;:&quot;CHILD&quot;,&quot;parentId&quot;:&quot;2e49f05b-167d-48e0-86ee-3130cb3b6f60&quot;,&quot;order&quot;:&quot;95&quot;}},&quot;758447f9-2bd2-45bc-8a53-ffab9984ea68&quot;:{&quot;id&quot;:&quot;758447f9-2bd2-45bc-8a53-ffab9984ea68&quot;,&quot;name&quot;:&quot;Endothelial cell 7&quot;,&quot;displayName&quot;:&quot;&quot;,&quot;type&quot;:&quot;FIGURE_OBJECT&quot;,&quot;relativeTransform&quot;:{&quot;translate&quot;:{&quot;x&quot;:248.39317626757128,&quot;y&quot;:-17.157233243542198},&quot;rotate&quot;:3.141592653589793,&quot;skewX&quot;:0,&quot;scale&quot;:{&quot;x&quot;:0.35769291807110043,&quot;y&quot;:0.35769291807110043}},&quot;image&quot;:{&quot;url&quot;:&quot;https://icons.biorender.com/biorender/6180398afc6cdc002923c277/20211101190441/image/endothelial-cell-7-01.png&quot;,&quot;fallbackUrl&quot;:&quot;https://res.cloudinary.com/dlcjuc3ej/image/upload/v1635793481/h89t4spy7mf4s67035ql.svg#/keystone/api/icons/6180398afc6cdc002923c277/20211101190441/image/endothelial-cell-7-01.svg&quot;,&quot;isPremium&quot;:false,&quot;size&quot;:{&quot;x&quot;:100,&quot;y&quot;:54.54545454545455}},&quot;source&quot;:{&quot;id&quot;:&quot;6180398afc6cdc002923c277&quot;,&quot;type&quot;:&quot;ASSETS&quot;},&quot;isPremium&quot;:false,&quot;parent&quot;:{&quot;type&quot;:&quot;CHILD&quot;,&quot;parentId&quot;:&quot;2e49f05b-167d-48e0-86ee-3130cb3b6f60&quot;,&quot;order&quot;:&quot;97&quot;}},&quot;53d83acd-e08a-4aeb-a063-3d80028152a0&quot;:{&quot;id&quot;:&quot;53d83acd-e08a-4aeb-a063-3d80028152a0&quot;,&quot;name&quot;:&quot;Endothelial cell 7&quot;,&quot;displayName&quot;:&quot;&quot;,&quot;type&quot;:&quot;FIGURE_OBJECT&quot;,&quot;relativeTransform&quot;:{&quot;translate&quot;:{&quot;x&quot;:284.1621648754789,&quot;y&quot;:-17.15718720193106},&quot;rotate&quot;:0,&quot;skewX&quot;:0,&quot;scale&quot;:{&quot;x&quot;:0.35769291807110043,&quot;y&quot;:0.35769291807110043}},&quot;image&quot;:{&quot;url&quot;:&quot;https://icons.biorender.com/biorender/6180398afc6cdc002923c277/20211101190441/image/endothelial-cell-7-01.png&quot;,&quot;fallbackUrl&quot;:&quot;https://res.cloudinary.com/dlcjuc3ej/image/upload/v1635793481/h89t4spy7mf4s67035ql.svg#/keystone/api/icons/6180398afc6cdc002923c277/20211101190441/image/endothelial-cell-7-01.svg&quot;,&quot;isPremium&quot;:false,&quot;size&quot;:{&quot;x&quot;:100,&quot;y&quot;:54.54545454545455}},&quot;source&quot;:{&quot;id&quot;:&quot;6180398afc6cdc002923c277&quot;,&quot;type&quot;:&quot;ASSETS&quot;},&quot;isPremium&quot;:false,&quot;parent&quot;:{&quot;type&quot;:&quot;CHILD&quot;,&quot;parentId&quot;:&quot;2e49f05b-167d-48e0-86ee-3130cb3b6f60&quot;,&quot;order&quot;:&quot;98&quot;}},&quot;8f0bfc97-fdfa-4138-b946-b66a0481b159&quot;:{&quot;id&quot;:&quot;8f0bfc97-fdfa-4138-b946-b66a0481b159&quot;,&quot;name&quot;:&quot;Endothelial cell 7&quot;,&quot;displayName&quot;:&quot;&quot;,&quot;type&quot;:&quot;FIGURE_OBJECT&quot;,&quot;relativeTransform&quot;:{&quot;translate&quot;:{&quot;x&quot;:176.8558108829206,&quot;y&quot;:-17.15726469244808},&quot;rotate&quot;:0,&quot;skewX&quot;:0,&quot;scale&quot;:{&quot;x&quot;:0.35769291807110043,&quot;y&quot;:0.35769291807110043}},&quot;image&quot;:{&quot;url&quot;:&quot;https://icons.biorender.com/biorender/6180398afc6cdc002923c277/20211101190441/image/endothelial-cell-7-01.png&quot;,&quot;fallbackUrl&quot;:&quot;https://res.cloudinary.com/dlcjuc3ej/image/upload/v1635793481/h89t4spy7mf4s67035ql.svg#/keystone/api/icons/6180398afc6cdc002923c277/20211101190441/image/endothelial-cell-7-01.svg&quot;,&quot;isPremium&quot;:false,&quot;size&quot;:{&quot;x&quot;:100,&quot;y&quot;:54.54545454545455}},&quot;source&quot;:{&quot;id&quot;:&quot;6180398afc6cdc002923c277&quot;,&quot;type&quot;:&quot;ASSETS&quot;},&quot;isPremium&quot;:false,&quot;parent&quot;:{&quot;type&quot;:&quot;CHILD&quot;,&quot;parentId&quot;:&quot;2e49f05b-167d-48e0-86ee-3130cb3b6f60&quot;,&quot;order&quot;:&quot;99&quot;}},&quot;e80949cd-72c1-485f-b65f-768aaed10f42&quot;:{&quot;id&quot;:&quot;e80949cd-72c1-485f-b65f-768aaed10f42&quot;,&quot;name&quot;:&quot;Endothelial cell 7&quot;,&quot;displayName&quot;:&quot;&quot;,&quot;type&quot;:&quot;FIGURE_OBJECT&quot;,&quot;relativeTransform&quot;:{&quot;translate&quot;:{&quot;x&quot;:161.85825593601558,&quot;y&quot;:2.3529820358086533},&quot;rotate&quot;:3.141592653589793,&quot;skewX&quot;:0,&quot;scale&quot;:{&quot;x&quot;:0.35769291807110043,&quot;y&quot;:0.35769291807110043}},&quot;image&quot;:{&quot;url&quot;:&quot;https://icons.biorender.com/biorender/6180398afc6cdc002923c277/20211101190441/image/endothelial-cell-7-01.png&quot;,&quot;fallbackUrl&quot;:&quot;https://res.cloudinary.com/dlcjuc3ej/image/upload/v1635793481/h89t4spy7mf4s67035ql.svg#/keystone/api/icons/6180398afc6cdc002923c277/20211101190441/image/endothelial-cell-7-01.svg&quot;,&quot;isPremium&quot;:false,&quot;size&quot;:{&quot;x&quot;:100,&quot;y&quot;:54.54545454545455}},&quot;source&quot;:{&quot;id&quot;:&quot;6180398afc6cdc002923c277&quot;,&quot;type&quot;:&quot;ASSETS&quot;},&quot;isPremium&quot;:false,&quot;parent&quot;:{&quot;type&quot;:&quot;CHILD&quot;,&quot;parentId&quot;:&quot;2e49f05b-167d-48e0-86ee-3130cb3b6f60&quot;,&quot;order&quot;:&quot;995&quot;}},&quot;ecb9056d-ba2d-42fc-aca9-15f355d08961&quot;:{&quot;id&quot;:&quot;ecb9056d-ba2d-42fc-aca9-15f355d08961&quot;,&quot;name&quot;:&quot;Cancer cell (apoptosis)&quot;,&quot;displayName&quot;:&quot;&quot;,&quot;type&quot;:&quot;FIGURE_OBJECT&quot;,&quot;relativeTransform&quot;:{&quot;translate&quot;:{&quot;x&quot;:-112.87883028512815,&quot;y&quot;:193.53049431285734},&quot;rotate&quot;:0,&quot;skewX&quot;:0,&quot;scale&quot;:{&quot;x&quot;:0.5644458019185408,&quot;y&quot;:0.5644458019185408}},&quot;image&quot;:{&quot;url&quot;:&quot;https://icons.biorender.com/biorender/61537482e75ac20029699fa6/20211025190313/image/cancer-cell-apoptosis-01.png&quot;,&quot;fallbackUrl&quot;:&quot;https://res.cloudinary.com/dlcjuc3ej/image/upload/v1635188593/rokgmw7ptspk0dtynymq.svg#/keystone/api/icons/61537482e75ac20029699fa6/20211025190313/image/cancer-cell-apoptosis-01.svg&quot;,&quot;isPremium&quot;:false,&quot;size&quot;:{&quot;x&quot;:115,&quot;y&quot;:117.52747252747253}},&quot;source&quot;:{&quot;id&quot;:&quot;61537482e75ac20029699fa6&quot;,&quot;type&quot;:&quot;ASSETS&quot;},&quot;isPremium&quot;:false,&quot;parent&quot;:{&quot;type&quot;:&quot;CHILD&quot;,&quot;parentId&quot;:&quot;4d8b3803-e80b-4d3d-a035-46b04ae24230&quot;,&quot;order&quot;:&quot;999995&quot;}},&quot;45f429e4-89b0-4229-911a-72a476fb5324&quot;:{&quot;type&quot;:&quot;FIGURE_OBJECT&quot;,&quot;id&quot;:&quot;45f429e4-89b0-4229-911a-72a476fb5324&quot;,&quot;relativeTransform&quot;:{&quot;translate&quot;:{&quot;x&quot;:-562.1792090457208,&quot;y&quot;:-0.652484284762938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152.88061100067023,&quot;y&quot;:59.891373381705876},&quot;cornerRounding&quot;:{&quot;type&quot;:&quot;ARC_LENGTH&quot;,&quot;global&quot;:153.09190223719145},&quot;selectedObjectIds&quot;:[&quot;fdb4bfdf-0faf-4180-a9d2-02f461a76f12&quot;]},&quot;pathStyles&quot;:[{&quot;type&quot;:&quot;FILL&quot;,&quot;fillStyle&quot;:&quot;rgba(224, 244, 218, 1)&quot;},{&quot;type&quot;:&quot;STROKE&quot;,&quot;strokeStyle&quot;:&quot;rgba(53, 105, 32, 1)&quot;,&quot;lineWidth&quot;:2,&quot;lineJoin&quot;:&quot;round&quot;}],&quot;isLocked&quot;:false,&quot;parent&quot;:{&quot;type&quot;:&quot;CHILD&quot;,&quot;parentId&quot;:&quot;4d8b3803-e80b-4d3d-a035-46b04ae24230&quot;,&quot;order&quot;:&quot;999998&quot;}},&quot;e7b4ffff-ebdd-494d-b7fa-46c38809deca&quot;:{&quot;type&quot;:&quot;FIGURE_OBJECT&quot;,&quot;id&quot;:&quot;e7b4ffff-ebdd-494d-b7fa-46c38809deca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Dejavu Sans&quot;,&quot;fontSize&quot;:14,&quot;color&quot;:&quot;rgb(0,0,0)&quot;,&quot;fontWeight&quot;:&quot;normal&quot;,&quot;fontStyle&quot;:&quot;normal&quot;,&quot;decoration&quot;:&quot;none&quot;,&quot;script&quot;:&quot;none&quot;},&quot;range&quot;:[0,14]}],&quot;text&quot;:&quot;DNA methylation&quot;}],&quot;verticalAlign&quot;:&quot;TOP&quot;,&quot;_lastCaretLocation&quot;:{&quot;lineIndex&quot;:0,&quot;runIndex&quot;:-1,&quot;charIndex&quot;:-1,&quot;endOfLine&quot;:true}},&quot;size&quot;:{&quot;x&quot;:134.53493768058985,&quot;y&quot;:16},&quot;targetSize&quot;:{&quot;x&quot;:79.20000000000003,&quot;y&quot;:2},&quot;format&quot;:&quot;BETTER_TEXT&quot;},&quot;parent&quot;:{&quot;type&quot;:&quot;CHILD&quot;,&quot;parentId&quot;:&quot;45f429e4-89b0-4229-911a-72a476fb5324&quot;,&quot;order&quot;:&quot;5&quot;}},&quot;a1076b9c-052e-4f75-9cd6-8a3fff781243&quot;:{&quot;type&quot;:&quot;FIGURE_OBJECT&quot;,&quot;id&quot;:&quot;a1076b9c-052e-4f75-9cd6-8a3fff781243&quot;,&quot;relativeTransform&quot;:{&quot;translate&quot;:{&quot;x&quot;:-564.1792916336248,&quot;y&quot;:67.06524419276124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152.88061100067023,&quot;y&quot;:59.891373381705876},&quot;cornerRounding&quot;:{&quot;type&quot;:&quot;ARC_LENGTH&quot;,&quot;global&quot;:117.7407930439084},&quot;selectedObjectIds&quot;:[&quot;86e0a0ad-f266-4897-8a3d-427690c467c3&quot;]},&quot;pathStyles&quot;:[{&quot;type&quot;:&quot;FILL&quot;,&quot;fillStyle&quot;:&quot;rgba(224, 244, 218, 1)&quot;},{&quot;type&quot;:&quot;STROKE&quot;,&quot;strokeStyle&quot;:&quot;rgba(53, 105, 32, 1)&quot;,&quot;lineWidth&quot;:2,&quot;lineJoin&quot;:&quot;round&quot;}],&quot;isLocked&quot;:false,&quot;parent&quot;:{&quot;type&quot;:&quot;CHILD&quot;,&quot;parentId&quot;:&quot;4d8b3803-e80b-4d3d-a035-46b04ae24230&quot;,&quot;order&quot;:&quot;999999&quot;}},&quot;a5383cf3-c7a5-4608-ab7a-b4adddbc7780&quot;:{&quot;type&quot;:&quot;FIGURE_OBJECT&quot;,&quot;id&quot;:&quot;a5383cf3-c7a5-4608-ab7a-b4adddbc7780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Dejavu Sans&quot;,&quot;fontSize&quot;:14,&quot;color&quot;:&quot;rgb(0,0,0)&quot;,&quot;fontWeight&quot;:&quot;normal&quot;,&quot;fontStyle&quot;:&quot;normal&quot;,&quot;decoration&quot;:&quot;none&quot;,&quot;script&quot;:&quot;none&quot;},&quot;range&quot;:[0,19]}],&quot;text&quot;:&quot;histone modification&quot;}],&quot;verticalAlign&quot;:&quot;TOP&quot;,&quot;_lastCaretLocation&quot;:{&quot;lineIndex&quot;:0,&quot;runIndex&quot;:-1,&quot;charIndex&quot;:-1,&quot;endOfLine&quot;:true}},&quot;size&quot;:{&quot;x&quot;:134.53493768058985,&quot;y&quot;:31.82},&quot;targetSize&quot;:{&quot;x&quot;:79.20000000000003,&quot;y&quot;:2},&quot;format&quot;:&quot;BETTER_TEXT&quot;},&quot;parent&quot;:{&quot;type&quot;:&quot;CHILD&quot;,&quot;parentId&quot;:&quot;a1076b9c-052e-4f75-9cd6-8a3fff781243&quot;,&quot;order&quot;:&quot;5&quot;}},&quot;898cb0b3-f9bc-4f82-b9ec-fbb373be4c70&quot;:{&quot;type&quot;:&quot;FIGURE_OBJECT&quot;,&quot;id&quot;:&quot;898cb0b3-f9bc-4f82-b9ec-fbb373be4c70&quot;,&quot;relativeTransform&quot;:{&quot;translate&quot;:{&quot;x&quot;:-562.1790472006967,&quot;y&quot;:134.78302461189233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152.88061100067023,&quot;y&quot;:59.891373381705876},&quot;cornerRounding&quot;:{&quot;type&quot;:&quot;ARC_LENGTH&quot;,&quot;global&quot;:150.14597647108448},&quot;selectedObjectIds&quot;:[&quot;e5ee7426-b104-45c2-ab02-60c583e86c34&quot;]},&quot;pathStyles&quot;:[{&quot;type&quot;:&quot;FILL&quot;,&quot;fillStyle&quot;:&quot;rgba(224, 244, 218, 1)&quot;},{&quot;type&quot;:&quot;STROKE&quot;,&quot;strokeStyle&quot;:&quot;rgba(53, 105, 32, 1)&quot;,&quot;lineWidth&quot;:2,&quot;lineJoin&quot;:&quot;round&quot;}],&quot;isLocked&quot;:false,&quot;parent&quot;:{&quot;type&quot;:&quot;CHILD&quot;,&quot;parentId&quot;:&quot;4d8b3803-e80b-4d3d-a035-46b04ae24230&quot;,&quot;order&quot;:&quot;9999995&quot;}},&quot;feb0baf6-ef46-4963-aa2f-9d4ffb46ee46&quot;:{&quot;type&quot;:&quot;FIGURE_OBJECT&quot;,&quot;id&quot;:&quot;feb0baf6-ef46-4963-aa2f-9d4ffb46ee46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Dejavu Sans&quot;,&quot;fontSize&quot;:14,&quot;color&quot;:&quot;rgb(0,0,0)&quot;,&quot;fontWeight&quot;:&quot;normal&quot;,&quot;fontStyle&quot;:&quot;normal&quot;,&quot;decoration&quot;:&quot;none&quot;,&quot;script&quot;:&quot;none&quot;},&quot;range&quot;:[0,14]}],&quot;text&quot;:&quot;non-coding RNAs&quot;}],&quot;verticalAlign&quot;:&quot;TOP&quot;,&quot;_lastCaretLocation&quot;:{&quot;lineIndex&quot;:0,&quot;runIndex&quot;:-1,&quot;charIndex&quot;:-1,&quot;endOfLine&quot;:true}},&quot;size&quot;:{&quot;x&quot;:134.53493768058985,&quot;y&quot;:16},&quot;targetSize&quot;:{&quot;x&quot;:79.20000000000003,&quot;y&quot;:2},&quot;format&quot;:&quot;BETTER_TEXT&quot;},&quot;parent&quot;:{&quot;type&quot;:&quot;CHILD&quot;,&quot;parentId&quot;:&quot;898cb0b3-f9bc-4f82-b9ec-fbb373be4c70&quot;,&quot;order&quot;:&quot;5&quot;}},&quot;94dc7afe-c3bc-4a59-a527-80c38e1d9778&quot;:{&quot;type&quot;:&quot;FIGURE_OBJECT&quot;,&quot;id&quot;:&quot;94dc7afe-c3bc-4a59-a527-80c38e1d9778&quot;,&quot;relativeTransform&quot;:{&quot;translate&quot;:{&quot;x&quot;:-430.9026046757109,&quot;y&quot;:239.50944277423753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230.52585975597577,&quot;y&quot;:64.99282680607035},&quot;cornerRounding&quot;:{&quot;type&quot;:&quot;ARC_LENGTH&quot;,&quot;global&quot;:198.70046623192113},&quot;selectedObjectIds&quot;:[&quot;587f8b8f-5214-4cf8-84de-26f4316924fb&quot;]},&quot;pathStyles&quot;:[{&quot;type&quot;:&quot;FILL&quot;,&quot;fillStyle&quot;:&quot;rgba(224, 244, 218, 1)&quot;},{&quot;type&quot;:&quot;STROKE&quot;,&quot;strokeStyle&quot;:&quot;rgba(53, 105, 32, 1)&quot;,&quot;lineWidth&quot;:2,&quot;lineJoin&quot;:&quot;round&quot;}],&quot;isLocked&quot;:false,&quot;parent&quot;:{&quot;type&quot;:&quot;CHILD&quot;,&quot;parentId&quot;:&quot;4d8b3803-e80b-4d3d-a035-46b04ae24230&quot;,&quot;order&quot;:&quot;9999997&quot;}},&quot;cf85485c-395d-43ba-bd7a-4cf717cfbaf0&quot;:{&quot;type&quot;:&quot;FIGURE_OBJECT&quot;,&quot;id&quot;:&quot;cf85485c-395d-43ba-bd7a-4cf717cfbaf0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Roboto&quot;,&quot;fontSize&quot;:14,&quot;color&quot;:&quot;rgb(0,0,0)&quot;,&quot;fontWeight&quot;:&quot;normal&quot;,&quot;fontStyle&quot;:&quot;normal&quot;,&quot;decoration&quot;:&quot;none&quot;,&quot;script&quot;:&quot;none&quot;},&quot;range&quot;:[0,30]}],&quot;text&quot;:&quot;alternation of gene expression &quot;}],&quot;verticalAlign&quot;:&quot;TOP&quot;,&quot;_lastCaretLocation&quot;:{&quot;lineIndex&quot;:0,&quot;runIndex&quot;:0,&quot;charIndex&quot;:15}},&quot;size&quot;:{&quot;x&quot;:202.8627565852587,&quot;y&quot;:16},&quot;targetSize&quot;:{&quot;x&quot;:202.8627565852587,&quot;y&quot;:2},&quot;format&quot;:&quot;BETTER_TEXT&quot;},&quot;parent&quot;:{&quot;type&quot;:&quot;CHILD&quot;,&quot;parentId&quot;:&quot;94dc7afe-c3bc-4a59-a527-80c38e1d9778&quot;,&quot;order&quot;:&quot;5&quot;}},&quot;a70ca2bf-664b-489f-b21f-b8d7c496b7f9&quot;:{&quot;type&quot;:&quot;FIGURE_OBJECT&quot;,&quot;id&quot;:&quot;a70ca2bf-664b-489f-b21f-b8d7c496b7f9&quot;,&quot;relativeTransform&quot;:{&quot;translate&quot;:{&quot;x&quot;:-583.789636540461,&quot;y&quot;:377.4645038897066},&quot;rotate&quot;:0},&quot;layout&quot;:{&quot;sizeRatio&quot;:{&quot;x&quot;:0.88,&quot;y&quot;:0.88},&quot;keepAspectRatio&quot;:false},&quot;opacity&quot;:1,&quot;path&quot;:{&quot;type&quot;:&quot;RECT&quot;,&quot;size&quot;:{&quot;x&quot;:271.10576800633925,&quot;y&quot;:64.99282680607035},&quot;cornerRounding&quot;:{&quot;type&quot;:&quot;ARC_LENGTH&quot;,&quot;global&quot;:98.07858538136831},&quot;selectedObjectIds&quot;:[&quot;c28cc5d4-27a3-4478-b5bd-2bebc1ab9c82&quot;]},&quot;pathStyles&quot;:[{&quot;type&quot;:&quot;FILL&quot;,&quot;fillStyle&quot;:&quot;rgba(224, 244, 218, 1)&quot;},{&quot;type&quot;:&quot;STROKE&quot;,&quot;strokeStyle&quot;:&quot;rgba(53, 105, 32, 1)&quot;,&quot;lineWidth&quot;:2,&quot;lineJoin&quot;:&quot;round&quot;}],&quot;isLocked&quot;:false,&quot;parent&quot;:{&quot;type&quot;:&quot;CHILD&quot;,&quot;parentId&quot;:&quot;4d8b3803-e80b-4d3d-a035-46b04ae24230&quot;,&quot;order&quot;:&quot;9999998&quot;}},&quot;02b25995-8579-49ae-84db-2f1982ef6f39&quot;:{&quot;type&quot;:&quot;FIGURE_OBJECT&quot;,&quot;id&quot;:&quot;02b25995-8579-49ae-84db-2f1982ef6f39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Dejavu Sans&quot;,&quot;fontSize&quot;:14,&quot;color&quot;:&quot;rgb(0,0,0)&quot;,&quot;fontWeight&quot;:&quot;normal&quot;,&quot;fontStyle&quot;:&quot;normal&quot;,&quot;decoration&quot;:&quot;none&quot;,&quot;script&quot;:&quot;none&quot;},&quot;range&quot;:[0,30]}],&quot;text&quot;:&quot;genes assosiated with psoriasis&quot;,&quot;baseStyle&quot;:{&quot;fontFamily&quot;:&quot;Roboto&quot;,&quot;fontSize&quot;:14,&quot;color&quot;:&quot;black&quot;,&quot;fontWeight&quot;:&quot;normal&quot;,&quot;fontStyle&quot;:&quot;normal&quot;,&quot;decoration&quot;:&quot;none&quot;,&quot;script&quot;:&quot;none&quot;}}],&quot;verticalAlign&quot;:&quot;TOP&quot;,&quot;_lastCaretLocation&quot;:{&quot;lineIndex&quot;:0,&quot;runIndex&quot;:0,&quot;charIndex&quot;:5}},&quot;size&quot;:{&quot;x&quot;:238.5730758455785,&quot;y&quot;:16},&quot;targetSize&quot;:{&quot;x&quot;:238.5730758455785,&quot;y&quot;:2},&quot;format&quot;:&quot;BETTER_TEXT&quot;},&quot;parent&quot;:{&quot;type&quot;:&quot;CHILD&quot;,&quot;parentId&quot;:&quot;a70ca2bf-664b-489f-b21f-b8d7c496b7f9&quot;,&quot;order&quot;:&quot;5&quot;}},&quot;7d51f621-7a93-4967-b588-1fe3c99b107c&quot;:{&quot;type&quot;:&quot;FIGURE_OBJECT&quot;,&quot;id&quot;:&quot;7d51f621-7a93-4967-b588-1fe3c99b107c&quot;,&quot;relativeTransform&quot;:{&quot;translate&quot;:{&quot;x&quot;:0,&quot;y&quot;:0},&quot;rotate&quot;:0,&quot;skewX&quot;:0,&quot;scale&quot;:{&quot;x&quot;:1,&quot;y&quot;:1}},&quot;opacity&quot;:1,&quot;path&quot;:{&quot;type&quot;:&quot;POLY_LINE&quot;,&quot;points&quot;:[{&quot;x&quot;:-113.40140298000681,&quot;y&quot;:40.10104767264255},{&quot;x&quot;:-112.87883028512815,&quot;y&quot;:160.3615500737431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d8b3803-e80b-4d3d-a035-46b04ae24230&quot;,&quot;order&quot;:&quot;9999999995&quot;},&quot;connectorInfo&quot;:{&quot;connectedObjects&quot;:[{&quot;objectId&quot;:&quot;ecb9056d-ba2d-42fc-aca9-15f355d08961&quot;,&quot;coordinates&quot;:{&quot;x&quot;:0.5,&quot;y&quot;:0}}],&quot;type&quot;:&quot;LINE&quot;,&quot;offset&quot;:{&quot;x&quot;:0,&quot;y&quot;:0},&quot;bending&quot;:0.1,&quot;firstElementIsHead&quot;:false,&quot;customized&quot;:false}},&quot;ea9b2c06-f311-4f2e-b6c9-affcfd63d28f&quot;:{&quot;type&quot;:&quot;FIGURE_OBJECT&quot;,&quot;id&quot;:&quot;ea9b2c06-f311-4f2e-b6c9-affcfd63d28f&quot;,&quot;relativeTransform&quot;:{&quot;translate&quot;:{&quot;x&quot;:0,&quot;y&quot;:0},&quot;rotate&quot;:0,&quot;skewX&quot;:0,&quot;scale&quot;:{&quot;x&quot;:1,&quot;y&quot;:1}},&quot;opacity&quot;:1,&quot;path&quot;:{&quot;type&quot;:&quot;POLY_LINE&quot;,&quot;points&quot;:[{&quot;x&quot;:-80.42319667481206,&quot;y&quot;:193.53049431285734},{&quot;x&quot;:25.219688351275693,&quot;y&quot;:193.53018790848293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d8b3803-e80b-4d3d-a035-46b04ae24230&quot;,&quot;order&quot;:&quot;9999999997&quot;},&quot;connectorInfo&quot;:{&quot;connectedObjects&quot;:[{&quot;objectId&quot;:&quot;ecb9056d-ba2d-42fc-aca9-15f355d08961&quot;,&quot;coordinates&quot;:{&quot;x&quot;:1,&quot;y&quot;:0.5}},{&quot;objectId&quot;:&quot;4df3e912-7965-4edf-b60a-f98ed74186a6&quot;,&quot;coordinates&quot;:{&quot;x&quot;:0.5,&quot;y&quot;:0}}],&quot;type&quot;:&quot;LINE&quot;,&quot;offset&quot;:{&quot;x&quot;:0,&quot;y&quot;:0},&quot;bending&quot;:0.1,&quot;firstElementIsHead&quot;:true,&quot;customized&quot;:false}},&quot;0598266d-a1c9-491d-b653-2e77e4d3719a&quot;:{&quot;type&quot;:&quot;FIGURE_OBJECT&quot;,&quot;id&quot;:&quot;0598266d-a1c9-491d-b653-2e77e4d3719a&quot;,&quot;relativeTransform&quot;:{&quot;translate&quot;:{&quot;x&quot;:0,&quot;y&quot;:0},&quot;rotate&quot;:0,&quot;skewX&quot;:0,&quot;scale&quot;:{&quot;x&quot;:1,&quot;y&quot;:1}},&quot;opacity&quot;:1,&quot;path&quot;:{&quot;type&quot;:&quot;POLY_LINE&quot;,&quot;points&quot;:[{&quot;x&quot;:-80.42319667481206,&quot;y&quot;:226.69943855197158},{&quot;x&quot;:29.45279929557966,&quot;y&quot;:380.1164694581674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d8b3803-e80b-4d3d-a035-46b04ae24230&quot;,&quot;order&quot;:&quot;9999999998&quot;},&quot;connectorInfo&quot;:{&quot;connectedObjects&quot;:[{&quot;objectId&quot;:&quot;ecb9056d-ba2d-42fc-aca9-15f355d08961&quot;,&quot;coordinates&quot;:{&quot;x&quot;:1,&quot;y&quot;:1}},{&quot;objectId&quot;:&quot;3f09c54a-7235-4d4b-a3f1-987a667ef00d&quot;,&quot;coordinates&quot;:{&quot;x&quot;:0.5,&quot;y&quot;:1}}],&quot;type&quot;:&quot;LINE&quot;,&quot;offset&quot;:{&quot;x&quot;:0,&quot;y&quot;:0},&quot;bending&quot;:0.1,&quot;firstElementIsHead&quot;:true,&quot;customized&quot;:false}},&quot;ba46f9cb-0adc-41ee-87d0-96849f5f1b34&quot;:{&quot;id&quot;:&quot;ba46f9cb-0adc-41ee-87d0-96849f5f1b34&quot;,&quot;name&quot;:&quot;Lymphocyte &quot;,&quot;displayName&quot;:&quot;&quot;,&quot;type&quot;:&quot;FIGURE_OBJECT&quot;,&quot;relativeTransform&quot;:{&quot;translate&quot;:{&quot;x&quot;:327.07617536397385,&quot;y&quot;:190.3586168746845},&quot;rotate&quot;:0,&quot;skewX&quot;:0,&quot;scale&quot;:{&quot;x&quot;:0.8751935484040057,&quot;y&quot;:0.8751935484040057}},&quot;image&quot;:{&quot;url&quot;:&quot;https://icons.biorender.com/biorender/615c6a7e2c69940029be2bdf/lymphocyte-2.png&quot;,&quot;fallbackUrl&quot;:&quot;https://res.cloudinary.com/dlcjuc3ej/image/upload/v1633446500/doi7p5jw1w4elvqfapyy.svg#/keystone/api/icons/615c6a7e2c69940029be2bdf/lymphocyte-2.svg#/keystone/api/icons/615c6a7e2c69940029be2bdf/lymphocyte-2.svg#/keystone/api/icons/615c6a7e2c69940029be2bdf/lymphocyte-2.svg&quot;,&quot;isPremium&quot;:false,&quot;size&quot;:{&quot;x&quot;:100,&quot;y&quot;:103.54609929078015}},&quot;source&quot;:{&quot;id&quot;:&quot;615b6324fbd68200297651c8&quot;,&quot;type&quot;:&quot;ASSETS&quot;},&quot;isPremium&quot;:false,&quot;parent&quot;:{&quot;type&quot;:&quot;CHILD&quot;,&quot;parentId&quot;:&quot;4d8b3803-e80b-4d3d-a035-46b04ae24230&quot;,&quot;order&quot;:&quot;99999999995&quot;}},&quot;16116382-268d-4d5b-af71-2df675da2fdf&quot;:{&quot;id&quot;:&quot;16116382-268d-4d5b-af71-2df675da2fdf&quot;,&quot;name&quot;:&quot;Lymphocyte &quot;,&quot;displayName&quot;:&quot;&quot;,&quot;type&quot;:&quot;FIGURE_OBJECT&quot;,&quot;relativeTransform&quot;:{&quot;translate&quot;:{&quot;x&quot;:322.5226930058832,&quot;y&quot;:371.15125315851384},&quot;rotate&quot;:0,&quot;skewX&quot;:0,&quot;scale&quot;:{&quot;x&quot;:0.8751935484040057,&quot;y&quot;:0.8751935484040057}},&quot;image&quot;:{&quot;url&quot;:&quot;https://icons.biorender.com/biorender/615c6a7e2c69940029be2be1/lymphocyte-2.png&quot;,&quot;fallbackUrl&quot;:&quot;https://res.cloudinary.com/dlcjuc3ej/image/upload/v1633446500/ea5hs3dretjt0ggalwkw.svg#/keystone/api/icons/615c6a7e2c69940029be2be1/lymphocyte-2.svg#/keystone/api/icons/615c6a7e2c69940029be2be1/lymphocyte-2.svg#/keystone/api/icons/615c6a7e2c69940029be2be1/lymphocyte-2.svg&quot;,&quot;isPremium&quot;:false,&quot;size&quot;:{&quot;x&quot;:100,&quot;y&quot;:103.54609929078015}},&quot;source&quot;:{&quot;id&quot;:&quot;615b6324fbd68200297651c8&quot;,&quot;type&quot;:&quot;ASSETS&quot;},&quot;isPremium&quot;:false,&quot;parent&quot;:{&quot;type&quot;:&quot;CHILD&quot;,&quot;parentId&quot;:&quot;4d8b3803-e80b-4d3d-a035-46b04ae24230&quot;,&quot;order&quot;:&quot;99999999997&quot;}},&quot;c2ebdb00-3416-426a-a00a-f38b50acc8d9&quot;:{&quot;id&quot;:&quot;c2ebdb00-3416-426a-a00a-f38b50acc8d9&quot;,&quot;type&quot;:&quot;FIGURE_OBJECT&quot;,&quot;relativeTransform&quot;:{&quot;translate&quot;:{&quot;x&quot;:214.88258894757115,&quot;y&quot;:127.0829659731504},&quot;rotate&quot;:0,&quot;skewX&quot;:0,&quot;scale&quot;:{&quot;x&quot;:1,&quot;y&quot;:1}},&quot;text&quot;:{&quot;textData&quot;:{&quot;lineSpacing&quot;:&quot;normal&quot;,&quot;alignment&quot;:&quot;center&quot;,&quot;verticalAlign&quot;:&quot;CENTER&quot;,&quot;lines&quot;:[{&quot;runs&quot;:[{&quot;style&quot;:{&quot;fontFamily&quot;:&quot;Dejavu Sans&quot;,&quot;fontSize&quot;:15.428436056552258,&quot;color&quot;:&quot;rgba(23,23,23,1)&quot;,&quot;fontWeight&quot;:&quot;normal&quot;,&quot;fontStyle&quot;:&quot;normal&quot;,&quot;decoration&quot;:&quot;none&quot;},&quot;range&quot;:[0,8]}],&quot;text&quot;:&quot;CD8+ cell&quot;}],&quot;_lastCaretLocation&quot;:{&quot;lineIndex&quot;:0,&quot;runIndex&quot;:-1,&quot;charIndex&quot;:-1,&quot;endOfLine&quot;:true}},&quot;format&quot;:&quot;BETTER_TEXT&quot;,&quot;size&quot;:{&quot;x&quot;:86.51960566814535,&quot;y&quot;:20.940696972615097},&quot;targetSize&quot;:{&quot;x&quot;:86.51960566814535,&quot;y&quot;:20.940696972615097}},&quot;parent&quot;:{&quot;type&quot;:&quot;CHILD&quot;,&quot;parentId&quot;:&quot;4d8b3803-e80b-4d3d-a035-46b04ae24230&quot;,&quot;order&quot;:&quot;99999999998&quot;}},&quot;e9f2c4c1-61b5-451d-9a99-5c0fdd306104&quot;:{&quot;id&quot;:&quot;e9f2c4c1-61b5-451d-9a99-5c0fdd306104&quot;,&quot;type&quot;:&quot;FIGURE_OBJECT&quot;,&quot;relativeTransform&quot;:{&quot;translate&quot;:{&quot;x&quot;:75.9071334596385,&quot;y&quot;:259.73147900063975},&quot;rotate&quot;:0,&quot;skewX&quot;:0,&quot;scale&quot;:{&quot;x&quot;:1,&quot;y&quot;:1}},&quot;text&quot;:{&quot;textData&quot;:{&quot;lineSpacing&quot;:&quot;normal&quot;,&quot;alignment&quot;:&quot;center&quot;,&quot;verticalAlign&quot;:&quot;CENTER&quot;,&quot;lines&quot;:[{&quot;runs&quot;:[{&quot;style&quot;:{&quot;fontFamily&quot;:&quot;Dejavu Sans&quot;,&quot;fontSize&quot;:15.428436056552256,&quot;color&quot;:&quot;rgba(23,23,23,1)&quot;,&quot;fontWeight&quot;:&quot;normal&quot;,&quot;fontStyle&quot;:&quot;normal&quot;,&quot;decoration&quot;:&quot;none&quot;},&quot;range&quot;:[0,13]}],&quot;text&quot;:&quot;dendritic cell&quot;}],&quot;_lastCaretLocation&quot;:{&quot;lineIndex&quot;:0,&quot;runIndex&quot;:-1,&quot;charIndex&quot;:-1,&quot;endOfLine&quot;:true}},&quot;format&quot;:&quot;BETTER_TEXT&quot;,&quot;size&quot;:{&quot;x&quot;:101.37518286584867,&quot;y&quot;:35.43413274390405},&quot;targetSize&quot;:{&quot;x&quot;:101.37518286584867,&quot;y&quot;:35.43413274390405}},&quot;parent&quot;:{&quot;type&quot;:&quot;CHILD&quot;,&quot;parentId&quot;:&quot;4d8b3803-e80b-4d3d-a035-46b04ae24230&quot;,&quot;order&quot;:&quot;99999999999&quot;}},&quot;8b988a75-1000-48f5-94a7-411e21159858&quot;:{&quot;id&quot;:&quot;8b988a75-1000-48f5-94a7-411e21159858&quot;,&quot;type&quot;:&quot;FIGURE_OBJECT&quot;,&quot;relativeTransform&quot;:{&quot;translate&quot;:{&quot;x&quot;:75.90657568993898,&quot;y&quot;:425.62096461642597},&quot;rotate&quot;:0,&quot;skewX&quot;:0,&quot;scale&quot;:{&quot;x&quot;:1,&quot;y&quot;:1}},&quot;text&quot;:{&quot;textData&quot;:{&quot;lineSpacing&quot;:&quot;normal&quot;,&quot;alignment&quot;:&quot;center&quot;,&quot;verticalAlign&quot;:&quot;CENTER&quot;,&quot;lines&quot;:[{&quot;runs&quot;:[{&quot;style&quot;:{&quot;fontFamily&quot;:&quot;Dejavu Sans&quot;,&quot;fontSize&quot;:15.428436056552256,&quot;color&quot;:&quot;rgba(23,23,23,1)&quot;,&quot;fontWeight&quot;:&quot;normal&quot;,&quot;fontStyle&quot;:&quot;normal&quot;,&quot;decoration&quot;:&quot;none&quot;},&quot;range&quot;:[0,9]}],&quot;text&quot;:&quot;macrophage&quot;}],&quot;_lastCaretLocation&quot;:{&quot;lineIndex&quot;:0,&quot;runIndex&quot;:-1,&quot;charIndex&quot;:-1,&quot;endOfLine&quot;:true}},&quot;format&quot;:&quot;BETTER_TEXT&quot;,&quot;size&quot;:{&quot;x&quot;:101.37518286584867,&quot;y&quot;:35.43413274390405},&quot;targetSize&quot;:{&quot;x&quot;:101.37518286584867,&quot;y&quot;:35.43413274390405}},&quot;parent&quot;:{&quot;type&quot;:&quot;CHILD&quot;,&quot;parentId&quot;:&quot;4d8b3803-e80b-4d3d-a035-46b04ae24230&quot;,&quot;order&quot;:&quot;999999999995&quot;}},&quot;c4118016-b139-4a2a-b872-90228942d05b&quot;:{&quot;id&quot;:&quot;c4118016-b139-4a2a-b872-90228942d05b&quot;,&quot;type&quot;:&quot;FIGURE_OBJECT&quot;,&quot;relativeTransform&quot;:{&quot;translate&quot;:{&quot;x&quot;:-113.1406021018306,&quot;y&quot;:244.4157266661714},&quot;rotate&quot;:0,&quot;skewX&quot;:0,&quot;scale&quot;:{&quot;x&quot;:1,&quot;y&quot;:1}},&quot;text&quot;:{&quot;textData&quot;:{&quot;lineSpacing&quot;:&quot;normal&quot;,&quot;alignment&quot;:&quot;center&quot;,&quot;verticalAlign&quot;:&quot;CENTER&quot;,&quot;lines&quot;:[{&quot;runs&quot;:[{&quot;style&quot;:{&quot;fontFamily&quot;:&quot;Dejavu Sans&quot;,&quot;fontSize&quot;:15.428436056552256,&quot;color&quot;:&quot;rgba(23,23,23,1)&quot;,&quot;fontWeight&quot;:&quot;normal&quot;,&quot;fontStyle&quot;:&quot;normal&quot;,&quot;decoration&quot;:&quot;none&quot;},&quot;range&quot;:[0,19]}],&quot;text&quot;:&quot;damaged keratinocyte&quot;}],&quot;_lastCaretLocation&quot;:{&quot;lineIndex&quot;:0,&quot;runIndex&quot;:-1,&quot;charIndex&quot;:-1,&quot;endOfLine&quot;:true}},&quot;format&quot;:&quot;BETTER_TEXT&quot;,&quot;size&quot;:{&quot;x&quot;:101.37518286584867,&quot;y&quot;:35.43413274390405},&quot;targetSize&quot;:{&quot;x&quot;:101.37518286584867,&quot;y&quot;:35.43413274390405}},&quot;parent&quot;:{&quot;type&quot;:&quot;CHILD&quot;,&quot;parentId&quot;:&quot;4d8b3803-e80b-4d3d-a035-46b04ae24230&quot;,&quot;order&quot;:&quot;999999999997&quot;}},&quot;dfca3114-235f-48a5-9cf0-c4eccb6468ce&quot;:{&quot;type&quot;:&quot;FIGURE_OBJECT&quot;,&quot;id&quot;:&quot;dfca3114-235f-48a5-9cf0-c4eccb6468ce&quot;,&quot;relativeTransform&quot;:{&quot;translate&quot;:{&quot;x&quot;:0,&quot;y&quot;:0},&quot;rotate&quot;:0,&quot;skewX&quot;:0,&quot;scale&quot;:{&quot;x&quot;:1,&quot;y&quot;:1}},&quot;opacity&quot;:1,&quot;path&quot;:{&quot;type&quot;:&quot;POLY_LINE&quot;,&quot;points&quot;:[{&quot;x&quot;:256.50910297805893,&quot;y&quot;:71.30152348589128},{&quot;x&quot;:305.1488654818382,&quot;y&quot;:71.30152348589128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d8b3803-e80b-4d3d-a035-46b04ae24230&quot;,&quot;order&quot;:&quot;999999999999&quot;},&quot;connectorInfo&quot;:{&quot;connectedObjects&quot;:[{&quot;objectId&quot;:&quot;67d40b7d-8735-4883-afc3-f4728d2f5706&quot;,&quot;coordinates&quot;:{&quot;x&quot;:1,&quot;y&quot;:0.5}}],&quot;type&quot;:&quot;LINE&quot;,&quot;offset&quot;:{&quot;x&quot;:0,&quot;y&quot;:0},&quot;bending&quot;:0.1,&quot;firstElementIsHead&quot;:true,&quot;customized&quot;:false}},&quot;7aae197f-9a37-4b7f-8a23-862fe383dc4f&quot;:{&quot;type&quot;:&quot;FIGURE_OBJECT&quot;,&quot;id&quot;:&quot;7aae197f-9a37-4b7f-8a23-862fe383dc4f&quot;,&quot;relativeTransform&quot;:{&quot;translate&quot;:{&quot;x&quot;:-229.9873355614935,&quot;y&quot;:157.34269098291722},&quot;rotate&quot;:-1.5707963267948966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570.8580698490503,&quot;y&quot;:32.933304513493134},&quot;cornerRounding&quot;:{&quot;type&quot;:&quot;ARC_LENGTH&quot;,&quot;global&quot;:3.5571202751836655}},&quot;pathStyles&quot;:[{&quot;type&quot;:&quot;FILL&quot;,&quot;fillStyle&quot;:&quot;rgba(200, 77, 76, 1)&quot;},{&quot;type&quot;:&quot;STROKE&quot;,&quot;strokeStyle&quot;:&quot;rgba(107, 21, 25, 1)&quot;,&quot;lineWidth&quot;:1.1322665499357667,&quot;lineJoin&quot;:&quot;round&quot;}],&quot;isLocked&quot;:false,&quot;parent&quot;:{&quot;type&quot;:&quot;CHILD&quot;,&quot;parentId&quot;:&quot;4d8b3803-e80b-4d3d-a035-46b04ae24230&quot;,&quot;order&quot;:&quot;9999999999997&quot;}},&quot;65f9b825-2e3b-45fc-b43e-91a428e45276&quot;:{&quot;type&quot;:&quot;FIGURE_OBJECT&quot;,&quot;id&quot;:&quot;65f9b825-2e3b-45fc-b43e-91a428e45276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Dejavu Sans&quot;,&quot;fontSize&quot;:20,&quot;color&quot;:&quot;rgba(255,255,255,1)&quot;,&quot;fontWeight&quot;:&quot;normal&quot;,&quot;fontStyle&quot;:&quot;normal&quot;,&quot;decoration&quot;:&quot;none&quot;,&quot;script&quot;:&quot;none&quot;},&quot;range&quot;:[0,29]}],&quot;text&quot;:&quot;INFLAMMATORY DRIVE IN THE SKIN&quot;}],&quot;verticalAlign&quot;:&quot;TOP&quot;,&quot;_lastCaretLocation&quot;:{&quot;lineIndex&quot;:0,&quot;runIndex&quot;:-1,&quot;charIndex&quot;:-1,&quot;endOfLine&quot;:true}},&quot;size&quot;:{&quot;x&quot;:502.3551014671642,&quot;y&quot;:24},&quot;targetSize&quot;:{&quot;x&quot;:502.3551014671642,&quot;y&quot;:2},&quot;format&quot;:&quot;BETTER_TEXT&quot;},&quot;parent&quot;:{&quot;type&quot;:&quot;CHILD&quot;,&quot;parentId&quot;:&quot;7aae197f-9a37-4b7f-8a23-862fe383dc4f&quot;,&quot;order&quot;:&quot;5&quot;}},&quot;8ed188e9-68ae-41fc-9cfd-9a8043f3d24e&quot;:{&quot;type&quot;:&quot;FIGURE_OBJECT&quot;,&quot;id&quot;:&quot;8ed188e9-68ae-41fc-9cfd-9a8043f3d24e&quot;,&quot;relativeTransform&quot;:{&quot;translate&quot;:{&quot;x&quot;:-3.5946153846154516,&quot;y&quot;:-0.8062307692307797},&quot;rotate&quot;:0,&quot;skewX&quot;:0,&quot;scale&quot;:{&quot;x&quot;:1,&quot;y&quot;:1}},&quot;opacity&quot;:1,&quot;path&quot;:{&quot;type&quot;:&quot;POLY_LINE&quot;,&quot;points&quot;:[{&quot;x&quot;:126.59447874699194,&quot;y&quot;:193.53018790848293},{&quot;x&quot;:185.57619234541895,&quot;y&quot;:193.52958001902516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d8b3803-e80b-4d3d-a035-46b04ae24230&quot;,&quot;order&quot;:&quot;99999999999995&quot;},&quot;connectorInfo&quot;:{&quot;connectedObjects&quot;:[],&quot;type&quot;:&quot;LINE&quot;,&quot;offset&quot;:{&quot;x&quot;:0,&quot;y&quot;:0},&quot;bending&quot;:0.1,&quot;firstElementIsHead&quot;:true,&quot;customized&quot;:false}},&quot;031777bc-6393-407c-8cca-a093b931d6e9&quot;:{&quot;type&quot;:&quot;FIGURE_OBJECT&quot;,&quot;id&quot;:&quot;031777bc-6393-407c-8cca-a093b931d6e9&quot;,&quot;relativeTransform&quot;:{&quot;translate&quot;:{&quot;x&quot;:0,&quot;y&quot;:0},&quot;rotate&quot;:0,&quot;skewX&quot;:0,&quot;scale&quot;:{&quot;x&quot;:1,&quot;y&quot;:1}},&quot;opacity&quot;:1,&quot;path&quot;:{&quot;type&quot;:&quot;POLY_LINE&quot;,&quot;points&quot;:[{&quot;x&quot;:123.38767413600624,&quot;y&quot;:380.1164694581674},{&quot;x&quot;:185.5768496211407,&quot;y&quot;:380.1157487607571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d8b3803-e80b-4d3d-a035-46b04ae24230&quot;,&quot;order&quot;:&quot;99999999999997&quot;},&quot;connectorInfo&quot;:{&quot;connectedObjects&quot;:[{&quot;objectId&quot;:&quot;3f09c54a-7235-4d4b-a3f1-987a667ef00d&quot;,&quot;coordinates&quot;:{&quot;x&quot;:0.5,&quot;y&quot;:0}},{&quot;objectId&quot;:&quot;495afcd3-a8cb-48d9-9d12-aa129b4e4edb&quot;,&quot;coordinates&quot;:{&quot;x&quot;:0,&quot;y&quot;:0.5}}],&quot;type&quot;:&quot;LINE&quot;,&quot;offset&quot;:{&quot;x&quot;:0,&quot;y&quot;:0},&quot;bending&quot;:0.1,&quot;firstElementIsHead&quot;:true,&quot;customized&quot;:false}},&quot;bc422f98-aabd-466a-8df6-f8ac3f31907c&quot;:{&quot;id&quot;:&quot;bc422f98-aabd-466a-8df6-f8ac3f31907c&quot;,&quot;type&quot;:&quot;FIGURE_OBJECT&quot;,&quot;relativeTransform&quot;:{&quot;translate&quot;:{&quot;x&quot;:322.5227825316541,&quot;y&quot;:425.6209401375994},&quot;rotate&quot;:0,&quot;skewX&quot;:0,&quot;scale&quot;:{&quot;x&quot;:1,&quot;y&quot;:1}},&quot;text&quot;:{&quot;textData&quot;:{&quot;lineSpacing&quot;:&quot;normal&quot;,&quot;alignment&quot;:&quot;center&quot;,&quot;verticalAlign&quot;:&quot;CENTER&quot;,&quot;lines&quot;:[{&quot;runs&quot;:[{&quot;style&quot;:{&quot;fontFamily&quot;:&quot;Dejavu Sans&quot;,&quot;fontSize&quot;:15.428436056552256,&quot;color&quot;:&quot;rgba(23,23,23,1)&quot;,&quot;fontWeight&quot;:&quot;normal&quot;,&quot;fontStyle&quot;:&quot;normal&quot;,&quot;decoration&quot;:&quot;none&quot;,&quot;script&quot;:&quot;none&quot;},&quot;range&quot;:[0,1]},{&quot;style&quot;:{&quot;fontFamily&quot;:&quot;Dejavu Sans&quot;,&quot;fontSize&quot;:15.428436056552256,&quot;color&quot;:&quot;rgba(23,23,23,1)&quot;,&quot;fontWeight&quot;:&quot;normal&quot;,&quot;fontStyle&quot;:&quot;normal&quot;,&quot;decoration&quot;:&quot;none&quot;,&quot;script&quot;:&quot;sub&quot;},&quot;range&quot;:[2,3]}],&quot;text&quot;:&quot;Th17&quot;}],&quot;_lastCaretLocation&quot;:{&quot;lineIndex&quot;:0,&quot;runIndex&quot;:1,&quot;charIndex&quot;:2}},&quot;format&quot;:&quot;BETTER_TEXT&quot;,&quot;size&quot;:{&quot;x&quot;:101.37518286584867,&quot;y&quot;:35.43413274390405},&quot;targetSize&quot;:{&quot;x&quot;:101.37518286584867,&quot;y&quot;:35.43413274390405}},&quot;parent&quot;:{&quot;type&quot;:&quot;CHILD&quot;,&quot;parentId&quot;:&quot;4d8b3803-e80b-4d3d-a035-46b04ae24230&quot;,&quot;order&quot;:&quot;99999999999998&quot;}},&quot;cf400974-cef1-43a5-bf9a-41c242d3af07&quot;:{&quot;id&quot;:&quot;cf400974-cef1-43a5-bf9a-41c242d3af07&quot;,&quot;type&quot;:&quot;FIGURE_OBJECT&quot;,&quot;relativeTransform&quot;:{&quot;translate&quot;:{&quot;x&quot;:322.52323159540487,&quot;y&quot;:254.89984762479452},&quot;rotate&quot;:0,&quot;skewX&quot;:0,&quot;scale&quot;:{&quot;x&quot;:1,&quot;y&quot;:1}},&quot;text&quot;:{&quot;textData&quot;:{&quot;lineSpacing&quot;:&quot;normal&quot;,&quot;alignment&quot;:&quot;center&quot;,&quot;verticalAlign&quot;:&quot;CENTER&quot;,&quot;lines&quot;:[{&quot;runs&quot;:[{&quot;style&quot;:{&quot;fontFamily&quot;:&quot;Dejavu Sans&quot;,&quot;fontSize&quot;:15.428436056552256,&quot;color&quot;:&quot;rgba(23,23,23,1)&quot;,&quot;fontWeight&quot;:&quot;normal&quot;,&quot;fontStyle&quot;:&quot;normal&quot;,&quot;decoration&quot;:&quot;none&quot;,&quot;script&quot;:&quot;none&quot;},&quot;range&quot;:[0,1]},{&quot;style&quot;:{&quot;fontFamily&quot;:&quot;Dejavu Sans&quot;,&quot;fontSize&quot;:15.428436056552256,&quot;color&quot;:&quot;rgba(23,23,23,1)&quot;,&quot;fontWeight&quot;:&quot;normal&quot;,&quot;fontStyle&quot;:&quot;normal&quot;,&quot;decoration&quot;:&quot;none&quot;,&quot;script&quot;:&quot;sub&quot;},&quot;range&quot;:[2,2]}],&quot;text&quot;:&quot;Th1&quot;,&quot;baseStyle&quot;:{&quot;fontFamily&quot;:&quot;Roboto&quot;,&quot;fontSize&quot;:15.428436056552256,&quot;color&quot;:&quot;rgba(23,23,23,1)&quot;,&quot;fontWeight&quot;:&quot;normal&quot;,&quot;fontStyle&quot;:&quot;normal&quot;,&quot;decoration&quot;:&quot;none&quot;,&quot;script&quot;:&quot;sub&quot;}}],&quot;_lastCaretLocation&quot;:{&quot;lineIndex&quot;:0,&quot;runIndex&quot;:-1,&quot;charIndex&quot;:-1,&quot;endOfLine&quot;:true}},&quot;format&quot;:&quot;BETTER_TEXT&quot;,&quot;size&quot;:{&quot;x&quot;:101.37518286584867,&quot;y&quot;:35.43413274390405},&quot;targetSize&quot;:{&quot;x&quot;:101.37518286584867,&quot;y&quot;:35.43413274390405}},&quot;parent&quot;:{&quot;type&quot;:&quot;CHILD&quot;,&quot;parentId&quot;:&quot;4d8b3803-e80b-4d3d-a035-46b04ae24230&quot;,&quot;order&quot;:&quot;99999999999999&quot;}},&quot;636ef8a6-4696-46d5-8db4-2c6168509228&quot;:{&quot;type&quot;:&quot;FIGURE_OBJECT&quot;,&quot;id&quot;:&quot;636ef8a6-4696-46d5-8db4-2c6168509228&quot;,&quot;relativeTransform&quot;:{&quot;translate&quot;:{&quot;x&quot;:49.71557377821292,&quot;y&quot;:-0.00005700590793367155},&quot;rotate&quot;:0,&quot;skewX&quot;:0,&quot;scale&quot;:{&quot;x&quot;:1,&quot;y&quot;:1}},&quot;opacity&quot;:1,&quot;path&quot;:{&quot;type&quot;:&quot;POLY_LINE&quot;,&quot;points&quot;:[{&quot;x&quot;:174.11560140258746,&quot;y&quot;:193.53018790848293},{&quot;x&quot;:201.25122739150297,&quot;y&quot;:193.53018790848293},{&quot;x&quot;:231.46377640972838,&quot;y&quot;:193.52958001902516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d8b3803-e80b-4d3d-a035-46b04ae24230&quot;,&quot;order&quot;:&quot;999999999999995&quot;},&quot;connectorInfo&quot;:{&quot;connectedObjects&quot;:[],&quot;type&quot;:&quot;LINE&quot;,&quot;offset&quot;:{&quot;x&quot;:0,&quot;y&quot;:0},&quot;bending&quot;:0.1,&quot;firstElementIsHead&quot;:false,&quot;customized&quot;:true}},&quot;420bc524-9717-4733-8452-2e2cc26dc5a4&quot;:{&quot;type&quot;:&quot;FIGURE_OBJECT&quot;,&quot;id&quot;:&quot;420bc524-9717-4733-8452-2e2cc26dc5a4&quot;,&quot;relativeTransform&quot;:{&quot;translate&quot;:{&quot;x&quot;:49.714806536168304,&quot;y&quot;:188.58605388958975},&quot;rotate&quot;:0,&quot;skewX&quot;:0,&quot;scale&quot;:{&quot;x&quot;:1,&quot;y&quot;:1}},&quot;opacity&quot;:1,&quot;path&quot;:{&quot;type&quot;:&quot;POLY_LINE&quot;,&quot;points&quot;:[{&quot;x&quot;:174.11560140258746,&quot;y&quot;:193.53018790848293},{&quot;x&quot;:231.46377640972838,&quot;y&quot;:193.52958001902516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d8b3803-e80b-4d3d-a035-46b04ae24230&quot;,&quot;order&quot;:&quot;999999999999997&quot;},&quot;connectorInfo&quot;:{&quot;connectedObjects&quot;:[],&quot;type&quot;:&quot;LINE&quot;,&quot;offset&quot;:{&quot;x&quot;:0,&quot;y&quot;:0},&quot;bending&quot;:0.1,&quot;firstElementIsHead&quot;:false,&quot;customized&quot;:false}},&quot;7558359b-96cc-4afc-81b3-24f3e778db2d&quot;:{&quot;type&quot;:&quot;FIGURE_OBJECT&quot;,&quot;id&quot;:&quot;7558359b-96cc-4afc-81b3-24f3e778db2d&quot;,&quot;relativeTransform&quot;:{&quot;translate&quot;:{&quot;x&quot;:193.16716430377082,&quot;y&quot;:5.170834666551514},&quot;rotate&quot;:0,&quot;skewX&quot;:0,&quot;scale&quot;:{&quot;x&quot;:1,&quot;y&quot;:1}},&quot;opacity&quot;:1,&quot;path&quot;:{&quot;type&quot;:&quot;POLY_LINE&quot;,&quot;points&quot;:[{&quot;x&quot;:174.11560140258746,&quot;y&quot;:193.53018790848293},{&quot;x&quot;:231.46377640972838,&quot;y&quot;:193.52958001902516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d8b3803-e80b-4d3d-a035-46b04ae24230&quot;,&quot;order&quot;:&quot;999999999999998&quot;},&quot;connectorInfo&quot;:{&quot;connectedObjects&quot;:[],&quot;type&quot;:&quot;LINE&quot;,&quot;offset&quot;:{&quot;x&quot;:0,&quot;y&quot;:0},&quot;bending&quot;:0.1,&quot;firstElementIsHead&quot;:false,&quot;customized&quot;:false}},&quot;f54bd50b-1344-441d-a0c1-f326e4b0ef70&quot;:{&quot;type&quot;:&quot;FIGURE_OBJECT&quot;,&quot;id&quot;:&quot;f54bd50b-1344-441d-a0c1-f326e4b0ef70&quot;,&quot;relativeTransform&quot;:{&quot;translate&quot;:{&quot;x&quot;:193.16657317000548,&quot;y&quot;:188.58628664754508},&quot;rotate&quot;:0,&quot;skewX&quot;:0,&quot;scale&quot;:{&quot;x&quot;:1,&quot;y&quot;:1}},&quot;opacity&quot;:1,&quot;path&quot;:{&quot;type&quot;:&quot;POLY_LINE&quot;,&quot;points&quot;:[{&quot;x&quot;:174.11560140258746,&quot;y&quot;:193.53018790848293},{&quot;x&quot;:231.46377640972838,&quot;y&quot;:193.52958001902516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d8b3803-e80b-4d3d-a035-46b04ae24230&quot;,&quot;order&quot;:&quot;999999999999999&quot;},&quot;connectorInfo&quot;:{&quot;connectedObjects&quot;:[],&quot;type&quot;:&quot;LINE&quot;,&quot;offset&quot;:{&quot;x&quot;:0,&quot;y&quot;:0},&quot;bending&quot;:0.1,&quot;firstElementIsHead&quot;:false,&quot;customized&quot;:false}},&quot;a4cd152d-13c1-4a7b-85b8-3be5bc93bc85&quot;:{&quot;id&quot;:&quot;a4cd152d-13c1-4a7b-85b8-3be5bc93bc85&quot;,&quot;type&quot;:&quot;FIGURE_OBJECT&quot;,&quot;relativeTransform&quot;:{&quot;translate&quot;:{&quot;x&quot;:667.9003082806183,&quot;y&quot;:419.14343505250685},&quot;rotate&quot;:0,&quot;skewX&quot;:0,&quot;scale&quot;:{&quot;x&quot;:1,&quot;y&quot;:1}},&quot;text&quot;:{&quot;textData&quot;:{&quot;lineSpacing&quot;:&quot;normal&quot;,&quot;alignment&quot;:&quot;center&quot;,&quot;verticalAlign&quot;:&quot;CENTER&quot;,&quot;lines&quot;:[{&quot;runs&quot;:[{&quot;style&quot;:{&quot;fontFamily&quot;:&quot;Dejavu Sans&quot;,&quot;fontSize&quot;:15.428436056552256,&quot;color&quot;:&quot;rgba(23,23,23,1)&quot;,&quot;fontWeight&quot;:&quot;normal&quot;,&quot;fontStyle&quot;:&quot;normal&quot;,&quot;decoration&quot;:&quot;none&quot;},&quot;range&quot;:[0,24]}],&quot;text&quot;:&quot;immune system recruitment&quot;}],&quot;_lastCaretLocation&quot;:{&quot;lineIndex&quot;:0,&quot;runIndex&quot;:-1,&quot;charIndex&quot;:-1,&quot;endOfLine&quot;:true}},&quot;format&quot;:&quot;BETTER_TEXT&quot;,&quot;size&quot;:{&quot;x&quot;:183.97072290449546,&quot;y&quot;:35.43413274390405},&quot;targetSize&quot;:{&quot;x&quot;:183.97072290449546,&quot;y&quot;:35.43413274390405}},&quot;parent&quot;:{&quot;type&quot;:&quot;CHILD&quot;,&quot;parentId&quot;:&quot;4d8b3803-e80b-4d3d-a035-46b04ae24230&quot;,&quot;order&quot;:&quot;9999999999999997&quot;}},&quot;eb1c38d7-8b1c-481e-86c3-9f533fa439d4&quot;:{&quot;id&quot;:&quot;eb1c38d7-8b1c-481e-86c3-9f533fa439d4&quot;,&quot;type&quot;:&quot;FIGURE_OBJECT&quot;,&quot;relativeTransform&quot;:{&quot;translate&quot;:{&quot;x&quot;:654.1938477725735,&quot;y&quot;:217.4182669962422},&quot;rotate&quot;:0,&quot;skewX&quot;:0,&quot;scale&quot;:{&quot;x&quot;:1,&quot;y&quot;:1}},&quot;text&quot;:{&quot;textData&quot;:{&quot;lineSpacing&quot;:&quot;normal&quot;,&quot;alignment&quot;:&quot;center&quot;,&quot;verticalAlign&quot;:&quot;CENTER&quot;,&quot;lines&quot;:[{&quot;runs&quot;:[{&quot;style&quot;:{&quot;fontFamily&quot;:&quot;Dejavu Sans&quot;,&quot;fontSize&quot;:15.428436056552256,&quot;color&quot;:&quot;rgba(23,23,23,1)&quot;,&quot;fontWeight&quot;:&quot;normal&quot;,&quot;fontStyle&quot;:&quot;normal&quot;,&quot;decoration&quot;:&quot;none&quot;},&quot;range&quot;:[0,12]}],&quot;text&quot;:&quot;keratinocytes&quot;}],&quot;_lastCaretLocation&quot;:{&quot;lineIndex&quot;:0,&quot;runIndex&quot;:-1,&quot;charIndex&quot;:-1,&quot;endOfLine&quot;:true}},&quot;format&quot;:&quot;BETTER_TEXT&quot;,&quot;size&quot;:{&quot;x&quot;:104.36351013183594,&quot;y&quot;:35.43413274390405},&quot;targetSize&quot;:{&quot;x&quot;:86.80489732473391,&quot;y&quot;:35.43413274390405}},&quot;parent&quot;:{&quot;type&quot;:&quot;CHILD&quot;,&quot;parentId&quot;:&quot;4d8b3803-e80b-4d3d-a035-46b04ae24230&quot;,&quot;order&quot;:&quot;9999999999999998&quot;}},&quot;6e637859-2852-4558-86e1-3ec6f900fba6&quot;:{&quot;type&quot;:&quot;FIGURE_OBJECT&quot;,&quot;id&quot;:&quot;6e637859-2852-4558-86e1-3ec6f900fba6&quot;,&quot;relativeTransform&quot;:{&quot;translate&quot;:{&quot;x&quot;:653.1672597129158,&quot;y&quot;:-28.988396434166773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177.9163425076971,&quot;y&quot;:62.68181818181818},&quot;cornerRounding&quot;:{&quot;type&quot;:&quot;ARC_LENGTH&quot;,&quot;global&quot;:166.2796143510496},&quot;selectedObjectIds&quot;:[&quot;2455e81c-7bc3-42b5-8e75-9d789811eea0&quot;]},&quot;pathStyles&quot;:[{&quot;type&quot;:&quot;FILL&quot;,&quot;fillStyle&quot;:&quot;rgba(253,240,246,1)&quot;},{&quot;type&quot;:&quot;STROKE&quot;,&quot;strokeStyle&quot;:&quot;rgba(192,56,48,1)&quot;,&quot;lineWidth&quot;:4,&quot;lineJoin&quot;:&quot;round&quot;,&quot;dashArray&quot;:[1]}],&quot;isLocked&quot;:false,&quot;parent&quot;:{&quot;type&quot;:&quot;CHILD&quot;,&quot;parentId&quot;:&quot;4d8b3803-e80b-4d3d-a035-46b04ae24230&quot;,&quot;order&quot;:&quot;9999999999999999&quot;}},&quot;db4f67bb-b225-4044-b77d-7d903e729603&quot;:{&quot;type&quot;:&quot;FIGURE_OBJECT&quot;,&quot;id&quot;:&quot;db4f67bb-b225-4044-b77d-7d903e729603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Dejavu Sans&quot;,&quot;fontSize&quot;:16,&quot;color&quot;:&quot;black&quot;,&quot;fontWeight&quot;:&quot;normal&quot;,&quot;fontStyle&quot;:&quot;normal&quot;,&quot;decoration&quot;:&quot;none&quot;,&quot;script&quot;:&quot;none&quot;},&quot;range&quot;:[0,12]}],&quot;text&quot;:&quot;inflammation &quot;},{&quot;runs&quot;:[{&quot;style&quot;:{&quot;fontFamily&quot;:&quot;Dejavu Sans&quot;,&quot;fontSize&quot;:16,&quot;color&quot;:&quot;black&quot;,&quot;fontWeight&quot;:&quot;normal&quot;,&quot;fontStyle&quot;:&quot;normal&quot;,&quot;decoration&quot;:&quot;none&quot;,&quot;script&quot;:&quot;none&quot;},&quot;range&quot;:[0,22]}],&quot;text&quot;:&quot;and hyperkeratinisation&quot;,&quot;baseStyle&quot;:{&quot;fontFamily&quot;:&quot;Roboto&quot;,&quot;fontSize&quot;:16,&quot;color&quot;:&quot;black&quot;,&quot;fontWeight&quot;:&quot;normal&quot;,&quot;fontStyle&quot;:&quot;normal&quot;,&quot;decoration&quot;:&quot;none&quot;,&quot;script&quot;:&quot;none&quot;}}],&quot;verticalAlign&quot;:&quot;TOP&quot;,&quot;_lastCaretLocation&quot;:{&quot;lineIndex&quot;:1,&quot;runIndex&quot;:0,&quot;charIndex&quot;:0}},&quot;size&quot;:{&quot;x&quot;:156.56638140677344,&quot;y&quot;:55.16},&quot;targetSize&quot;:{&quot;x&quot;:156.56638140677344,&quot;y&quot;:2},&quot;format&quot;:&quot;BETTER_TEXT&quot;},&quot;parent&quot;:{&quot;type&quot;:&quot;CHILD&quot;,&quot;parentId&quot;:&quot;6e637859-2852-4558-86e1-3ec6f900fba6&quot;,&quot;order&quot;:&quot;5&quot;}},&quot;458aca78-4b3e-4280-82c5-e5f34b6247c9&quot;:{&quot;type&quot;:&quot;FIGURE_OBJECT&quot;,&quot;id&quot;:&quot;458aca78-4b3e-4280-82c5-e5f34b6247c9&quot;,&quot;relativeTransform&quot;:{&quot;translate&quot;:{&quot;x&quot;:543.1845618913072,&quot;y&quot;:279.50839372725915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112.32767897514971,&quot;y&quot;:62.68181818181818},&quot;cornerRounding&quot;:{&quot;type&quot;:&quot;ARC_LENGTH&quot;,&quot;global&quot;:166.2796143510496},&quot;selectedObjectIds&quot;:[&quot;2455e81c-7bc3-42b5-8e75-9d789811eea0&quot;]},&quot;pathStyles&quot;:[{&quot;type&quot;:&quot;FILL&quot;,&quot;fillStyle&quot;:&quot;rgba(253,240,246,1)&quot;},{&quot;type&quot;:&quot;STROKE&quot;,&quot;strokeStyle&quot;:&quot;rgba(192,56,48,1)&quot;,&quot;lineWidth&quot;:4,&quot;lineJoin&quot;:&quot;round&quot;,&quot;dashArray&quot;:[1]}],&quot;isLocked&quot;:false,&quot;parent&quot;:{&quot;type&quot;:&quot;CHILD&quot;,&quot;parentId&quot;:&quot;4d8b3803-e80b-4d3d-a035-46b04ae24230&quot;,&quot;order&quot;:&quot;99999999999999995&quot;}},&quot;a439267e-6ced-4890-b032-0c40f2c48a46&quot;:{&quot;type&quot;:&quot;FIGURE_OBJECT&quot;,&quot;id&quot;:&quot;a439267e-6ced-4890-b032-0c40f2c48a46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Dejavu Sans&quot;,&quot;fontSize&quot;:16,&quot;color&quot;:&quot;black&quot;,&quot;fontWeight&quot;:&quot;normal&quot;,&quot;fontStyle&quot;:&quot;normal&quot;,&quot;decoration&quot;:&quot;none&quot;,&quot;script&quot;:&quot;none&quot;},&quot;range&quot;:[0,9]}],&quot;text&quot;:&quot;activation&quot;}],&quot;verticalAlign&quot;:&quot;TOP&quot;,&quot;_lastCaretLocation&quot;:{&quot;lineIndex&quot;:0,&quot;runIndex&quot;:-1,&quot;charIndex&quot;:-1,&quot;endOfLine&quot;:true}},&quot;size&quot;:{&quot;x&quot;:98.84835749813175,&quot;y&quot;:19},&quot;targetSize&quot;:{&quot;x&quot;:98.84835749813175,&quot;y&quot;:2},&quot;format&quot;:&quot;BETTER_TEXT&quot;},&quot;parent&quot;:{&quot;type&quot;:&quot;CHILD&quot;,&quot;parentId&quot;:&quot;458aca78-4b3e-4280-82c5-e5f34b6247c9&quot;,&quot;order&quot;:&quot;5&quot;}},&quot;6dda9191-3ee9-4b02-99af-0de3226d43fe&quot;:{&quot;type&quot;:&quot;FIGURE_OBJECT&quot;,&quot;id&quot;:&quot;6dda9191-3ee9-4b02-99af-0de3226d43fe&quot;,&quot;relativeTransform&quot;:{&quot;translate&quot;:{&quot;x&quot;:0,&quot;y&quot;:0},&quot;rotate&quot;:0,&quot;skewX&quot;:0,&quot;scale&quot;:{&quot;x&quot;:1,&quot;y&quot;:1}},&quot;opacity&quot;:1,&quot;path&quot;:{&quot;type&quot;:&quot;POLY_LINE&quot;,&quot;points&quot;:[{&quot;x&quot;:599.348401378882,&quot;y&quot;:279.50839372725915},{&quot;x&quot;:654.1938477725735,&quot;y&quot;:235.13533336819424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d8b3803-e80b-4d3d-a035-46b04ae24230&quot;,&quot;order&quot;:&quot;99999999999999997&quot;},&quot;connectorInfo&quot;:{&quot;connectedObjects&quot;:[{&quot;objectId&quot;:&quot;458aca78-4b3e-4280-82c5-e5f34b6247c9&quot;,&quot;coordinates&quot;:{&quot;x&quot;:1,&quot;y&quot;:0.5}},{&quot;objectId&quot;:&quot;eb1c38d7-8b1c-481e-86c3-9f533fa439d4&quot;,&quot;coordinates&quot;:{&quot;x&quot;:0.5,&quot;y&quot;:1}}],&quot;type&quot;:&quot;LINE&quot;,&quot;offset&quot;:{&quot;x&quot;:0,&quot;y&quot;:0},&quot;bending&quot;:0.1,&quot;firstElementIsHead&quot;:true,&quot;customized&quot;:false}},&quot;d65b714f-440a-472f-a2bf-066886a2a8b0&quot;:{&quot;type&quot;:&quot;FIGURE_OBJECT&quot;,&quot;id&quot;:&quot;d65b714f-440a-472f-a2bf-066886a2a8b0&quot;,&quot;relativeTransform&quot;:{&quot;translate&quot;:{&quot;x&quot;:0,&quot;y&quot;:0},&quot;rotate&quot;:0,&quot;skewX&quot;:0,&quot;scale&quot;:{&quot;x&quot;:1,&quot;y&quot;:1}},&quot;opacity&quot;:1,&quot;path&quot;:{&quot;type&quot;:&quot;POLY_LINE&quot;,&quot;points&quot;:[{&quot;x&quot;:599.348401378882,&quot;y&quot;:279.50839372725915},{&quot;x&quot;:656.4843254034365,&quot;y&quot;:317.09087548013895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d8b3803-e80b-4d3d-a035-46b04ae24230&quot;,&quot;order&quot;:&quot;99999999999999998&quot;},&quot;connectorInfo&quot;:{&quot;connectedObjects&quot;:[{&quot;objectId&quot;:&quot;458aca78-4b3e-4280-82c5-e5f34b6247c9&quot;,&quot;coordinates&quot;:{&quot;x&quot;:1,&quot;y&quot;:0.5}}],&quot;type&quot;:&quot;LINE&quot;,&quot;offset&quot;:{&quot;x&quot;:0,&quot;y&quot;:0},&quot;bending&quot;:0.1,&quot;firstElementIsHead&quot;:true,&quot;customized&quot;:false}},&quot;54c06095-f34a-4ae1-8007-7a2c168a7199&quot;:{&quot;type&quot;:&quot;FIGURE_OBJECT&quot;,&quot;id&quot;:&quot;54c06095-f34a-4ae1-8007-7a2c168a7199&quot;,&quot;relativeTransform&quot;:{&quot;translate&quot;:{&quot;x&quot;:653.1668606072948,&quot;y&quot;:59.870763085929624},&quot;rotate&quot;:0,&quot;skewX&quot;:0,&quot;scale&quot;:{&quot;x&quot;:1,&quot;y&quot;:1}},&quot;opacity&quot;:1,&quot;path&quot;:{&quot;type&quot;:&quot;POLY_LINE&quot;,&quot;points&quot;:[{&quot;x&quot;:0,&quot;y&quot;:45.828825808532116},{&quot;x&quot;:0,&quot;y&quot;:-0.8566135965708099},{&quot;x&quot;:0,&quot;y&quot;:-45.828825808532116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d8b3803-e80b-4d3d-a035-46b04ae24230&quot;,&quot;order&quot;:&quot;99999999999999999&quot;},&quot;connectorInfo&quot;:{&quot;connectedObjects&quot;:[],&quot;type&quot;:&quot;LINE&quot;,&quot;offset&quot;:{&quot;x&quot;:0,&quot;y&quot;:0},&quot;bending&quot;:0.1,&quot;firstElementIsHead&quot;:true,&quot;customized&quot;:true}},&quot;9408bdeb-4098-4e95-9e3f-34623c54ffe2&quot;:{&quot;type&quot;:&quot;FIGURE_OBJECT&quot;,&quot;id&quot;:&quot;9408bdeb-4098-4e95-9e3f-34623c54ffe2&quot;,&quot;relativeTransform&quot;:{&quot;translate&quot;:{&quot;x&quot;:451.88107858974485,&quot;y&quot;:-48.55212856095842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40.57095335885218,&quot;y&quot;:24.693208820086095},&quot;cornerRounding&quot;:{&quot;type&quot;:&quot;ARC_LENGTH&quot;,&quot;global&quot;:27.49501622135207}},&quot;pathStyles&quot;:[{&quot;type&quot;:&quot;FILL&quot;,&quot;fillStyle&quot;:&quot;rgba(216, 240, 246, 1)&quot;},{&quot;type&quot;:&quot;STROKE&quot;,&quot;strokeStyle&quot;:&quot;rgba(48, 110, 128, 1)&quot;,&quot;lineWidth&quot;:1.7503870968080113,&quot;lineJoin&quot;:&quot;round&quot;}],&quot;isLocked&quot;:false,&quot;parent&quot;:{&quot;type&quot;:&quot;CHILD&quot;,&quot;parentId&quot;:&quot;4d8b3803-e80b-4d3d-a035-46b04ae24230&quot;,&quot;order&quot;:&quot;999999999999999995&quot;}},&quot;1e1144af-30f4-4dc4-b884-13474b1babab&quot;:{&quot;type&quot;:&quot;FIGURE_OBJECT&quot;,&quot;id&quot;:&quot;1e1144af-30f4-4dc4-b884-13474b1babab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Weight&quot;:&quot;normal&quot;,&quot;fontStyle&quot;:&quot;normal&quot;,&quot;fontSize&quot;:12.252709677656078,&quot;fontFamily&quot;:&quot;Roboto&quot;,&quot;color&quot;:&quot;rgb(0,0,0)&quot;,&quot;decoration&quot;:&quot;none&quot;},&quot;range&quot;:[0,4]}],&quot;text&quot;:&quot;IL-15&quot;}],&quot;verticalAlign&quot;:&quot;TOP&quot;,&quot;_lastCaretLocation&quot;:{&quot;lineIndex&quot;:0,&quot;runIndex&quot;:-1,&quot;charIndex&quot;:-1,&quot;endOfLine&quot;:true}},&quot;size&quot;:{&quot;x&quot;:35.702438955789916,&quot;y&quot;:14},&quot;targetSize&quot;:{&quot;x&quot;:35.702438955789916,&quot;y&quot;:2},&quot;format&quot;:&quot;BETTER_TEXT&quot;},&quot;parent&quot;:{&quot;type&quot;:&quot;CHILD&quot;,&quot;parentId&quot;:&quot;9408bdeb-4098-4e95-9e3f-34623c54ffe2&quot;,&quot;order&quot;:&quot;5&quot;}},&quot;48a685cf-07cb-45f5-b39b-f662c54e33be&quot;:{&quot;type&quot;:&quot;FIGURE_OBJECT&quot;,&quot;id&quot;:&quot;48a685cf-07cb-45f5-b39b-f662c54e33be&quot;,&quot;relativeTransform&quot;:{&quot;translate&quot;:{&quot;x&quot;:451.88087449901315,&quot;y&quot;:-77.55025407657634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40.57095335885218,&quot;y&quot;:24.693208820086095},&quot;cornerRounding&quot;:{&quot;type&quot;:&quot;ARC_LENGTH&quot;,&quot;global&quot;:27.49501622135207}},&quot;pathStyles&quot;:[{&quot;type&quot;:&quot;FILL&quot;,&quot;fillStyle&quot;:&quot;rgba(216, 240, 246, 1)&quot;},{&quot;type&quot;:&quot;STROKE&quot;,&quot;strokeStyle&quot;:&quot;rgba(48, 110, 128, 1)&quot;,&quot;lineWidth&quot;:1.7503870968080113,&quot;lineJoin&quot;:&quot;round&quot;}],&quot;isLocked&quot;:false,&quot;parent&quot;:{&quot;type&quot;:&quot;CHILD&quot;,&quot;parentId&quot;:&quot;4d8b3803-e80b-4d3d-a035-46b04ae24230&quot;,&quot;order&quot;:&quot;999999999999999997&quot;}},&quot;c9b5a975-ee2e-4449-9b9f-4c63d332323a&quot;:{&quot;type&quot;:&quot;FIGURE_OBJECT&quot;,&quot;id&quot;:&quot;c9b5a975-ee2e-4449-9b9f-4c63d332323a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Weight&quot;:&quot;normal&quot;,&quot;fontStyle&quot;:&quot;normal&quot;,&quot;fontSize&quot;:12.252709677656078,&quot;fontFamily&quot;:&quot;Roboto&quot;,&quot;color&quot;:&quot;rgb(0,0,0)&quot;,&quot;decoration&quot;:&quot;none&quot;},&quot;range&quot;:[0,4]}],&quot;text&quot;:&quot;IL-18&quot;}],&quot;verticalAlign&quot;:&quot;TOP&quot;,&quot;_lastCaretLocation&quot;:{&quot;lineIndex&quot;:0,&quot;runIndex&quot;:-1,&quot;charIndex&quot;:-1,&quot;endOfLine&quot;:true}},&quot;size&quot;:{&quot;x&quot;:35.702438955789916,&quot;y&quot;:14},&quot;targetSize&quot;:{&quot;x&quot;:35.702438955789916,&quot;y&quot;:2},&quot;format&quot;:&quot;BETTER_TEXT&quot;},&quot;parent&quot;:{&quot;type&quot;:&quot;CHILD&quot;,&quot;parentId&quot;:&quot;48a685cf-07cb-45f5-b39b-f662c54e33be&quot;,&quot;order&quot;:&quot;5&quot;}},&quot;d0a270b1-f0e0-42f8-9f86-bd2d643aa37d&quot;:{&quot;type&quot;:&quot;FIGURE_OBJECT&quot;,&quot;id&quot;:&quot;d0a270b1-f0e0-42f8-9f86-bd2d643aa37d&quot;,&quot;relativeTransform&quot;:{&quot;translate&quot;:{&quot;x&quot;:451.88096655990853,&quot;y&quot;:-18.37664272228122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40.57095335885218,&quot;y&quot;:24.693208820086095},&quot;cornerRounding&quot;:{&quot;type&quot;:&quot;ARC_LENGTH&quot;,&quot;global&quot;:27.49501622135207}},&quot;pathStyles&quot;:[{&quot;type&quot;:&quot;FILL&quot;,&quot;fillStyle&quot;:&quot;rgba(216, 240, 246, 1)&quot;},{&quot;type&quot;:&quot;STROKE&quot;,&quot;strokeStyle&quot;:&quot;rgba(48, 110, 128, 1)&quot;,&quot;lineWidth&quot;:1.7503870968080113,&quot;lineJoin&quot;:&quot;round&quot;}],&quot;isLocked&quot;:false,&quot;parent&quot;:{&quot;type&quot;:&quot;CHILD&quot;,&quot;parentId&quot;:&quot;4d8b3803-e80b-4d3d-a035-46b04ae24230&quot;,&quot;order&quot;:&quot;999999999999999998&quot;}},&quot;7982e303-906c-4764-a0eb-13aa673158a3&quot;:{&quot;type&quot;:&quot;FIGURE_OBJECT&quot;,&quot;id&quot;:&quot;7982e303-906c-4764-a0eb-13aa673158a3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Weight&quot;:&quot;normal&quot;,&quot;fontStyle&quot;:&quot;normal&quot;,&quot;fontSize&quot;:12.252709677656078,&quot;fontFamily&quot;:&quot;Dejavu Sans&quot;,&quot;color&quot;:&quot;rgb(0,0,0)&quot;,&quot;decoration&quot;:&quot;none&quot;},&quot;range&quot;:[0,2]}],&quot;text&quot;:&quot;CCL&quot;}],&quot;verticalAlign&quot;:&quot;TOP&quot;,&quot;_lastCaretLocation&quot;:{&quot;lineIndex&quot;:0,&quot;runIndex&quot;:-1,&quot;charIndex&quot;:-1,&quot;endOfLine&quot;:true}},&quot;size&quot;:{&quot;x&quot;:35.702438955789916,&quot;y&quot;:14},&quot;targetSize&quot;:{&quot;x&quot;:35.702438955789916,&quot;y&quot;:2},&quot;format&quot;:&quot;BETTER_TEXT&quot;},&quot;parent&quot;:{&quot;type&quot;:&quot;CHILD&quot;,&quot;parentId&quot;:&quot;d0a270b1-f0e0-42f8-9f86-bd2d643aa37d&quot;,&quot;order&quot;:&quot;5&quot;}},&quot;5a8965bf-7fb4-4c17-a823-ea7dd5d57d0e&quot;:{&quot;type&quot;:&quot;FIGURE_OBJECT&quot;,&quot;id&quot;:&quot;5a8965bf-7fb4-4c17-a823-ea7dd5d57d0e&quot;,&quot;relativeTransform&quot;:{&quot;translate&quot;:{&quot;x&quot;:451.8844444612771,&quot;y&quot;:10.177878190325913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40.57095335885218,&quot;y&quot;:24.693208820086095},&quot;cornerRounding&quot;:{&quot;type&quot;:&quot;ARC_LENGTH&quot;,&quot;global&quot;:27.49501622135207}},&quot;pathStyles&quot;:[{&quot;type&quot;:&quot;FILL&quot;,&quot;fillStyle&quot;:&quot;rgba(216, 240, 246, 1)&quot;},{&quot;type&quot;:&quot;STROKE&quot;,&quot;strokeStyle&quot;:&quot;rgba(48, 110, 128, 1)&quot;,&quot;lineWidth&quot;:1.7503870968080113,&quot;lineJoin&quot;:&quot;round&quot;}],&quot;isLocked&quot;:false,&quot;parent&quot;:{&quot;type&quot;:&quot;CHILD&quot;,&quot;parentId&quot;:&quot;4d8b3803-e80b-4d3d-a035-46b04ae24230&quot;,&quot;order&quot;:&quot;999999999999999999&quot;}},&quot;c707f790-5568-4823-9d40-3143a58c2ebf&quot;:{&quot;type&quot;:&quot;FIGURE_OBJECT&quot;,&quot;id&quot;:&quot;c707f790-5568-4823-9d40-3143a58c2ebf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Weight&quot;:&quot;normal&quot;,&quot;fontStyle&quot;:&quot;normal&quot;,&quot;fontSize&quot;:12.252709677656078,&quot;fontFamily&quot;:&quot;Dejavu Sans&quot;,&quot;color&quot;:&quot;rgb(0,0,0)&quot;,&quot;decoration&quot;:&quot;none&quot;},&quot;range&quot;:[0,3]}],&quot;text&quot;:&quot;CXCL&quot;}],&quot;verticalAlign&quot;:&quot;TOP&quot;,&quot;_lastCaretLocation&quot;:{&quot;lineIndex&quot;:0,&quot;runIndex&quot;:-1,&quot;charIndex&quot;:-1,&quot;endOfLine&quot;:true}},&quot;size&quot;:{&quot;x&quot;:35.702438955789916,&quot;y&quot;:14},&quot;targetSize&quot;:{&quot;x&quot;:35.702438955789916,&quot;y&quot;:2},&quot;format&quot;:&quot;BETTER_TEXT&quot;},&quot;parent&quot;:{&quot;type&quot;:&quot;CHILD&quot;,&quot;parentId&quot;:&quot;5a8965bf-7fb4-4c17-a823-ea7dd5d57d0e&quot;,&quot;order&quot;:&quot;5&quot;}},&quot;e002f7dc-51d0-4ba7-8acf-39112909df9f&quot;:{&quot;type&quot;:&quot;FIGURE_OBJECT&quot;,&quot;id&quot;:&quot;e002f7dc-51d0-4ba7-8acf-39112909df9f&quot;,&quot;relativeTransform&quot;:{&quot;translate&quot;:{&quot;x&quot;:-47.5211226555955,&quot;y&quot;:0},&quot;rotate&quot;:0,&quot;skewX&quot;:0,&quot;scale&quot;:{&quot;x&quot;:1,&quot;y&quot;:1}},&quot;opacity&quot;:1,&quot;path&quot;:{&quot;type&quot;:&quot;POLY_LINE&quot;,&quot;points&quot;:[{&quot;x&quot;:479.1167245659142,&quot;y&quot;:-75.75027566472461},{&quot;x&quot;:238.5534896356957,&quot;y&quot;:-21.931763592594493},{&quot;x&quot;:123.42820620472935,&quot;y&quot;:145.04659250183602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d8b3803-e80b-4d3d-a035-46b04ae24230&quot;,&quot;order&quot;:&quot;9999999999999999995&quot;},&quot;connectorInfo&quot;:{&quot;connectedObjects&quot;:[],&quot;type&quot;:&quot;QUADRATIC&quot;,&quot;offset&quot;:{&quot;x&quot;:0,&quot;y&quot;:0},&quot;bending&quot;:0.1,&quot;firstElementIsHead&quot;:false,&quot;customized&quot;:true}},&quot;1de9f785-69fd-4ddb-9c33-7f69438fcd92&quot;:{&quot;type&quot;:&quot;FIGURE_OBJECT&quot;,&quot;id&quot;:&quot;1de9f785-69fd-4ddb-9c33-7f69438fcd92&quot;,&quot;relativeTransform&quot;:{&quot;translate&quot;:{&quot;x&quot;:-47.5211226555955,&quot;y&quot;:0},&quot;rotate&quot;:0,&quot;skewX&quot;:0,&quot;scale&quot;:{&quot;x&quot;:1,&quot;y&quot;:1}},&quot;opacity&quot;:1,&quot;path&quot;:{&quot;type&quot;:&quot;POLY_LINE&quot;,&quot;points&quot;:[{&quot;x&quot;:389.0518771485579,&quot;y&quot;:72.01507486999587},{&quot;x&quot;:536.5591280381707,&quot;y&quot;:114.80872753799409},{&quot;x&quot;:590.7056845469026,&quot;y&quot;:248.16748463635005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d8b3803-e80b-4d3d-a035-46b04ae24230&quot;,&quot;order&quot;:&quot;9999999999999999997&quot;},&quot;connectorInfo&quot;:{&quot;connectedObjects&quot;:[],&quot;type&quot;:&quot;QUADRATIC&quot;,&quot;offset&quot;:{&quot;x&quot;:0,&quot;y&quot;:0},&quot;bending&quot;:-0.1,&quot;firstElementIsHead&quot;:true,&quot;customized&quot;:true}},&quot;637061b8-89c4-4e5c-a1d8-4e1297a774ae&quot;:{&quot;type&quot;:&quot;FIGURE_OBJECT&quot;,&quot;id&quot;:&quot;637061b8-89c4-4e5c-a1d8-4e1297a774ae&quot;,&quot;relativeTransform&quot;:{&quot;translate&quot;:{&quot;x&quot;:-47.5211226555955,&quot;y&quot;:0},&quot;rotate&quot;:0,&quot;skewX&quot;:0,&quot;scale&quot;:{&quot;x&quot;:1,&quot;y&quot;:1}},&quot;opacity&quot;:1,&quot;path&quot;:{&quot;type&quot;:&quot;POLY_LINE&quot;,&quot;points&quot;:[{&quot;x&quot;:519.6912413109477,&quot;y&quot;:196.7003666920608},{&quot;x&quot;:574.4611624684034,&quot;y&quot;:207.5904541602576},{&quot;x&quot;:590.7056845469026,&quot;y&quot;:248.16748463635005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d8b3803-e80b-4d3d-a035-46b04ae24230&quot;,&quot;order&quot;:&quot;9999999999999999998&quot;},&quot;connectorInfo&quot;:{&quot;connectedObjects&quot;:[],&quot;type&quot;:&quot;QUADRATIC&quot;,&quot;offset&quot;:{&quot;x&quot;:0,&quot;y&quot;:0},&quot;bending&quot;:-0.1,&quot;firstElementIsHead&quot;:true,&quot;customized&quot;:true}},&quot;9482c420-678c-4faa-a696-4097cd49dd92&quot;:{&quot;type&quot;:&quot;FIGURE_OBJECT&quot;,&quot;id&quot;:&quot;9482c420-678c-4faa-a696-4097cd49dd92&quot;,&quot;relativeTransform&quot;:{&quot;translate&quot;:{&quot;x&quot;:0,&quot;y&quot;:0},&quot;rotate&quot;:0,&quot;skewX&quot;:0,&quot;scale&quot;:{&quot;x&quot;:1,&quot;y&quot;:1}},&quot;opacity&quot;:1,&quot;path&quot;:{&quot;type&quot;:&quot;POLY_LINE&quot;,&quot;points&quot;:[{&quot;x&quot;:475.0419588947988,&quot;y&quot;:376.79669397812023},{&quot;x&quot;:517.7389443652906,&quot;y&quot;:353.37732246810447},{&quot;x&quot;:543.1845618913072,&quot;y&quot;:310.8493028181682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d8b3803-e80b-4d3d-a035-46b04ae24230&quot;,&quot;order&quot;:&quot;9999999999999999999&quot;},&quot;connectorInfo&quot;:{&quot;connectedObjects&quot;:[{&quot;objectId&quot;:&quot;d0ce29d9-702c-48dd-ab37-5bb800267857&quot;,&quot;coordinates&quot;:{&quot;x&quot;:1,&quot;y&quot;:0.5}},{&quot;objectId&quot;:&quot;458aca78-4b3e-4280-82c5-e5f34b6247c9&quot;,&quot;coordinates&quot;:{&quot;x&quot;:0.5,&quot;y&quot;:1}}],&quot;type&quot;:&quot;QUADRATIC&quot;,&quot;offset&quot;:{&quot;x&quot;:0,&quot;y&quot;:0},&quot;bending&quot;:-0.1,&quot;firstElementIsHead&quot;:true,&quot;customized&quot;:true}},&quot;584c8d1a-e450-47be-9bfa-fc4ee1663b21&quot;:{&quot;type&quot;:&quot;FIGURE_OBJECT&quot;,&quot;id&quot;:&quot;584c8d1a-e450-47be-9bfa-fc4ee1663b21&quot;,&quot;relativeTransform&quot;:{&quot;translate&quot;:{&quot;x&quot;:525.9156730461623,&quot;y&quot;:39.971190265165234},&quot;rotate&quot;:0,&quot;skewX&quot;:0,&quot;scale&quot;:{&quot;x&quot;:1,&quot;y&quot;:1}},&quot;opacity&quot;:1,&quot;path&quot;:{&quot;type&quot;:&quot;POLY_LINE&quot;,&quot;points&quot;:[{&quot;x&quot;:48.998942095135476,&quot;y&quot;:74.30167448852497},{&quot;x&quot;:-48.998942095135476,&quot;y&quot;:-74.30167448852497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d8b3803-e80b-4d3d-a035-46b04ae24230&quot;,&quot;order&quot;:&quot;99999999999999999995&quot;},&quot;connectorInfo&quot;:{&quot;connectedObjects&quot;:[],&quot;type&quot;:&quot;LINE&quot;,&quot;offset&quot;:{&quot;x&quot;:0,&quot;y&quot;:0},&quot;bending&quot;:0.1,&quot;firstElementIsHead&quot;:true,&quot;customized&quot;:false}},&quot;44a04cd0-0296-47d0-aac5-a2823d9bd55d&quot;:{&quot;type&quot;:&quot;FIGURE_OBJECT&quot;,&quot;id&quot;:&quot;44a04cd0-0296-47d0-aac5-a2823d9bd55d&quot;,&quot;relativeTransform&quot;:{&quot;translate&quot;:{&quot;x&quot;:0,&quot;y&quot;:0},&quot;rotate&quot;:0,&quot;skewX&quot;:0,&quot;scale&quot;:{&quot;x&quot;:1,&quot;y&quot;:1}},&quot;opacity&quot;:1,&quot;path&quot;:{&quot;type&quot;:&quot;POLY_LINE&quot;,&quot;points&quot;:[{&quot;x&quot;:431.59560191031875,&quot;y&quot;:-48.55212856095842},{&quot;x&quot;:312.7696017731809,&quot;y&quot;:-14.240013279060143},{&quot;x&quot;:242.5666225637001,&quot;y&quot;:35.99008353614081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d8b3803-e80b-4d3d-a035-46b04ae24230&quot;,&quot;order&quot;:&quot;99999999999999999997&quot;},&quot;connectorInfo&quot;:{&quot;connectedObjects&quot;:[{&quot;objectId&quot;:&quot;9408bdeb-4098-4e95-9e3f-34623c54ffe2&quot;,&quot;coordinates&quot;:{&quot;x&quot;:0,&quot;y&quot;:0.5}}],&quot;type&quot;:&quot;QUADRATIC&quot;,&quot;offset&quot;:{&quot;x&quot;:0,&quot;y&quot;:0},&quot;bending&quot;:0.1,&quot;firstElementIsHead&quot;:true,&quot;customized&quot;:true}},&quot;6ee5301a-652c-40bc-a1db-b27903753ce0&quot;:{&quot;type&quot;:&quot;FIGURE_OBJECT&quot;,&quot;id&quot;:&quot;6ee5301a-652c-40bc-a1db-b27903753ce0&quot;,&quot;relativeTransform&quot;:{&quot;translate&quot;:{&quot;x&quot;:-564.1798372162675,&quot;y&quot;:-65.32896657549296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231.88532671738432,&quot;y&quot;:59.891373381705876},&quot;cornerRounding&quot;:{&quot;type&quot;:&quot;ARC_LENGTH&quot;,&quot;global&quot;:27.890057177647826},&quot;selectedObjectIds&quot;:[&quot;70dcf065-5278-45f8-8925-562138e603b6&quot;]},&quot;pathStyles&quot;:[{&quot;type&quot;:&quot;FILL&quot;,&quot;fillStyle&quot;:&quot;rgba(224, 244, 218, 1)&quot;},{&quot;type&quot;:&quot;STROKE&quot;,&quot;strokeStyle&quot;:&quot;rgba(53, 105, 32, 1)&quot;,&quot;lineWidth&quot;:2,&quot;lineJoin&quot;:&quot;round&quot;}],&quot;isLocked&quot;:false,&quot;parent&quot;:{&quot;type&quot;:&quot;CHILD&quot;,&quot;parentId&quot;:&quot;4d8b3803-e80b-4d3d-a035-46b04ae24230&quot;,&quot;order&quot;:&quot;99999999999999999999&quot;}},&quot;b490549a-dbd5-4204-9d4a-a5c8ca6a1d49&quot;:{&quot;type&quot;:&quot;FIGURE_OBJECT&quot;,&quot;id&quot;:&quot;b490549a-dbd5-4204-9d4a-a5c8ca6a1d49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Dejavu Sans&quot;,&quot;fontSize&quot;:14,&quot;color&quot;:&quot;rgb(0,0,0)&quot;,&quot;fontWeight&quot;:&quot;normal&quot;,&quot;fontStyle&quot;:&quot;normal&quot;,&quot;decoration&quot;:&quot;none&quot;,&quot;script&quot;:&quot;none&quot;},&quot;range&quot;:[0,23]}],&quot;text&quot;:&quot;epigenetic modifications&quot;}],&quot;verticalAlign&quot;:&quot;TOP&quot;,&quot;_lastCaretLocation&quot;:{&quot;lineIndex&quot;:0,&quot;runIndex&quot;:-1,&quot;charIndex&quot;:-1,&quot;endOfLine&quot;:true}},&quot;size&quot;:{&quot;x&quot;:204.0590875112982,&quot;y&quot;:16},&quot;targetSize&quot;:{&quot;x&quot;:204.0590875112982,&quot;y&quot;:2},&quot;format&quot;:&quot;BETTER_TEXT&quot;},&quot;parent&quot;:{&quot;type&quot;:&quot;CHILD&quot;,&quot;parentId&quot;:&quot;6ee5301a-652c-40bc-a1db-b27903753ce0&quot;,&quot;order&quot;:&quot;5&quot;}},&quot;f8e4f8c1-a286-4afe-9c43-de26e3643c42&quot;:{&quot;type&quot;:&quot;FIGURE_OBJECT&quot;,&quot;id&quot;:&quot;f8e4f8c1-a286-4afe-9c43-de26e3643c42&quot;,&quot;relativeTransform&quot;:{&quot;translate&quot;:{&quot;x&quot;:0,&quot;y&quot;:0},&quot;rotate&quot;:0,&quot;skewX&quot;:0,&quot;scale&quot;:{&quot;x&quot;:1,&quot;y&quot;:1}},&quot;opacity&quot;:1,&quot;path&quot;:{&quot;type&quot;:&quot;POLY_LINE&quot;,&quot;points&quot;:[{&quot;x&quot;:-583.789636540461,&quot;y&quot;:344.9680904866714},{&quot;x&quot;:-723.6804328456279,&quot;y&quot;:191.568342615125},{&quot;x&quot;:-640.6203416736245,&quot;y&quot;:7.998651353079694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d8b3803-e80b-4d3d-a035-46b04ae24230&quot;,&quot;order&quot;:&quot;999999999999999999995&quot;},&quot;connectorInfo&quot;:{&quot;connectedObjects&quot;:[{&quot;objectId&quot;:&quot;a70ca2bf-664b-489f-b21f-b8d7c496b7f9&quot;,&quot;coordinates&quot;:{&quot;x&quot;:0.5,&quot;y&quot;:0}}],&quot;type&quot;:&quot;QUADRATIC&quot;,&quot;offset&quot;:{&quot;x&quot;:0,&quot;y&quot;:0},&quot;bending&quot;:-0.1,&quot;firstElementIsHead&quot;:true,&quot;customized&quot;:true}},&quot;f4ac692c-b2f2-4ac2-9e7f-bb263fcee2ea&quot;:{&quot;type&quot;:&quot;FIGURE_OBJECT&quot;,&quot;id&quot;:&quot;f4ac692c-b2f2-4ac2-9e7f-bb263fcee2ea&quot;,&quot;relativeTransform&quot;:{&quot;translate&quot;:{&quot;x&quot;:0,&quot;y&quot;:0},&quot;rotate&quot;:0,&quot;skewX&quot;:0,&quot;scale&quot;:{&quot;x&quot;:1,&quot;y&quot;:1}},&quot;opacity&quot;:1,&quot;path&quot;:{&quot;type&quot;:&quot;POLY_LINE&quot;,&quot;points&quot;:[{&quot;x&quot;:-583.789636540461,&quot;y&quot;:344.9680904866714},{&quot;x&quot;:-703.9658412155826,&quot;y&quot;:206.81516607447907},{&quot;x&quot;:-640.6195971339598,&quot;y&quot;:67.06524419276124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d8b3803-e80b-4d3d-a035-46b04ae24230&quot;,&quot;order&quot;:&quot;999999999999999999997&quot;},&quot;connectorInfo&quot;:{&quot;connectedObjects&quot;:[{&quot;objectId&quot;:&quot;a70ca2bf-664b-489f-b21f-b8d7c496b7f9&quot;,&quot;coordinates&quot;:{&quot;x&quot;:0.5,&quot;y&quot;:0}},{&quot;objectId&quot;:&quot;a1076b9c-052e-4f75-9cd6-8a3fff781243&quot;,&quot;coordinates&quot;:{&quot;x&quot;:0,&quot;y&quot;:0.5}}],&quot;type&quot;:&quot;QUADRATIC&quot;,&quot;offset&quot;:{&quot;x&quot;:0,&quot;y&quot;:0},&quot;bending&quot;:-0.1,&quot;firstElementIsHead&quot;:true,&quot;customized&quot;:true}},&quot;5c722287-5b80-4938-8da2-2ce0c51e0882&quot;:{&quot;type&quot;:&quot;FIGURE_OBJECT&quot;,&quot;id&quot;:&quot;5c722287-5b80-4938-8da2-2ce0c51e0882&quot;,&quot;relativeTransform&quot;:{&quot;translate&quot;:{&quot;x&quot;:0,&quot;y&quot;:0},&quot;rotate&quot;:0,&quot;skewX&quot;:0,&quot;scale&quot;:{&quot;x&quot;:1,&quot;y&quot;:1}},&quot;opacity&quot;:1,&quot;path&quot;:{&quot;type&quot;:&quot;POLY_LINE&quot;,&quot;points&quot;:[{&quot;x&quot;:-583.789636540461,&quot;y&quot;:344.9680904866714},{&quot;x&quot;:-669.417370020684,&quot;y&quot;:238.9375094635905},{&quot;x&quot;:-640.620006956169,&quot;y&quot;:142.72574668595072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d8b3803-e80b-4d3d-a035-46b04ae24230&quot;,&quot;order&quot;:&quot;999999999999999999998&quot;},&quot;connectorInfo&quot;:{&quot;connectedObjects&quot;:[{&quot;objectId&quot;:&quot;a70ca2bf-664b-489f-b21f-b8d7c496b7f9&quot;,&quot;coordinates&quot;:{&quot;x&quot;:0.5,&quot;y&quot;:0}}],&quot;type&quot;:&quot;QUADRATIC&quot;,&quot;offset&quot;:{&quot;x&quot;:0,&quot;y&quot;:0},&quot;bending&quot;:-0.1,&quot;firstElementIsHead&quot;:true,&quot;customized&quot;:true}},&quot;07c1e43c-aa2a-4fec-99e6-c52c52312f0a&quot;:{&quot;type&quot;:&quot;FIGURE_OBJECT&quot;,&quot;id&quot;:&quot;07c1e43c-aa2a-4fec-99e6-c52c52312f0a&quot;,&quot;relativeTransform&quot;:{&quot;translate&quot;:{&quot;x&quot;:0,&quot;y&quot;:0},&quot;rotate&quot;:0,&quot;skewX&quot;:0,&quot;scale&quot;:{&quot;x&quot;:1,&quot;y&quot;:1}},&quot;opacity&quot;:1,&quot;path&quot;:{&quot;type&quot;:&quot;POLY_LINE&quot;,&quot;points&quot;:[{&quot;x&quot;:-483.7388656569644,&quot;y&quot;:-2.6529937568683017},{&quot;x&quot;:-444.921430346622,&quot;y&quot;:60.43749188706511},{&quot;x&quot;:-430.9026046757109,&quot;y&quot;:207.01302937120235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d8b3803-e80b-4d3d-a035-46b04ae24230&quot;,&quot;order&quot;:&quot;999999999999999999999&quot;},&quot;connectorInfo&quot;:{&quot;connectedObjects&quot;:[{&quot;objectId&quot;:&quot;94dc7afe-c3bc-4a59-a527-80c38e1d9778&quot;,&quot;coordinates&quot;:{&quot;x&quot;:0.5,&quot;y&quot;:0}}],&quot;type&quot;:&quot;QUADRATIC&quot;,&quot;offset&quot;:{&quot;x&quot;:0,&quot;y&quot;:0},&quot;bending&quot;:-0.1,&quot;firstElementIsHead&quot;:false,&quot;customized&quot;:true}},&quot;79efe09c-8e87-4618-8b01-24325c421797&quot;:{&quot;type&quot;:&quot;FIGURE_OBJECT&quot;,&quot;id&quot;:&quot;79efe09c-8e87-4618-8b01-24325c421797&quot;,&quot;relativeTransform&quot;:{&quot;translate&quot;:{&quot;x&quot;:0,&quot;y&quot;:0},&quot;rotate&quot;:0,&quot;skewX&quot;:0,&quot;scale&quot;:{&quot;x&quot;:1,&quot;y&quot;:1}},&quot;opacity&quot;:1,&quot;path&quot;:{&quot;type&quot;:&quot;POLY_LINE&quot;,&quot;points&quot;:[{&quot;x&quot;:-487.73898613328964,&quot;y&quot;:67.06524419276124},{&quot;x&quot;:-444.77945740725426,&quot;y&quot;:109.43375864100858},{&quot;x&quot;:-430.7514481344105,&quot;y&quot;:206.6393579535777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d8b3803-e80b-4d3d-a035-46b04ae24230&quot;,&quot;order&quot;:&quot;9999999999999999999991&quot;},&quot;connectorInfo&quot;:{&quot;connectedObjects&quot;:[{&quot;objectId&quot;:&quot;a1076b9c-052e-4f75-9cd6-8a3fff781243&quot;,&quot;coordinates&quot;:{&quot;x&quot;:1,&quot;y&quot;:0.5}}],&quot;type&quot;:&quot;QUADRATIC&quot;,&quot;offset&quot;:{&quot;x&quot;:0,&quot;y&quot;:0},&quot;bending&quot;:-0.1,&quot;firstElementIsHead&quot;:true,&quot;customized&quot;:true}},&quot;487cc0e0-5d65-483d-bcfa-5c4718716a1c&quot;:{&quot;type&quot;:&quot;FIGURE_OBJECT&quot;,&quot;id&quot;:&quot;487cc0e0-5d65-483d-bcfa-5c4718716a1c&quot;,&quot;relativeTransform&quot;:{&quot;translate&quot;:{&quot;x&quot;:0,&quot;y&quot;:0},&quot;rotate&quot;:0,&quot;skewX&quot;:0,&quot;scale&quot;:{&quot;x&quot;:1,&quot;y&quot;:1}},&quot;opacity&quot;:1,&quot;path&quot;:{&quot;type&quot;:&quot;POLY_LINE&quot;,&quot;points&quot;:[{&quot;x&quot;:-485.7387417003616,&quot;y&quot;:134.78302461189233},{&quot;x&quot;:-443.08024806211586,&quot;y&quot;:163.3876947276646},{&quot;x&quot;:-430.9026046757109,&quot;y&quot;:207.01302937120235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d8b3803-e80b-4d3d-a035-46b04ae24230&quot;,&quot;order&quot;:&quot;9999999999999999999997&quot;},&quot;connectorInfo&quot;:{&quot;connectedObjects&quot;:[{&quot;objectId&quot;:&quot;94dc7afe-c3bc-4a59-a527-80c38e1d9778&quot;,&quot;coordinates&quot;:{&quot;x&quot;:0.5,&quot;y&quot;:0}}],&quot;type&quot;:&quot;QUADRATIC&quot;,&quot;offset&quot;:{&quot;x&quot;:0,&quot;y&quot;:0},&quot;bending&quot;:-0.1,&quot;firstElementIsHead&quot;:false,&quot;customized&quot;:true}},&quot;f9b424f3-fd1f-4229-b6d6-f3400ad80cd1&quot;:{&quot;type&quot;:&quot;FIGURE_OBJECT&quot;,&quot;id&quot;:&quot;f9b424f3-fd1f-4229-b6d6-f3400ad80cd1&quot;,&quot;relativeTransform&quot;:{&quot;translate&quot;:{&quot;x&quot;:-765.2021602974467,&quot;y&quot;:156.0647057456223},&quot;rotate&quot;:-1.5707963267948966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570.8580698490503,&quot;y&quot;:32.933304513493134},&quot;cornerRounding&quot;:{&quot;type&quot;:&quot;ARC_LENGTH&quot;,&quot;global&quot;:3.5571202751836655}},&quot;pathStyles&quot;:[{&quot;type&quot;:&quot;FILL&quot;,&quot;fillStyle&quot;:&quot;rgba(148,196,125,1)&quot;},{&quot;type&quot;:&quot;STROKE&quot;,&quot;strokeStyle&quot;:&quot;rgba(90,170,70,1)&quot;,&quot;lineWidth&quot;:1.1322665499357667,&quot;lineJoin&quot;:&quot;round&quot;}],&quot;isLocked&quot;:false,&quot;parent&quot;:{&quot;type&quot;:&quot;CHILD&quot;,&quot;parentId&quot;:&quot;4d8b3803-e80b-4d3d-a035-46b04ae24230&quot;,&quot;order&quot;:&quot;9999999999999999999998&quot;}},&quot;c167db99-3911-4889-b451-64fd0cee8b1b&quot;:{&quot;type&quot;:&quot;FIGURE_OBJECT&quot;,&quot;id&quot;:&quot;c167db99-3911-4889-b451-64fd0cee8b1b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Dejavu Sans&quot;,&quot;fontSize&quot;:20,&quot;color&quot;:&quot;rgba(255,255,255,1)&quot;,&quot;fontWeight&quot;:&quot;normal&quot;,&quot;fontStyle&quot;:&quot;normal&quot;,&quot;decoration&quot;:&quot;none&quot;,&quot;script&quot;:&quot;none&quot;},&quot;range&quot;:[0,17]}],&quot;text&quot;:&quot;GENETIC BACKGROUND&quot;}],&quot;verticalAlign&quot;:&quot;TOP&quot;,&quot;_lastCaretLocation&quot;:{&quot;lineIndex&quot;:0,&quot;runIndex&quot;:-1,&quot;charIndex&quot;:-1,&quot;endOfLine&quot;:true}},&quot;size&quot;:{&quot;x&quot;:502.3551014671642,&quot;y&quot;:24},&quot;targetSize&quot;:{&quot;x&quot;:502.3551014671642,&quot;y&quot;:2},&quot;format&quot;:&quot;BETTER_TEXT&quot;},&quot;parent&quot;:{&quot;type&quot;:&quot;CHILD&quot;,&quot;parentId&quot;:&quot;f9b424f3-fd1f-4229-b6d6-f3400ad80cd1&quot;,&quot;order&quot;:&quot;5&quot;}},&quot;fe323849-1c3c-45a3-90b5-9dc9748b26da&quot;:{&quot;type&quot;:&quot;FIGURE_OBJECT&quot;,&quot;id&quot;:&quot;fe323849-1c3c-45a3-90b5-9dc9748b26da&quot;,&quot;relativeTransform&quot;:{&quot;translate&quot;:{&quot;x&quot;:-523.8264816160157,&quot;y&quot;:155.9747045044511},&quot;rotate&quot;:-1.5707963267948966,&quot;skewX&quot;:1.9721522630525295e-31,&quot;scale&quot;:{&quot;x&quot;:1,&quot;y&quot;:1}},&quot;layout&quot;:{&quot;sizeRatio&quot;:{&quot;x&quot;:0.88,&quot;y&quot;:0.88},&quot;keepAspectRatio&quot;:false},&quot;opacity&quot;:1,&quot;path&quot;:{&quot;type&quot;:&quot;RECT&quot;,&quot;size&quot;:{&quot;x&quot;:570.8580698490503,&quot;y&quot;:441.94858671370673},&quot;cornerRounding&quot;:{&quot;type&quot;:&quot;ARC_LENGTH&quot;,&quot;global&quot;:3.5571202751836655}},&quot;pathStyles&quot;:[{&quot;type&quot;:&quot;FILL&quot;,&quot;fillStyle&quot;:&quot;rgba(230,238,224,1)&quot;},{&quot;type&quot;:&quot;STROKE&quot;,&quot;strokeStyle&quot;:&quot;rgba(6,148,142,1)&quot;,&quot;lineWidth&quot;:1.1322665499357667,&quot;lineJoin&quot;:&quot;round&quot;}],&quot;isLocked&quot;:false,&quot;parent&quot;:{&quot;type&quot;:&quot;CHILD&quot;,&quot;parentId&quot;:&quot;4d8b3803-e80b-4d3d-a035-46b04ae24230&quot;,&quot;order&quot;:&quot;4&quot;}},&quot;d004aced-9feb-4424-a1f1-11d934ffc4be&quot;:{&quot;type&quot;:&quot;FIGURE_OBJECT&quot;,&quot;id&quot;:&quot;d004aced-9feb-4424-a1f1-11d934ffc4be&quot;,&quot;relativeTransform&quot;:{&quot;translate&quot;:{&quot;x&quot;:0,&quot;y&quot;:0},&quot;rotate&quot;:0},&quot;text&quot;:{&quot;textData&quot;:{&quot;lineSpacing&quot;:&quot;normal&quot;,&quot;alignment&quot;:&quot;center&quot;,&quot;lines&quot;:[{&quot;runs&quot;:[],&quot;text&quot;:&quot;&quot;,&quot;baseStyle&quot;:{&quot;fontFamily&quot;:&quot;Dejavu Sans&quot;,&quot;fontSize&quot;:20,&quot;color&quot;:&quot;rgba(255,255,255,1)&quot;,&quot;fontWeight&quot;:&quot;normal&quot;,&quot;fontStyle&quot;:&quot;normal&quot;,&quot;decoration&quot;:&quot;none&quot;,&quot;script&quot;:&quot;none&quot;}}],&quot;verticalAlign&quot;:&quot;TOP&quot;,&quot;_lastCaretLocation&quot;:{&quot;lineIndex&quot;:0,&quot;runIndex&quot;:-1,&quot;charIndex&quot;:-1,&quot;endOfLine&quot;:true}},&quot;size&quot;:{&quot;x&quot;:502.3551014671642,&quot;y&quot;:24},&quot;targetSize&quot;:{&quot;x&quot;:502.3551014671642,&quot;y&quot;:2},&quot;format&quot;:&quot;BETTER_TEXT&quot;},&quot;parent&quot;:{&quot;type&quot;:&quot;CHILD&quot;,&quot;parentId&quot;:&quot;fe323849-1c3c-45a3-90b5-9dc9748b26da&quot;,&quot;order&quot;:&quot;5&quot;}},&quot;8af9f0a7-551c-439a-b930-df575f4fee3a&quot;:{&quot;type&quot;:&quot;FIGURE_OBJECT&quot;,&quot;id&quot;:&quot;8af9f0a7-551c-439a-b930-df575f4fee3a&quot;,&quot;relativeTransform&quot;:{&quot;translate&quot;:{&quot;x&quot;:-0.6784625056031075,&quot;y&quot;:112.36153026820426},&quot;rotate&quot;:0},&quot;opacity&quot;:1,&quot;path&quot;:{&quot;type&quot;:&quot;POLY_LINE&quot;,&quot;points&quot;:[{&quot;x&quot;:-300.6078802328725,&quot;y&quot;:124.0317980574662},{&quot;x&quot;:-246.45398781824005,&quot;y&quot;:124.0317980574662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5,&quot;lineJoin&quot;:&quot;round&quot;}],&quot;pathMarkers&quot;:{&quot;markerEnd&quot;:{&quot;type&quot;:&quot;PATH&quot;,&quot;units&quot;:{&quot;type&quot;:&quot;STROKE_WIDTH&quot;,&quot;scale&quot;:0.9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d8b3803-e80b-4d3d-a035-46b04ae24230&quot;,&quot;order&quot;:&quot;9999999999999999999999&quot;},&quot;connectorInfo&quot;:{&quot;connectedObjects&quot;:[],&quot;type&quot;:&quot;LINE&quot;,&quot;offset&quot;:{&quot;x&quot;:0,&quot;y&quot;:0},&quot;bending&quot;:0.1,&quot;firstElementIsHead&quot;:false,&quot;customized&quot;:false}},&quot;be1b4933-e917-4640-bb3a-6e1a41d938d9&quot;:{&quot;type&quot;:&quot;FIGURE_OBJECT&quot;,&quot;id&quot;:&quot;be1b4933-e917-4640-bb3a-6e1a41d938d9&quot;,&quot;relativeTransform&quot;:{&quot;translate&quot;:{&quot;x&quot;:-179.48337392199366,&quot;y&quot;:0},&quot;rotate&quot;:0,&quot;skewX&quot;:0,&quot;scale&quot;:{&quot;x&quot;:1,&quot;y&quot;:1}},&quot;opacity&quot;:1,&quot;path&quot;:{&quot;type&quot;:&quot;POLY_LINE&quot;,&quot;points&quot;:[{&quot;x&quot;:-66.9706138962464,&quot;y&quot;:-63.905746868175044},{&quot;x&quot;:-121.80252780693155,&quot;y&quot;:-65.32896657549296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5,&quot;lineJoin&quot;:&quot;round&quot;,&quot;dashArray&quot;:[0]}],&quot;pathMarkers&quot;:{&quot;markerEnd&quot;:{&quot;type&quot;:&quot;PATH&quot;,&quot;units&quot;:{&quot;type&quot;:&quot;STROKE_WIDTH&quot;,&quot;scale&quot;:0.9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d8b3803-e80b-4d3d-a035-46b04ae24230&quot;,&quot;order&quot;:&quot;99999999999999999999995&quot;},&quot;connectorInfo&quot;:{&quot;connectedObjects&quot;:[],&quot;type&quot;:&quot;LINE&quot;,&quot;offset&quot;:{&quot;x&quot;:0,&quot;y&quot;:0},&quot;bending&quot;:0.1,&quot;firstElementIsHead&quot;:true,&quot;customized&quot;:false}},&quot;ec920fea-cc0b-404b-8aa0-f051ef43bf04&quot;:{&quot;type&quot;:&quot;FIGURE_OBJECT&quot;,&quot;id&quot;:&quot;ec920fea-cc0b-404b-8aa0-f051ef43bf04&quot;,&quot;relativeTransform&quot;:{&quot;translate&quot;:{&quot;x&quot;:-547.4906086680913,&quot;y&quot;:-249.18384716336055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273.5815942385957,&quot;y&quot;:51.01690610719879},&quot;cornerRounding&quot;:{&quot;type&quot;:&quot;ARC_LENGTH&quot;,&quot;global&quot;:27.890057177647826},&quot;selectedObjectIds&quot;:[&quot;70dcf065-5278-45f8-8925-562138e603b6&quot;]},&quot;pathStyles&quot;:[{&quot;type&quot;:&quot;FILL&quot;,&quot;fillStyle&quot;:&quot;rgba(238,244,251,1)&quot;},{&quot;type&quot;:&quot;STROKE&quot;,&quot;strokeStyle&quot;:&quot;rgba(21,82,137,1)&quot;,&quot;lineWidth&quot;:2,&quot;lineJoin&quot;:&quot;round&quot;}],&quot;isLocked&quot;:false,&quot;parent&quot;:{&quot;type&quot;:&quot;CHILD&quot;,&quot;parentId&quot;:&quot;4d8b3803-e80b-4d3d-a035-46b04ae24230&quot;,&quot;order&quot;:&quot;99999999999999999999997&quot;}},&quot;2854f489-bbf9-494b-bf2d-26a5edafe663&quot;:{&quot;type&quot;:&quot;FIGURE_OBJECT&quot;,&quot;id&quot;:&quot;2854f489-bbf9-494b-bf2d-26a5edafe663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Dejavu Sans&quot;,&quot;fontSize&quot;:18.666666666666664,&quot;color&quot;:&quot;rgb(0,0,0)&quot;,&quot;fontWeight&quot;:&quot;normal&quot;,&quot;fontStyle&quot;:&quot;normal&quot;,&quot;decoration&quot;:&quot;none&quot;,&quot;script&quot;:&quot;none&quot;},&quot;range&quot;:[0,14]}],&quot;text&quot;:&quot;solar radiation&quot;}],&quot;verticalAlign&quot;:&quot;TOP&quot;,&quot;_lastCaretLocation&quot;:{&quot;lineIndex&quot;:0,&quot;runIndex&quot;:-1,&quot;charIndex&quot;:-1,&quot;endOfLine&quot;:true}},&quot;size&quot;:{&quot;x&quot;:240.75180292996419,&quot;y&quot;:21},&quot;targetSize&quot;:{&quot;x&quot;:240.75180292996419,&quot;y&quot;:2},&quot;format&quot;:&quot;BETTER_TEXT&quot;},&quot;parent&quot;:{&quot;type&quot;:&quot;CHILD&quot;,&quot;parentId&quot;:&quot;ec920fea-cc0b-404b-8aa0-f051ef43bf04&quot;,&quot;order&quot;:&quot;5&quot;}},&quot;849d7b23-df99-40f7-b019-f30530f0105a&quot;:{&quot;type&quot;:&quot;FIGURE_OBJECT&quot;,&quot;id&quot;:&quot;849d7b23-df99-40f7-b019-f30530f0105a&quot;,&quot;relativeTransform&quot;:{&quot;translate&quot;:{&quot;x&quot;:-146.465276916057,&quot;y&quot;:-249.18385915984584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273.5815942385957,&quot;y&quot;:51.017650652949975},&quot;cornerRounding&quot;:{&quot;type&quot;:&quot;ARC_LENGTH&quot;,&quot;global&quot;:27.890057177647826},&quot;selectedObjectIds&quot;:[&quot;70dcf065-5278-45f8-8925-562138e603b6&quot;]},&quot;pathStyles&quot;:[{&quot;type&quot;:&quot;FILL&quot;,&quot;fillStyle&quot;:&quot;rgba(238,244,251,1)&quot;},{&quot;type&quot;:&quot;STROKE&quot;,&quot;strokeStyle&quot;:&quot;rgba(21,82,137,1)&quot;,&quot;lineWidth&quot;:2,&quot;lineJoin&quot;:&quot;round&quot;}],&quot;isLocked&quot;:false,&quot;parent&quot;:{&quot;type&quot;:&quot;CHILD&quot;,&quot;parentId&quot;:&quot;4d8b3803-e80b-4d3d-a035-46b04ae24230&quot;,&quot;order&quot;:&quot;99999999999999999999998&quot;}},&quot;87701479-7424-46f4-9743-e68e867e254a&quot;:{&quot;type&quot;:&quot;FIGURE_OBJECT&quot;,&quot;id&quot;:&quot;87701479-7424-46f4-9743-e68e867e254a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Dejavu Sans&quot;,&quot;fontSize&quot;:18.666666666666664,&quot;color&quot;:&quot;rgb(0,0,0)&quot;,&quot;fontWeight&quot;:&quot;normal&quot;,&quot;fontStyle&quot;:&quot;normal&quot;,&quot;decoration&quot;:&quot;none&quot;,&quot;script&quot;:&quot;none&quot;},&quot;range&quot;:[0,7]}],&quot;text&quot;:&quot;humidity&quot;}],&quot;verticalAlign&quot;:&quot;TOP&quot;,&quot;_lastCaretLocation&quot;:{&quot;lineIndex&quot;:0,&quot;runIndex&quot;:-1,&quot;charIndex&quot;:-1,&quot;endOfLine&quot;:true}},&quot;size&quot;:{&quot;x&quot;:240.75180292996419,&quot;y&quot;:21},&quot;targetSize&quot;:{&quot;x&quot;:240.75180292996419,&quot;y&quot;:2},&quot;format&quot;:&quot;BETTER_TEXT&quot;},&quot;parent&quot;:{&quot;type&quot;:&quot;CHILD&quot;,&quot;parentId&quot;:&quot;849d7b23-df99-40f7-b019-f30530f0105a&quot;,&quot;order&quot;:&quot;5&quot;}},&quot;5126500f-ea24-44e9-8454-b5d24bae9cc9&quot;:{&quot;type&quot;:&quot;FIGURE_OBJECT&quot;,&quot;id&quot;:&quot;5126500f-ea24-44e9-8454-b5d24bae9cc9&quot;,&quot;relativeTransform&quot;:{&quot;translate&quot;:{&quot;x&quot;:220.5095891645504,&quot;y&quot;:-249.18388007957543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273.5815942385957,&quot;y&quot;:51.01716156144773},&quot;cornerRounding&quot;:{&quot;type&quot;:&quot;ARC_LENGTH&quot;,&quot;global&quot;:27.890057177647826},&quot;selectedObjectIds&quot;:[&quot;70dcf065-5278-45f8-8925-562138e603b6&quot;]},&quot;pathStyles&quot;:[{&quot;type&quot;:&quot;FILL&quot;,&quot;fillStyle&quot;:&quot;rgba(238,244,251,1)&quot;},{&quot;type&quot;:&quot;STROKE&quot;,&quot;strokeStyle&quot;:&quot;rgba(21,82,137,1)&quot;,&quot;lineWidth&quot;:2,&quot;lineJoin&quot;:&quot;round&quot;}],&quot;isLocked&quot;:false,&quot;parent&quot;:{&quot;type&quot;:&quot;CHILD&quot;,&quot;parentId&quot;:&quot;4d8b3803-e80b-4d3d-a035-46b04ae24230&quot;,&quot;order&quot;:&quot;99999999999999999999999&quot;}},&quot;d797c95a-2ec9-4df4-b863-78856c7759af&quot;:{&quot;type&quot;:&quot;FIGURE_OBJECT&quot;,&quot;id&quot;:&quot;d797c95a-2ec9-4df4-b863-78856c7759af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Dejavu Sans&quot;,&quot;fontSize&quot;:18.666666666666664,&quot;color&quot;:&quot;rgb(0,0,0)&quot;,&quot;fontWeight&quot;:&quot;normal&quot;,&quot;fontStyle&quot;:&quot;normal&quot;,&quot;decoration&quot;:&quot;none&quot;,&quot;script&quot;:&quot;none&quot;},&quot;range&quot;:[0,12]}],&quot;text&quot;:&quot;air pollution&quot;}],&quot;verticalAlign&quot;:&quot;TOP&quot;,&quot;_lastCaretLocation&quot;:{&quot;lineIndex&quot;:0,&quot;runIndex&quot;:-1,&quot;charIndex&quot;:-1,&quot;endOfLine&quot;:true}},&quot;size&quot;:{&quot;x&quot;:240.75180292996419,&quot;y&quot;:21},&quot;targetSize&quot;:{&quot;x&quot;:240.75180292996419,&quot;y&quot;:2},&quot;format&quot;:&quot;BETTER_TEXT&quot;},&quot;parent&quot;:{&quot;type&quot;:&quot;CHILD&quot;,&quot;parentId&quot;:&quot;5126500f-ea24-44e9-8454-b5d24bae9cc9&quot;,&quot;order&quot;:&quot;5&quot;}},&quot;a77282d7-358f-4b58-9ba2-0f6afd9d1755&quot;:{&quot;type&quot;:&quot;FIGURE_OBJECT&quot;,&quot;id&quot;:&quot;a77282d7-358f-4b58-9ba2-0f6afd9d1755&quot;,&quot;relativeTransform&quot;:{&quot;translate&quot;:{&quot;x&quot;:561.7226275167263,&quot;y&quot;:-251.27940650885392},&quot;rotate&quot;:0,&quot;skewX&quot;:0,&quot;scale&quot;:{&quot;x&quot;:1,&quot;y&quot;:1}},&quot;layout&quot;:{&quot;sizeRatio&quot;:{&quot;x&quot;:0.88,&quot;y&quot;:0.88},&quot;keepAspectRatio&quot;:false},&quot;opacity&quot;:1,&quot;path&quot;:{&quot;type&quot;:&quot;RECT&quot;,&quot;size&quot;:{&quot;x&quot;:273.5815942385957,&quot;y&quot;:52.954545454545446},&quot;cornerRounding&quot;:{&quot;type&quot;:&quot;ARC_LENGTH&quot;,&quot;global&quot;:27.890057177647826},&quot;selectedObjectIds&quot;:[&quot;70dcf065-5278-45f8-8925-562138e603b6&quot;]},&quot;pathStyles&quot;:[{&quot;type&quot;:&quot;FILL&quot;,&quot;fillStyle&quot;:&quot;rgba(238,244,251,1)&quot;},{&quot;type&quot;:&quot;STROKE&quot;,&quot;strokeStyle&quot;:&quot;rgba(21,82,137,1)&quot;,&quot;lineWidth&quot;:2,&quot;lineJoin&quot;:&quot;round&quot;}],&quot;isLocked&quot;:false,&quot;parent&quot;:{&quot;type&quot;:&quot;CHILD&quot;,&quot;parentId&quot;:&quot;4d8b3803-e80b-4d3d-a035-46b04ae24230&quot;,&quot;order&quot;:&quot;999999999999999999999997&quot;}},&quot;8a3cb543-7650-4350-bc44-fe73c52323b7&quot;:{&quot;type&quot;:&quot;FIGURE_OBJECT&quot;,&quot;id&quot;:&quot;8a3cb543-7650-4350-bc44-fe73c52323b7&quot;,&quot;relativeTransform&quot;:{&quot;translate&quot;:{&quot;x&quot;:0,&quot;y&quot;:0},&quot;rotate&quot;:0},&quot;text&quot;:{&quot;textData&quot;:{&quot;lineSpacing&quot;:&quot;normal&quot;,&quot;alignment&quot;:&quot;center&quot;,&quot;lines&quot;:[{&quot;runs&quot;:[{&quot;style&quot;:{&quot;fontFamily&quot;:&quot;Dejavu Sans&quot;,&quot;fontSize&quot;:18.666666666666664,&quot;color&quot;:&quot;rgb(0,0,0)&quot;,&quot;fontWeight&quot;:&quot;normal&quot;,&quot;fontStyle&quot;:&quot;normal&quot;,&quot;decoration&quot;:&quot;none&quot;,&quot;script&quot;:&quot;none&quot;},&quot;range&quot;:[0,27]}],&quot;text&quot;:&quot;circadian rythm disturbances&quot;}],&quot;verticalAlign&quot;:&quot;TOP&quot;,&quot;_lastCaretLocation&quot;:{&quot;lineIndex&quot;:0,&quot;runIndex&quot;:-1,&quot;charIndex&quot;:-1,&quot;endOfLine&quot;:true}},&quot;size&quot;:{&quot;x&quot;:240.75180292996419,&quot;y&quot;:42.093333333333334},&quot;targetSize&quot;:{&quot;x&quot;:240.75180292996419,&quot;y&quot;:2},&quot;format&quot;:&quot;BETTER_TEXT&quot;},&quot;parent&quot;:{&quot;type&quot;:&quot;CHILD&quot;,&quot;parentId&quot;:&quot;a77282d7-358f-4b58-9ba2-0f6afd9d1755&quot;,&quot;order&quot;:&quot;5&quot;}},&quot;4aa16429-21fe-4c76-9660-0bfd4a964287&quot;:{&quot;id&quot;:&quot;4aa16429-21fe-4c76-9660-0bfd4a964287&quot;,&quot;name&quot;:&quot;Sleeping person (adult)&quot;,&quot;displayName&quot;:&quot;&quot;,&quot;type&quot;:&quot;FIGURE_OBJECT&quot;,&quot;relativeTransform&quot;:{&quot;translate&quot;:{&quot;x&quot;:561.7234510184937,&quot;y&quot;:-306.2744889206059},&quot;rotate&quot;:0,&quot;skewX&quot;:0,&quot;scale&quot;:{&quot;x&quot;:0.6550167260697027,&quot;y&quot;:0.6550167260697027}},&quot;image&quot;:{&quot;url&quot;:&quot;https://icons.biorender.com/biorender/5c5214471b95ce1500de7ca3/20190130211805/image/sleeping-person-adult.png&quot;,&quot;fallbackUrl&quot;:&quot;https://res.cloudinary.com/dlcjuc3ej/image/upload/v1548883085/zskdjqwnbokquh6scg8v.svg#/keystone/api/icons/5c5214471b95ce1500de7ca3/20190130211805/image/sleeping-person-adult.svg&quot;,&quot;isPremium&quot;:false,&quot;size&quot;:{&quot;x&quot;:400,&quot;y&quot;:134.25742574257427}},&quot;source&quot;:{&quot;id&quot;:&quot;5c5214471b95ce1500de7ca3&quot;,&quot;type&quot;:&quot;ASSETS&quot;},&quot;isPremium&quot;:false,&quot;parent&quot;:{&quot;type&quot;:&quot;CHILD&quot;,&quot;parentId&quot;:&quot;4d8b3803-e80b-4d3d-a035-46b04ae24230&quot;,&quot;order&quot;:&quot;999999999999999999999999&quot;}},&quot;1dc17e33-f4af-44f8-a709-538377409573&quot;:{&quot;id&quot;:&quot;1dc17e33-f4af-44f8-a709-538377409573&quot;,&quot;name&quot;:&quot;Factory&quot;,&quot;displayName&quot;:&quot;&quot;,&quot;type&quot;:&quot;FIGURE_OBJECT&quot;,&quot;relativeTransform&quot;:{&quot;translate&quot;:{&quot;x&quot;:220.51028960983825,&quot;y&quot;:-324.8877274929972},&quot;rotate&quot;:0,&quot;skewX&quot;:0,&quot;scale&quot;:{&quot;x&quot;:0.4157138060091385,&quot;y&quot;:0.3103962561735757}},&quot;image&quot;:{&quot;url&quot;:&quot;https://icons.biorender.com/biorender/5b324506282ae7001449fa0b/20180626135622/image/factory.png&quot;,&quot;fallbackUrl&quot;:&quot;https://res.cloudinary.com/dlcjuc3ej/image/upload/v1530021382/nozqfmvtii8oqrvtsfs3.svg#/keystone/api/icons/5b324506282ae7001449fa0b/20180626135622/image/factory.svg&quot;,&quot;isPremium&quot;:false,&quot;size&quot;:{&quot;x&quot;:300,&quot;y&quot;:316.9811320754717}},&quot;source&quot;:{&quot;id&quot;:&quot;5b324506282ae7001449fa0b&quot;,&quot;type&quot;:&quot;ASSETS&quot;},&quot;isPremium&quot;:false,&quot;parent&quot;:{&quot;type&quot;:&quot;CHILD&quot;,&quot;parentId&quot;:&quot;4d8b3803-e80b-4d3d-a035-46b04ae24230&quot;,&quot;order&quot;:&quot;9999999999999999999999995&quot;}},&quot;fb163ddd-674b-4abd-b134-2aa27fb9d4c3&quot;:{&quot;id&quot;:&quot;fb163ddd-674b-4abd-b134-2aa27fb9d4c3&quot;,&quot;name&quot;:&quot;Vapor&quot;,&quot;displayName&quot;:&quot;&quot;,&quot;type&quot;:&quot;FIGURE_OBJECT&quot;,&quot;relativeTransform&quot;:{&quot;translate&quot;:{&quot;x&quot;:-140.9824166796067,&quot;y&quot;:-330.7759959819378},&quot;rotate&quot;:0,&quot;skewX&quot;:0,&quot;scale&quot;:{&quot;x&quot;:1.760910755327326,&quot;y&quot;:1.760910755327326}},&quot;image&quot;:{&quot;url&quot;:&quot;https://icons.biorender.com/biorender/638a9bd6c5866a002194135d/vapor.png&quot;,&quot;fallbackUrl&quot;:&quot;https://res.cloudinary.com/dlcjuc3ej/image/upload/v1670028244/kworff7ihzyeobwbz2ex.svg#/keystone/api/icons/638a9bd6c5866a002194135d/vapor.svg#/keystone/api/icons/638a9bd6c5866a002194135d/vapor.svg#/keystone/api/icons/638a9bd6c5866a002194135d/vapor.svg&quot;,&quot;isPremium&quot;:false,&quot;size&quot;:{&quot;x&quot;:91,&quot;y&quot;:62.5625}},&quot;source&quot;:{&quot;id&quot;:&quot;638a9a8fc5866a0021941358&quot;,&quot;type&quot;:&quot;ASSETS&quot;},&quot;isPremium&quot;:false,&quot;parent&quot;:{&quot;type&quot;:&quot;CHILD&quot;,&quot;parentId&quot;:&quot;4d8b3803-e80b-4d3d-a035-46b04ae24230&quot;,&quot;order&quot;:&quot;9999999999999999999999997&quot;}},&quot;3c1c84f6-a161-4fe4-a7c6-ede4ab0bd0e5&quot;:{&quot;type&quot;:&quot;FIGURE_OBJECT&quot;,&quot;id&quot;:&quot;3c1c84f6-a161-4fe4-a7c6-ede4ab0bd0e5&quot;,&quot;parent&quot;:{&quot;type&quot;:&quot;CHILD&quot;,&quot;parentId&quot;:&quot;4d8b3803-e80b-4d3d-a035-46b04ae24230&quot;,&quot;order&quot;:&quot;9999999999999999999999998&quot;},&quot;relativeTransform&quot;:{&quot;translate&quot;:{&quot;x&quot;:-682.3876001062872,&quot;y&quot;:-227.06492586806996},&quot;rotate&quot;:0,&quot;skewX&quot;:0,&quot;scale&quot;:{&quot;x&quot;:1,&quot;y&quot;:1}}},&quot;eede0571-d4a3-42af-87b4-ba1d58834117&quot;:{&quot;type&quot;:&quot;FIGURE_OBJECT&quot;,&quot;id&quot;:&quot;eede0571-d4a3-42af-87b4-ba1d58834117&quot;,&quot;parent&quot;:{&quot;type&quot;:&quot;CHILD&quot;,&quot;parentId&quot;:&quot;3c1c84f6-a161-4fe4-a7c6-ede4ab0bd0e5&quot;,&quot;order&quot;:&quot;5&quot;},&quot;relativeTransform&quot;:{&quot;translate&quot;:{&quot;x&quot;:110.46749474400886,&quot;y&quot;:26.145899768482458},&quot;rotate&quot;:0,&quot;skewX&quot;:0,&quot;scale&quot;:{&quot;x&quot;:1,&quot;y&quot;:1}}},&quot;c505b509-3d06-48c4-be15-5c46e73b655f&quot;:{&quot;id&quot;:&quot;c505b509-3d06-48c4-be15-5c46e73b655f&quot;,&quot;name&quot;:&quot;Moon&quot;,&quot;displayName&quot;:&quot;&quot;,&quot;type&quot;:&quot;FIGURE_OBJECT&quot;,&quot;relativeTransform&quot;:{&quot;translate&quot;:{&quot;x&quot;:23.77671540441953,&quot;y&quot;:-132.80340526053408},&quot;rotate&quot;:0,&quot;skewX&quot;:0,&quot;scale&quot;:{&quot;x&quot;:0.6959047543395441,&quot;y&quot;:0.6959047543395441}},&quot;image&quot;:{&quot;url&quot;:&quot;https://icons.biorender.com/biorender/5fcad5f102ba7f00282c2178/moon.png&quot;,&quot;fallbackUrl&quot;:&quot;https://res.cloudinary.com/dlcjuc3ej/image/upload/v1607128559/xlnc7fkgf2e2x9dln9j0.svg#/keystone/api/icons/5fcad5f102ba7f00282c2178/moon.svg&quot;,&quot;isPremium&quot;:false,&quot;size&quot;:{&quot;x&quot;:100,&quot;y&quot;:99.31972789115646}},&quot;source&quot;:{&quot;id&quot;:&quot;5fcad55102ba7f00282c2174&quot;,&quot;type&quot;:&quot;ASSETS&quot;},&quot;isPremium&quot;:false,&quot;parent&quot;:{&quot;type&quot;:&quot;CHILD&quot;,&quot;parentId&quot;:&quot;eede0571-d4a3-42af-87b4-ba1d58834117&quot;,&quot;order&quot;:&quot;5&quot;},&quot;opacity&quot;:0.5,&quot;styles&quot;:{&quot;vector-hidden&quot;:[{&quot;styleName&quot;:&quot;MONOCHROME_COLOR&quot;,&quot;index&quot;:0,&quot;color&quot;:&quot;#E9C61D&quot;}],&quot;editable&quot;:[{&quot;styleName&quot;:&quot;SATURATE&quot;,&quot;index&quot;:0,&quot;value&quot;:200}]}},&quot;b9ea645e-6ecb-4d47-a88d-ada8569a8cc7&quot;:{&quot;relativeTransform&quot;:{&quot;translate&quot;:{&quot;x&quot;:23.776647033476202,&quot;y&quot;:-132.8033046277854},&quot;rotate&quot;:3.141592653589793,&quot;skewX&quot;:4.563802041194318e-31},&quot;type&quot;:&quot;FIGURE_OBJECT&quot;,&quot;id&quot;:&quot;b9ea645e-6ecb-4d47-a88d-ada8569a8cc7&quot;,&quot;opacity&quot;:1,&quot;path&quot;:{&quot;type&quot;:&quot;ELLIPSE&quot;,&quot;size&quot;:{&quot;x&quot;:111.7202724502206,&quot;y&quot;:98.83734037197965}},&quot;pathStyles&quot;:[{&quot;type&quot;:&quot;FILL&quot;,&quot;fillStyle&quot;:{&quot;type&quot;:&quot;radial&quot;,&quot;colorStops&quot;:{&quot;0&quot;:&quot;rgb(245, 203, 57)&quot;,&quot;0.681&quot;:&quot;rgba(243, 174, 104, 0.06)&quot;}}},{&quot;type&quot;:&quot;STROKE&quot;,&quot;strokeStyle&quot;:&quot;rgba(0,0,0,0)&quot;,&quot;lineWidth&quot;:44,&quot;lineJoin&quot;:&quot;round&quot;,&quot;dashArray&quot;:[34]}],&quot;isLocked&quot;:false,&quot;parent&quot;:{&quot;type&quot;:&quot;CHILD&quot;,&quot;parentId&quot;:&quot;eede0571-d4a3-42af-87b4-ba1d58834117&quot;,&quot;order&quot;:&quot;2&quot;},&quot;name&quot;:&quot;Pain (gradient)&quot;,&quot;displayName&quot;:&quot;Pain (gradient)&quot;,&quot;source&quot;:{&quot;id&quot;:&quot;64021299496731dc3ba0baf7&quot;,&quot;type&quot;:&quot;ASSETS&quot;},&quot;isPremium&quot;:false,&quot;layout&quot;:{&quot;sizeRatio&quot;:{&quot;x&quot;:0.7071067811865476,&quot;y&quot;:0.7071067811865476},&quot;keepAspectRatio&quot;:true}},&quot;29a9e39a-20ac-4625-a0f7-8e6a516572d2&quot;:{&quot;id&quot;:&quot;29a9e39a-20ac-4625-a0f7-8e6a516572d2&quot;,&quot;type&quot;:&quot;FIGURE_OBJECT&quot;,&quot;relativeTransform&quot;:{&quot;translate&quot;:{&quot;x&quot;:0,&quot;y&quot;:0},&quot;rotate&quot;:0,&quot;skewX&quot;:1.923327244291966e-30},&quot;text&quot;:{&quot;textData&quot;:{&quot;lineSpacing&quot;:&quot;normal&quot;,&quot;alignment&quot;:&quot;center&quot;,&quot;verticalAlign&quot;:&quot;TOP&quot;,&quot;lines&quot;:[{&quot;runs&quot;:[],&quot;text&quot;:&quot;&quot;,&quot;baseStyle&quot;:{&quot;fontFamily&quot;:&quot;Roboto&quot;,&quot;fontSize&quot;:10.755989620389762,&quot;color&quot;:&quot;black&quot;,&quot;fontWeight&quot;:&quot;normal&quot;,&quot;fontStyle&quot;:&quot;normal&quot;,&quot;decoration&quot;:&quot;none&quot;}}]},&quot;format&quot;:&quot;BETTER_TEXT&quot;,&quot;size&quot;:{&quot;x&quot;:111.7202724502206,&quot;y&quot;:12.676702052602224},&quot;targetSize&quot;:{&quot;x&quot;:111.7202724502206,&quot;y&quot;:2}},&quot;parent&quot;:{&quot;type&quot;:&quot;CHILD&quot;,&quot;parentId&quot;:&quot;b9ea645e-6ecb-4d47-a88d-ada8569a8cc7&quot;,&quot;order&quot;:&quot;5&quot;}},&quot;f2930eea-c216-4b3e-be56-2f93c6159941&quot;:{&quot;relativeTransform&quot;:{&quot;translate&quot;:{&quot;x&quot;:552.0020669957834,&quot;y&quot;:-245.09229312670098},&quot;rotate&quot;:0,&quot;skewX&quot;:0,&quot;scale&quot;:{&quot;x&quot;:1,&quot;y&quot;:1}},&quot;type&quot;:&quot;FIGURE_OBJECT&quot;,&quot;id&quot;:&quot;f2930eea-c216-4b3e-be56-2f93c6159941&quot;,&quot;parent&quot;:{&quot;type&quot;:&quot;CHILD&quot;,&quot;parentId&quot;:&quot;3c1c84f6-a161-4fe4-a7c6-ede4ab0bd0e5&quot;,&quot;order&quot;:&quot;2&quot;},&quot;name&quot;:&quot;Heat (lines)&quot;,&quot;displayName&quot;:&quot;Heat (lines)&quot;,&quot;source&quot;:{&quot;id&quot;:&quot;634079119be39485e8c161d1&quot;,&quot;type&quot;:&quot;ASSETS&quot;},&quot;isPremium&quot;:true},&quot;9e00cf73-735b-4854-89c6-aab90ed39d55&quot;:{&quot;type&quot;:&quot;FIGURE_OBJECT&quot;,&quot;id&quot;:&quot;9e00cf73-735b-4854-89c6-aab90ed39d55&quot;,&quot;relativeTransform&quot;:{&quot;translate&quot;:{&quot;x&quot;:-443.1271414196229,&quot;y&quot;:165.10897440259018},&quot;rotate&quot;:1.5707963267948966},&quot;opacity&quot;:1,&quot;path&quot;:{&quot;type&quot;:&quot;POLY_LINE&quot;,&quot;points&quot;:[{&quot;x&quot;:-17.31784265908595,&quot;y&quot;:-12.359277746649031},{&quot;x&quot;:-6.55612421738017,&quot;y&quot;:-15.75521762440136},{&quot;x&quot;:6.9818987882255055,&quot;y&quot;:-9.471453684485764},{&quot;x&quot;:17.972017121795698,&quot;y&quot;:-12.141566053208258}],&quot;closed&quot;:false},&quot;pathStyles&quot;:[{&quot;type&quot;:&quot;FILL&quot;,&quot;fillStyle&quot;:&quot;rgba(0,0,0,0)&quot;},{&quot;type&quot;:&quot;STROKE&quot;,&quot;strokeStyle&quot;:&quot;rgba(233,198,29,1)&quot;,&quot;lineWidth&quot;:1,&quot;lineJoin&quot;:&quot;round&quot;,&quot;dashArray&quot;:[0]}],&quot;pathSmoothing&quot;:{&quot;type&quot;:&quot;CATMULL_SMOOTHING&quot;,&quot;smoothing&quot;:0.2},&quot;isLocked&quot;:false,&quot;parent&quot;:{&quot;type&quot;:&quot;CHILD&quot;,&quot;parentId&quot;:&quot;f2930eea-c216-4b3e-be56-2f93c6159941&quot;,&quot;order&quot;:&quot;9&quot;},&quot;connectorInfo&quot;:{&quot;connectedObjects&quot;:[],&quot;type&quot;:&quot;CUBIC&quot;,&quot;offset&quot;:{&quot;x&quot;:0,&quot;y&quot;:0},&quot;bending&quot;:0.1,&quot;firstElementIsHead&quot;:true,&quot;customized&quot;:true},&quot;pathMarkers&quot;:{&quot;markerStart&quot;:{&quot;type&quot;:&quot;PATH&quot;,&quot;units&quot;:{&quot;type&quot;:&quot;STROKE_WIDTH&quot;,&quot;scale&quot;:1},&quot;orient&quot;:{&quot;type&quot;:&quot;AUTO_START_REVERSE&quot;},&quot;name&quot;:&quot;rounded-end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-0.5,&quot;y&quot;:0,&quot;isEndPoint&quot;:true},{&quot;x&quot;:-0.49999999999999994,&quot;y&quot;:0.2761423749153967,&quot;isEndPoint&quot;:false},{&quot;x&quot;:-0.2761423749153966,&quot;y&quot;:0.5,&quot;isEndPoint&quot;:false},{&quot;x&quot;:3.061616997868383e-17,&quot;y&quot;:0.5,&quot;isEndPoint&quot;:true},{&quot;x&quot;:0.2761423749153967,&quot;y&quot;:0.5,&quot;isEndPoint&quot;:false},{&quot;x&quot;:0.5,&quot;y&quot;:0.27614237491539667,&quot;isEndPoint&quot;:false},{&quot;x&quot;:0.5,&quot;y&quot;:0,&quot;isEndPoint&quot;:true},{&quot;x&quot;:0.5,&quot;y&quot;:-0.27614237491539667,&quot;isEndPoint&quot;:false},{&quot;x&quot;:0.2761423749153967,&quot;y&quot;:-0.5,&quot;isEndPoint&quot;:false},{&quot;x&quot;:3.061616997868383e-17,&quot;y&quot;:-0.5,&quot;isEndPoint&quot;:true},{&quot;x&quot;:-0.2761423749153966,&quot;y&quot;:-0.5,&quot;isEndPoint&quot;:false},{&quot;x&quot;:-0.49999999999999994,&quot;y&quot;:-0.2761423749153967,&quot;isEndPoint&quot;:false},{&quot;x&quot;:-0.5,&quot;y&quot;:-6.123233995736766e-17,&quot;isEndPoint&quot;:true}],&quot;closed&quot;:false}},&quot;pathStyles&quot;:[{&quot;type&quot;:&quot;FILL&quot;,&quot;fillStyle&quot;:&quot;context-stroke-flat&quot;}]},&quot;markerEnd&quot;:{&quot;type&quot;:&quot;PATH&quot;,&quot;units&quot;:{&quot;type&quot;:&quot;STROKE_WIDTH&quot;,&quot;scale&quot;: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},&quot;b802dd99-87e5-429a-9808-945b6b633afe&quot;:{&quot;type&quot;:&quot;FIGURE_OBJECT&quot;,&quot;id&quot;:&quot;b802dd99-87e5-429a-9808-945b6b633afe&quot;,&quot;relativeTransform&quot;:{&quot;translate&quot;:{&quot;x&quot;:-430.29895299423896,&quot;y&quot;:165.10862200625476},&quot;rotate&quot;:1.5707963267948966},&quot;opacity&quot;:1,&quot;path&quot;:{&quot;type&quot;:&quot;POLY_LINE&quot;,&quot;points&quot;:[{&quot;x&quot;:-17.31784265908595,&quot;y&quot;:-12.359277746649031},{&quot;x&quot;:-6.55612421738017,&quot;y&quot;:-15.75521762440136},{&quot;x&quot;:6.9818987882255055,&quot;y&quot;:-9.471453684485764},{&quot;x&quot;:17.972017121795698,&quot;y&quot;:-12.141566053208258}],&quot;closed&quot;:false},&quot;pathStyles&quot;:[{&quot;type&quot;:&quot;FILL&quot;,&quot;fillStyle&quot;:&quot;rgba(0,0,0,0)&quot;},{&quot;type&quot;:&quot;STROKE&quot;,&quot;strokeStyle&quot;:&quot;rgba(233,198,29,1)&quot;,&quot;lineWidth&quot;:1,&quot;lineJoin&quot;:&quot;round&quot;,&quot;dashArray&quot;:[0]}],&quot;pathSmoothing&quot;:{&quot;type&quot;:&quot;CATMULL_SMOOTHING&quot;,&quot;smoothing&quot;:0.2},&quot;isLocked&quot;:false,&quot;parent&quot;:{&quot;type&quot;:&quot;CHILD&quot;,&quot;parentId&quot;:&quot;f2930eea-c216-4b3e-be56-2f93c6159941&quot;,&quot;order&quot;:&quot;95&quot;},&quot;connectorInfo&quot;:{&quot;connectedObjects&quot;:[],&quot;type&quot;:&quot;CUBIC&quot;,&quot;offset&quot;:{&quot;x&quot;:0,&quot;y&quot;:0},&quot;bending&quot;:0.1,&quot;firstElementIsHead&quot;:true,&quot;customized&quot;:true},&quot;pathMarkers&quot;:{&quot;markerStart&quot;:{&quot;type&quot;:&quot;PATH&quot;,&quot;units&quot;:{&quot;type&quot;:&quot;STROKE_WIDTH&quot;,&quot;scale&quot;:1},&quot;orient&quot;:{&quot;type&quot;:&quot;AUTO_START_REVERSE&quot;},&quot;name&quot;:&quot;rounded-end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-0.5,&quot;y&quot;:0,&quot;isEndPoint&quot;:true},{&quot;x&quot;:-0.49999999999999994,&quot;y&quot;:0.2761423749153967,&quot;isEndPoint&quot;:false},{&quot;x&quot;:-0.2761423749153966,&quot;y&quot;:0.5,&quot;isEndPoint&quot;:false},{&quot;x&quot;:3.061616997868383e-17,&quot;y&quot;:0.5,&quot;isEndPoint&quot;:true},{&quot;x&quot;:0.2761423749153967,&quot;y&quot;:0.5,&quot;isEndPoint&quot;:false},{&quot;x&quot;:0.5,&quot;y&quot;:0.27614237491539667,&quot;isEndPoint&quot;:false},{&quot;x&quot;:0.5,&quot;y&quot;:0,&quot;isEndPoint&quot;:true},{&quot;x&quot;:0.5,&quot;y&quot;:-0.27614237491539667,&quot;isEndPoint&quot;:false},{&quot;x&quot;:0.2761423749153967,&quot;y&quot;:-0.5,&quot;isEndPoint&quot;:false},{&quot;x&quot;:3.061616997868383e-17,&quot;y&quot;:-0.5,&quot;isEndPoint&quot;:true},{&quot;x&quot;:-0.2761423749153966,&quot;y&quot;:-0.5,&quot;isEndPoint&quot;:false},{&quot;x&quot;:-0.49999999999999994,&quot;y&quot;:-0.2761423749153967,&quot;isEndPoint&quot;:false},{&quot;x&quot;:-0.5,&quot;y&quot;:-6.123233995736766e-17,&quot;isEndPoint&quot;:true}],&quot;closed&quot;:false}},&quot;pathStyles&quot;:[{&quot;type&quot;:&quot;FILL&quot;,&quot;fillStyle&quot;:&quot;context-stroke-flat&quot;}]},&quot;markerEnd&quot;:{&quot;type&quot;:&quot;PATH&quot;,&quot;units&quot;:{&quot;type&quot;:&quot;STROKE_WIDTH&quot;,&quot;scale&quot;: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},&quot;62116bba-2d8e-4542-9be5-fdf3ec4727ba&quot;:{&quot;type&quot;:&quot;FIGURE_OBJECT&quot;,&quot;id&quot;:&quot;62116bba-2d8e-4542-9be5-fdf3ec4727ba&quot;,&quot;relativeTransform&quot;:{&quot;translate&quot;:{&quot;x&quot;:-417.47023098720877,&quot;y&quot;:165.10892133179686},&quot;rotate&quot;:1.5707963267948966},&quot;opacity&quot;:1,&quot;path&quot;:{&quot;type&quot;:&quot;POLY_LINE&quot;,&quot;points&quot;:[{&quot;x&quot;:-17.31784265908595,&quot;y&quot;:-12.359277746649031},{&quot;x&quot;:-6.55612421738017,&quot;y&quot;:-15.75521762440136},{&quot;x&quot;:6.9818987882255055,&quot;y&quot;:-9.471453684485764},{&quot;x&quot;:17.972017121795698,&quot;y&quot;:-12.141566053208258}],&quot;closed&quot;:false},&quot;pathStyles&quot;:[{&quot;type&quot;:&quot;FILL&quot;,&quot;fillStyle&quot;:&quot;rgba(0,0,0,0)&quot;},{&quot;type&quot;:&quot;STROKE&quot;,&quot;strokeStyle&quot;:&quot;rgba(233,198,29,1)&quot;,&quot;lineWidth&quot;:1,&quot;lineJoin&quot;:&quot;round&quot;,&quot;dashArray&quot;:[0]}],&quot;pathSmoothing&quot;:{&quot;type&quot;:&quot;CATMULL_SMOOTHING&quot;,&quot;smoothing&quot;:0.2},&quot;isLocked&quot;:false,&quot;parent&quot;:{&quot;type&quot;:&quot;CHILD&quot;,&quot;parentId&quot;:&quot;f2930eea-c216-4b3e-be56-2f93c6159941&quot;,&quot;order&quot;:&quot;97&quot;},&quot;connectorInfo&quot;:{&quot;connectedObjects&quot;:[],&quot;type&quot;:&quot;CUBIC&quot;,&quot;offset&quot;:{&quot;x&quot;:0,&quot;y&quot;:0},&quot;bending&quot;:0.1,&quot;firstElementIsHead&quot;:true,&quot;customized&quot;:true},&quot;pathMarkers&quot;:{&quot;markerStart&quot;:{&quot;type&quot;:&quot;PATH&quot;,&quot;units&quot;:{&quot;type&quot;:&quot;STROKE_WIDTH&quot;,&quot;scale&quot;:1},&quot;orient&quot;:{&quot;type&quot;:&quot;AUTO_START_REVERSE&quot;},&quot;name&quot;:&quot;rounded-end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-0.5,&quot;y&quot;:0,&quot;isEndPoint&quot;:true},{&quot;x&quot;:-0.49999999999999994,&quot;y&quot;:0.2761423749153967,&quot;isEndPoint&quot;:false},{&quot;x&quot;:-0.2761423749153966,&quot;y&quot;:0.5,&quot;isEndPoint&quot;:false},{&quot;x&quot;:3.061616997868383e-17,&quot;y&quot;:0.5,&quot;isEndPoint&quot;:true},{&quot;x&quot;:0.2761423749153967,&quot;y&quot;:0.5,&quot;isEndPoint&quot;:false},{&quot;x&quot;:0.5,&quot;y&quot;:0.27614237491539667,&quot;isEndPoint&quot;:false},{&quot;x&quot;:0.5,&quot;y&quot;:0,&quot;isEndPoint&quot;:true},{&quot;x&quot;:0.5,&quot;y&quot;:-0.27614237491539667,&quot;isEndPoint&quot;:false},{&quot;x&quot;:0.2761423749153967,&quot;y&quot;:-0.5,&quot;isEndPoint&quot;:false},{&quot;x&quot;:3.061616997868383e-17,&quot;y&quot;:-0.5,&quot;isEndPoint&quot;:true},{&quot;x&quot;:-0.2761423749153966,&quot;y&quot;:-0.5,&quot;isEndPoint&quot;:false},{&quot;x&quot;:-0.49999999999999994,&quot;y&quot;:-0.2761423749153967,&quot;isEndPoint&quot;:false},{&quot;x&quot;:-0.5,&quot;y&quot;:-6.123233995736766e-17,&quot;isEndPoint&quot;:true}],&quot;closed&quot;:false}},&quot;pathStyles&quot;:[{&quot;type&quot;:&quot;FILL&quot;,&quot;fillStyle&quot;:&quot;context-stroke-flat&quot;}]},&quot;markerEnd&quot;:{&quot;type&quot;:&quot;PATH&quot;,&quot;units&quot;:{&quot;type&quot;:&quot;STROKE_WIDTH&quot;,&quot;scale&quot;:2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},&quot;52943aed-340c-415e-9854-52bf55cbc83d&quot;:{&quot;id&quot;:&quot;52943aed-340c-415e-9854-52bf55cbc83d&quot;,&quot;name&quot;:&quot;DNA (short)&quot;,&quot;displayName&quot;:&quot;&quot;,&quot;type&quot;:&quot;FIGURE_OBJECT&quot;,&quot;relativeTransform&quot;:{&quot;translate&quot;:{&quot;x&quot;:-524.5763092404416,&quot;y&quot;:156.65895196451052},&quot;rotate&quot;:-1.570796326794897,&quot;skewX&quot;:0,&quot;scale&quot;:{&quot;x&quot;:5.706216580854964,&quot;y&quot;:9.147041828118331}},&quot;image&quot;:{&quot;url&quot;:&quot;https://icons.biorender.com/biorender/5b6b4b76c820301400b33846/dna-short.png&quot;,&quot;fallbackUrl&quot;:&quot;https://res.cloudinary.com/dlcjuc3ej/image/upload/v1533758321/ixiwso0qyj23a1jb0uey.svg#/keystone/api/icons/5b6b4b76c820301400b33846/dna-short.svg#/keystone/api/icons/5b6b4b76c820301400b33846/dna-short.svg&quot;,&quot;isPremium&quot;:false,&quot;size&quot;:{&quot;x&quot;:100,&quot;y&quot;:48.275862068965516}},&quot;source&quot;:{&quot;id&quot;:&quot;5b6b4b57c820301400b3383c&quot;,&quot;type&quot;:&quot;ASSETS&quot;},&quot;isPremium&quot;:false,&quot;parent&quot;:{&quot;type&quot;:&quot;CHILD&quot;,&quot;parentId&quot;:&quot;4d8b3803-e80b-4d3d-a035-46b04ae24230&quot;,&quot;order&quot;:&quot;6&quot;},&quot;opacity&quot;:0.26},&quot;77f7b650-dc85-4ca4-b2f6-e4fe8c1dcd6a&quot;:{&quot;type&quot;:&quot;FIGURE_OBJECT&quot;,&quot;id&quot;:&quot;77f7b650-dc85-4ca4-b2f6-e4fe8c1dcd6a&quot;,&quot;relativeTransform&quot;:{&quot;translate&quot;:{&quot;x&quot;:0,&quot;y&quot;:0},&quot;rotate&quot;:0,&quot;skewX&quot;:0,&quot;scale&quot;:{&quot;x&quot;:1,&quot;y&quot;:1}},&quot;opacity&quot;:1,&quot;path&quot;:{&quot;type&quot;:&quot;POLY_LINE&quot;,&quot;points&quot;:[{&quot;x&quot;:10.299003712984282,&quot;y&quot;:-197.72273038495837},{&quot;x&quot;:-320.13055180749325,&quot;y&quot;:-139.10291425048592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5,&quot;lineJoin&quot;:&quot;round&quot;,&quot;dashArray&quot;:[0]}],&quot;pathMarkers&quot;:{&quot;markerEnd&quot;:{&quot;type&quot;:&quot;PATH&quot;,&quot;units&quot;:{&quot;type&quot;:&quot;STROKE_WIDTH&quot;,&quot;scale&quot;:0.9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d8b3803-e80b-4d3d-a035-46b04ae24230&quot;,&quot;order&quot;:&quot;9999999999999999999999999&quot;},&quot;connectorInfo&quot;:{&quot;connectedObjects&quot;:[{&quot;objectId&quot;:&quot;a01715d7-d399-4c3e-97d4-c7d745af7a83&quot;,&quot;coordinates&quot;:{&quot;x&quot;:0.5,&quot;y&quot;:0}}],&quot;type&quot;:&quot;LINE&quot;,&quot;offset&quot;:{&quot;x&quot;:0,&quot;y&quot;:0},&quot;bending&quot;:0.1,&quot;firstElementIsHead&quot;:true,&quot;customized&quot;:false}},&quot;a01715d7-d399-4c3e-97d4-c7d745af7a83&quot;:{&quot;type&quot;:&quot;FIGURE_OBJECT&quot;,&quot;id&quot;:&quot;a01715d7-d399-4c3e-97d4-c7d745af7a83&quot;,&quot;relativeTransform&quot;:{&quot;translate&quot;:{&quot;x&quot;:10.299003712984272,&quot;y&quot;:-291.43391945722374},&quot;rotate&quot;:3.141592653589793,&quot;skewX&quot;:0,&quot;scale&quot;:{&quot;x&quot;:1,&quot;y&quot;:1}},&quot;layout&quot;:{&quot;sizeRatio&quot;:{&quot;x&quot;:0.88,&quot;y&quot;:0.88},&quot;keepAspectRatio&quot;:false},&quot;opacity&quot;:0.5,&quot;path&quot;:{&quot;type&quot;:&quot;RECT&quot;,&quot;size&quot;:{&quot;x&quot;:1583.069380990472,&quot;y&quot;:187.42237814453074},&quot;cornerRounding&quot;:{&quot;type&quot;:&quot;ARC_LENGTH&quot;,&quot;global&quot;:8.383270969842888},&quot;selectedObjectIds&quot;:[&quot;d5f3d65d-0f48-421f-ab33-ed9a11aa1249&quot;]},&quot;pathStyles&quot;:[{&quot;type&quot;:&quot;FILL&quot;,&quot;fillStyle&quot;:&quot;rgba(221,241,245,1)&quot;},{&quot;type&quot;:&quot;STROKE&quot;,&quot;strokeStyle&quot;:&quot;rgba(21,82,137,1)&quot;,&quot;lineWidth&quot;:2,&quot;lineJoin&quot;:&quot;round&quot;}],&quot;isLocked&quot;:false,&quot;parent&quot;:{&quot;type&quot;:&quot;CHILD&quot;,&quot;parentId&quot;:&quot;4d8b3803-e80b-4d3d-a035-46b04ae24230&quot;,&quot;order&quot;:&quot;4&quot;}},&quot;3477d44f-04df-4556-9522-c8c16c75dd80&quot;:{&quot;type&quot;:&quot;FIGURE_OBJECT&quot;,&quot;id&quot;:&quot;3477d44f-04df-4556-9522-c8c16c75dd80&quot;,&quot;relativeTransform&quot;:{&quot;translate&quot;:{&quot;x&quot;:0,&quot;y&quot;:0},&quot;rotate&quot;:0},&quot;text&quot;:{&quot;textData&quot;:{&quot;lineSpacing&quot;:&quot;normal&quot;,&quot;alignment&quot;:&quot;center&quot;,&quot;lines&quot;:[{&quot;runs&quot;:[],&quot;text&quot;:&quot;&quot;,&quot;baseStyle&quot;:{&quot;fontFamily&quot;:&quot;Dejavu Sans&quot;,&quot;fontSize&quot;:26.666666666666664,&quot;color&quot;:&quot;black&quot;,&quot;fontWeight&quot;:&quot;normal&quot;,&quot;fontStyle&quot;:&quot;normal&quot;,&quot;decoration&quot;:&quot;none&quot;,&quot;script&quot;:&quot;none&quot;}}],&quot;verticalAlign&quot;:&quot;TOP&quot;,&quot;_lastCaretLocation&quot;:{&quot;lineIndex&quot;:0,&quot;runIndex&quot;:-1,&quot;charIndex&quot;:-1,&quot;endOfLine&quot;:true}},&quot;size&quot;:{&quot;x&quot;:1393.1010552716152,&quot;y&quot;:31},&quot;targetSize&quot;:{&quot;x&quot;:1393.1010552716152,&quot;y&quot;:2},&quot;format&quot;:&quot;BETTER_TEXT&quot;},&quot;parent&quot;:{&quot;type&quot;:&quot;CHILD&quot;,&quot;parentId&quot;:&quot;a01715d7-d399-4c3e-97d4-c7d745af7a83&quot;,&quot;order&quot;:&quot;5&quot;}},&quot;d0716703-f762-4d8c-977d-59b685952a9d&quot;:{&quot;type&quot;:&quot;FIGURE_OBJECT&quot;,&quot;id&quot;:&quot;d0716703-f762-4d8c-977d-59b685952a9d&quot;,&quot;relativeTransform&quot;:{&quot;translate&quot;:{&quot;x&quot;:10.2989576891431,&quot;y&quot;:-417.54140786516365},&quot;rotate&quot;:9.164298145849286e-16,&quot;skewX&quot;:5.261781362541874e-15},&quot;layout&quot;:{&quot;sizeRatio&quot;:{&quot;x&quot;:0.88,&quot;y&quot;:0.88},&quot;keepAspectRatio&quot;:false},&quot;opacity&quot;:1,&quot;path&quot;:{&quot;type&quot;:&quot;RECT&quot;,&quot;size&quot;:{&quot;x&quot;:1583.069570266107,&quot;y&quot;:45.72726815864376},&quot;cornerRounding&quot;:{&quot;type&quot;:&quot;ARC_LENGTH&quot;,&quot;global&quot;:8.383271972167204},&quot;selectedObjectIds&quot;:[&quot;d5f3d65d-0f48-421f-ab33-ed9a11aa1249&quot;]},&quot;pathStyles&quot;:[{&quot;type&quot;:&quot;FILL&quot;,&quot;fillStyle&quot;:&quot;rgba(21,82,137,1)&quot;},{&quot;type&quot;:&quot;STROKE&quot;,&quot;strokeStyle&quot;:&quot;rgba(21,82,137,1)&quot;,&quot;lineWidth&quot;:2.000000239124876,&quot;lineJoin&quot;:&quot;round&quot;}],&quot;isLocked&quot;:false,&quot;parent&quot;:{&quot;type&quot;:&quot;CHILD&quot;,&quot;parentId&quot;:&quot;4d8b3803-e80b-4d3d-a035-46b04ae24230&quot;,&quot;order&quot;:&quot;99999999999999999999999997&quot;}},&quot;663800ed-de37-4f8c-a277-d34fb8cfad4b&quot;:{&quot;type&quot;:&quot;FIGURE_OBJECT&quot;,&quot;id&quot;:&quot;663800ed-de37-4f8c-a277-d34fb8cfad4b&quot;,&quot;relativeTransform&quot;:{&quot;translate&quot;:{&quot;x&quot;:0,&quot;y&quot;:0},&quot;rotate&quot;:0,&quot;skewX&quot;:5.261781362541874e-15},&quot;text&quot;:{&quot;textData&quot;:{&quot;lineSpacing&quot;:&quot;normal&quot;,&quot;alignment&quot;:&quot;center&quot;,&quot;lines&quot;:[{&quot;runs&quot;:[{&quot;style&quot;:{&quot;fontFamily&quot;:&quot;Dejavu Sans&quot;,&quot;fontSize&quot;:26.666669854998347,&quot;color&quot;:&quot;rgba(255,255,255,1)&quot;,&quot;fontWeight&quot;:&quot;normal&quot;,&quot;fontStyle&quot;:&quot;normal&quot;,&quot;decoration&quot;:&quot;none&quot;,&quot;script&quot;:&quot;none&quot;},&quot;range&quot;:[0,48]}],&quot;text&quot;:&quot;ENVIRONMENTAL FACTORS PRESENTING SEASONAL PATTERN&quot;}],&quot;verticalAlign&quot;:&quot;TOP&quot;,&quot;_lastCaretLocation&quot;:{&quot;lineIndex&quot;:0,&quot;runIndex&quot;:-1,&quot;charIndex&quot;:-1,&quot;endOfLine&quot;:true}},&quot;size&quot;:{&quot;x&quot;:1393.101221834174,&quot;y&quot;:31},&quot;targetSize&quot;:{&quot;x&quot;:1393.101221834174,&quot;y&quot;:2},&quot;format&quot;:&quot;BETTER_TEXT&quot;},&quot;parent&quot;:{&quot;type&quot;:&quot;CHILD&quot;,&quot;parentId&quot;:&quot;d0716703-f762-4d8c-977d-59b685952a9d&quot;,&quot;order&quot;:&quot;5&quot;}},&quot;1c7eb782-5eae-4179-86c8-469d78e620fd&quot;:{&quot;type&quot;:&quot;FIGURE_OBJECT&quot;,&quot;id&quot;:&quot;1c7eb782-5eae-4179-86c8-469d78e620fd&quot;,&quot;relativeTransform&quot;:{&quot;translate&quot;:{&quot;x&quot;:0,&quot;y&quot;:0},&quot;rotate&quot;:0,&quot;skewX&quot;:0,&quot;scale&quot;:{&quot;x&quot;:1,&quot;y&quot;:1}},&quot;opacity&quot;:1,&quot;path&quot;:{&quot;type&quot;:&quot;POLY_LINE&quot;,&quot;points&quot;:[{&quot;x&quot;:-583.789636540461,&quot;y&quot;:344.9680904866714},{&quot;x&quot;:-583.789636540461,&quot;y&quot;:277.22635718614947},{&quot;x&quot;:-546.1655345536988,&quot;y&quot;:239.50944277423753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d8b3803-e80b-4d3d-a035-46b04ae24230&quot;,&quot;order&quot;:&quot;99999999999999999999999998&quot;},&quot;connectorInfo&quot;:{&quot;connectedObjects&quot;:[{&quot;objectId&quot;:&quot;a70ca2bf-664b-489f-b21f-b8d7c496b7f9&quot;,&quot;coordinates&quot;:{&quot;x&quot;:0.5,&quot;y&quot;:0}},{&quot;objectId&quot;:&quot;94dc7afe-c3bc-4a59-a527-80c38e1d9778&quot;,&quot;coordinates&quot;:{&quot;x&quot;:0,&quot;y&quot;:0.5}}],&quot;type&quot;:&quot;QUADRATIC&quot;,&quot;offset&quot;:{&quot;x&quot;:0,&quot;y&quot;:0},&quot;bending&quot;:-0.1,&quot;firstElementIsHead&quot;:true,&quot;customized&quot;:true}},&quot;ad38bed3-a90c-4ace-a1dc-767b82f972f4&quot;:{&quot;type&quot;:&quot;FIGURE_OBJECT&quot;,&quot;id&quot;:&quot;ad38bed3-a90c-4ace-a1dc-767b82f972f4&quot;,&quot;relativeTransform&quot;:{&quot;translate&quot;:{&quot;x&quot;:6.325666666666734,&quot;y&quot;:17.694999999999993},&quot;rotate&quot;:0,&quot;skewX&quot;:0,&quot;scale&quot;:{&quot;x&quot;:1,&quot;y&quot;:1}},&quot;opacity&quot;:1,&quot;path&quot;:{&quot;type&quot;:&quot;POLY_LINE&quot;,&quot;points&quot;:[{&quot;x&quot;:106.64096930088135,&quot;y&quot;:142.66660250150238},{&quot;x&quot;:138.34551701830014,&quot;y&quot;:112.08251752113623},{&quot;x&quot;:175.65641419172178,&quot;y&quot;:86.30152210753398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2,&quot;lineJoin&quot;:&quot;round&quot;}],&quot;pathSmoothing&quot;:{&quot;type&quot;:&quot;CATMULL_SMOOTHING&quot;,&quot;smoothing&quot;:0.2},&quot;pathMarkers&quot;:{&quot;markerEnd&quot;:{&quot;type&quot;:&quot;PATH&quot;,&quot;units&quot;:{&quot;type&quot;:&quot;STROKE_WIDTH&quot;,&quot;scale&quot;:1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d8b3803-e80b-4d3d-a035-46b04ae24230&quot;,&quot;order&quot;:&quot;99999999999999999999999999&quot;},&quot;connectorInfo&quot;:{&quot;connectedObjects&quot;:[],&quot;type&quot;:&quot;QUADRATIC&quot;,&quot;offset&quot;:{&quot;x&quot;:0,&quot;y&quot;:0},&quot;bending&quot;:-0.1,&quot;firstElementIsHead&quot;:false,&quot;customized&quot;:true}},&quot;92af56f4-f41c-4db7-8933-5cffac314620&quot;:{&quot;type&quot;:&quot;FIGURE_OBJECT&quot;,&quot;id&quot;:&quot;92af56f4-f41c-4db7-8933-5cffac314620&quot;,&quot;relativeTransform&quot;:{&quot;translate&quot;:{&quot;x&quot;:0,&quot;y&quot;:0},&quot;rotate&quot;:0,&quot;skewX&quot;:0,&quot;scale&quot;:{&quot;x&quot;:1,&quot;y&quot;:1}},&quot;opacity&quot;:1,&quot;path&quot;:{&quot;type&quot;:&quot;POLY_LINE&quot;,&quot;points&quot;:[{&quot;x&quot;:10.299003712984282,&quot;y&quot;:-197.72273038495837},{&quot;x&quot;:328.9396382770314,&quot;y&quot;:-137.74090037885958}],&quot;closed&quot;:false},&quot;pathStyles&quot;:[{&quot;type&quot;:&quot;FILL&quot;,&quot;fillStyle&quot;:&quot;rgba(0,0,0,0)&quot;},{&quot;type&quot;:&quot;STROKE&quot;,&quot;strokeStyle&quot;:{&quot;units&quot;:&quot;PATH_LENGTH&quot;,&quot;stops&quot;:{&quot;0&quot;:&quot;#23232300&quot;,&quot;1&quot;:&quot;#232323&quot;,&quot;0.45&quot;:&quot;#232323&quot;}},&quot;lineWidth&quot;:5,&quot;lineJoin&quot;:&quot;round&quot;,&quot;dashArray&quot;:[0]}],&quot;pathMarkers&quot;:{&quot;markerEnd&quot;:{&quot;type&quot;:&quot;PATH&quot;,&quot;units&quot;:{&quot;type&quot;:&quot;STROKE_WIDTH&quot;,&quot;scale&quot;:0.9},&quot;orient&quot;:{&quot;type&quot;:&quot;CLIPPED_CHORD&quot;},&quot;clipDistance&quot;:4,&quot;name&quot;:&quot;arrow&quot;,&quot;relativeTransform&quot;:{&quot;translate&quot;:{&quot;x&quot;:0,&quot;y&quot;:0},&quot;rotate&quot;:0,&quot;skewX&quot;:0,&quot;scale&quot;:{&quot;x&quot;:1,&quot;y&quot;:1}},&quot;path&quot;:{&quot;type&quot;:&quot;SPLINE&quot;,&quot;spline&quot;:{&quot;points&quot;:[{&quot;x&quot;:0,&quot;y&quot;:0,&quot;isEndPoint&quot;:true},{&quot;x&quot;:-5,&quot;y&quot;:-2.5,&quot;isEndPoint&quot;:true},{&quot;x&quot;:-5,&quot;y&quot;:2.5,&quot;isEndPoint&quot;:true}],&quot;closed&quot;:true}},&quot;pathStyles&quot;:[{&quot;type&quot;:&quot;FILL&quot;,&quot;fillStyle&quot;:&quot;context-stroke-flat&quot;}]}},&quot;isLocked&quot;:false,&quot;parent&quot;:{&quot;type&quot;:&quot;CHILD&quot;,&quot;parentId&quot;:&quot;4d8b3803-e80b-4d3d-a035-46b04ae24230&quot;,&quot;order&quot;:&quot;999999999999999999999999995&quot;},&quot;connectorInfo&quot;:{&quot;connectedObjects&quot;:[{&quot;objectId&quot;:&quot;a01715d7-d399-4c3e-97d4-c7d745af7a83&quot;,&quot;coordinates&quot;:{&quot;x&quot;:0.5,&quot;y&quot;:0}}],&quot;type&quot;:&quot;LINE&quot;,&quot;offset&quot;:{&quot;x&quot;:0,&quot;y&quot;:0},&quot;bending&quot;:0.1,&quot;firstElementIsHead&quot;:true,&quot;customized&quot;:false}},&quot;0ff1e13b-6f72-468c-b6ec-80e0b4e07c1d&quot;:{&quot;type&quot;:&quot;FIGURE_OBJECT&quot;,&quot;id&quot;:&quot;0ff1e13b-6f72-468c-b6ec-80e0b4e07c1d&quot;,&quot;relativeTransform&quot;:{&quot;translate&quot;:{&quot;x&quot;:295.78313751676797,&quot;y&quot;:157.755407082195},&quot;rotate&quot;:-1.5707963267948966,&quot;skewX&quot;:-2.7610131682735413e-30,&quot;scale&quot;:{&quot;x&quot;:1,&quot;y&quot;:1}},&quot;layout&quot;:{&quot;sizeRatio&quot;:{&quot;x&quot;:0.88,&quot;y&quot;:0.88},&quot;keepAspectRatio&quot;:false},&quot;opacity&quot;:1,&quot;path&quot;:{&quot;type&quot;:&quot;RECT&quot;,&quot;size&quot;:{&quot;x&quot;:570.8580698490503,&quot;y&quot;:1012.9714505162835},&quot;cornerRounding&quot;:{&quot;type&quot;:&quot;ARC_LENGTH&quot;,&quot;global&quot;:3.5571202751836655}},&quot;pathStyles&quot;:[{&quot;type&quot;:&quot;FILL&quot;,&quot;fillStyle&quot;:&quot;rgba(253,238,237,1)&quot;},{&quot;type&quot;:&quot;STROKE&quot;,&quot;strokeStyle&quot;:&quot;rgba(107, 21, 25, 1)&quot;,&quot;lineWidth&quot;:1.1322665499357667,&quot;lineJoin&quot;:&quot;round&quot;}],&quot;isLocked&quot;:false,&quot;parent&quot;:{&quot;type&quot;:&quot;CHILD&quot;,&quot;parentId&quot;:&quot;4d8b3803-e80b-4d3d-a035-46b04ae24230&quot;,&quot;order&quot;:&quot;2&quot;}},&quot;8d29498d-bb8e-47a5-bf49-d539145f27d6&quot;:{&quot;type&quot;:&quot;FIGURE_OBJECT&quot;,&quot;id&quot;:&quot;8d29498d-bb8e-47a5-bf49-d539145f27d6&quot;,&quot;relativeTransform&quot;:{&quot;translate&quot;:{&quot;x&quot;:0,&quot;y&quot;:0},&quot;rotate&quot;:0},&quot;text&quot;:{&quot;textData&quot;:{&quot;lineSpacing&quot;:&quot;normal&quot;,&quot;alignment&quot;:&quot;center&quot;,&quot;lines&quot;:[{&quot;runs&quot;:[],&quot;text&quot;:&quot;&quot;,&quot;baseStyle&quot;:{&quot;fontFamily&quot;:&quot;Dejavu Sans&quot;,&quot;fontSize&quot;:20,&quot;color&quot;:&quot;rgba(255,255,255,1)&quot;,&quot;fontWeight&quot;:&quot;normal&quot;,&quot;fontStyle&quot;:&quot;normal&quot;,&quot;decoration&quot;:&quot;none&quot;,&quot;script&quot;:&quot;none&quot;}}],&quot;verticalAlign&quot;:&quot;TOP&quot;,&quot;_lastCaretLocation&quot;:{&quot;lineIndex&quot;:0,&quot;runIndex&quot;:-1,&quot;charIndex&quot;:-1,&quot;endOfLine&quot;:true}},&quot;size&quot;:{&quot;x&quot;:502.35510146716433,&quot;y&quot;:24},&quot;targetSize&quot;:{&quot;x&quot;:502.35510146716433,&quot;y&quot;:2},&quot;format&quot;:&quot;BETTER_TEXT&quot;},&quot;parent&quot;:{&quot;type&quot;:&quot;CHILD&quot;,&quot;parentId&quot;:&quot;0ff1e13b-6f72-468c-b6ec-80e0b4e07c1d&quot;,&quot;order&quot;:&quot;5&quot;}},&quot;6ec5ae84-0541-430e-843a-213bfec4a102&quot;:{&quot;id&quot;:&quot;6ec5ae84-0541-430e-843a-213bfec4a102&quot;,&quot;type&quot;:&quot;FIGURE_OBJECT&quot;,&quot;document&quot;:{&quot;type&quot;:&quot;FIGURE&quot;,&quot;canvasType&quot;:&quot;FIGURE&quot;,&quot;units&quot;:&quot;in&quot;,&quot;aspectRatio&quot;:0},&quot;parent&quot;:{&quot;type&quot;:&quot;DOCUMENT&quot;,&quot;parentId&quot;:&quot;54586e9f-eef4-42a4-b7dd-844a7bad91e0&quot;,&quot;order&quot;:&quot;29&quot;}},&quot;96ee54ef-d580-4d68-9a1f-53710ecbd982&quot;:{&quot;id&quot;:&quot;96ee54ef-d580-4d68-9a1f-53710ecbd982&quot;,&quot;type&quot;:&quot;FIGURE_OBJECT&quot;,&quot;relativeTransform&quot;:{&quot;translate&quot;:{&quot;x&quot;:0,&quot;y&quot;:0},&quot;rotate&quot;:0,&quot;skewX&quot;:0,&quot;scale&quot;:{&quot;x&quot;:1,&quot;y&quot;:1}},&quot;path&quot;:{&quot;type&quot;:&quot;RECT&quot;,&quot;size&quot;:{&quot;x&quot;:1608,&quot;y&quot;:900.0000000000002}},&quot;pathStyles&quot;:[{&quot;type&quot;:&quot;FILL&quot;,&quot;fillStyle&quot;:&quot;rgba(0,0,0,0)&quot;}],&quot;parent&quot;:{&quot;parentId&quot;:&quot;6ec5ae84-0541-430e-843a-213bfec4a102&quot;,&quot;type&quot;:&quot;FRAME&quot;,&quot;order&quot;:&quot;5&quot;}},&quot;4820bccb-2b97-4993-a4a4-4342fa4998ba&quot;:{&quot;id&quot;:&quot;4820bccb-2b97-4993-a4a4-4342fa4998ba&quot;,&quot;name&quot;:&quot;Calendar&quot;,&quot;displayName&quot;:&quot;&quot;,&quot;type&quot;:&quot;FIGURE_OBJECT&quot;,&quot;relativeTransform&quot;:{&quot;translate&quot;:{&quot;x&quot;:-273.80397123253346,&quot;y&quot;:-301.9474752381064},&quot;rotate&quot;:0,&quot;skewX&quot;:0,&quot;scale&quot;:{&quot;x&quot;:1.0000083692692678,&quot;y&quot;:1.0000083692692678}},&quot;image&quot;:{&quot;url&quot;:&quot;https://icons.biorender.com/biorender/608c5188f4c35b0027d51951/20210430185154/image/calendar.png&quot;,&quot;fallbackUrl&quot;:&quot;https://res.cloudinary.com/dlcjuc3ej/image/upload/v1619808714/aemuvtjdc3xezuyg4kio.svg#/keystone/api/icons/608c5188f4c35b0027d51951/20210430185154/image/calendar.svg&quot;,&quot;isPremium&quot;:false,&quot;size&quot;:{&quot;x&quot;:100,&quot;y&quot;:100}},&quot;source&quot;:{&quot;id&quot;:&quot;608c5188f4c35b0027d51951&quot;,&quot;type&quot;:&quot;ASSETS&quot;},&quot;isPremium&quot;:false,&quot;parent&quot;:{&quot;type&quot;:&quot;CHILD&quot;,&quot;parentId&quot;:&quot;6ec5ae84-0541-430e-843a-213bfec4a102&quot;,&quot;order&quot;:&quot;5&quot;}},&quot;848a43af-c268-452d-9b1b-61af2b438118&quot;:{&quot;id&quot;:&quot;848a43af-c268-452d-9b1b-61af2b438118&quot;,&quot;name&quot;:&quot;Collection tube (symbol)&quot;,&quot;displayName&quot;:&quot;&quot;,&quot;type&quot;:&quot;FIGURE_OBJECT&quot;,&quot;relativeTransform&quot;:{&quot;translate&quot;:{&quot;x&quot;:-273.8039821406511,&quot;y&quot;:-20.758987809125827},&quot;rotate&quot;:0,&quot;skewX&quot;:0,&quot;scale&quot;:{&quot;x&quot;:1.1880877695194902,&quot;y&quot;:1}},&quot;image&quot;:{&quot;url&quot;:&quot;https://icons.biorender.com/biorender/63cac99f0e578f002248f09f/20230120170559/image/collection-tube-symbol.png&quot;,&quot;fallbackUrl&quot;:&quot;https://res.cloudinary.com/dlcjuc3ej/image/upload/v1674234359/urk92rlhlljmeiaj0qrp.svg#/keystone/api/icons/63cac99f0e578f002248f09f/20230120170559/image/collection-tube-symbol.svg&quot;,&quot;isPremium&quot;:false,&quot;size&quot;:{&quot;x&quot;:40,&quot;y&quot;:105.26315789473684}},&quot;source&quot;:{&quot;id&quot;:&quot;63cac99f0e578f002248f09f&quot;,&quot;type&quot;:&quot;ASSETS&quot;},&quot;isPremium&quot;:false,&quot;parent&quot;:{&quot;type&quot;:&quot;CHILD&quot;,&quot;parentId&quot;:&quot;6ec5ae84-0541-430e-843a-213bfec4a102&quot;,&quot;order&quot;:&quot;8&quot;}},&quot;fad25803-3110-4a81-aa60-8f38c9538fd9&quot;:{&quot;id&quot;:&quot;fad25803-3110-4a81-aa60-8f38c9538fd9&quot;,&quot;name&quot;:&quot;Clipboard and pen&quot;,&quot;displayName&quot;:&quot;&quot;,&quot;type&quot;:&quot;FIGURE_OBJECT&quot;,&quot;relativeTransform&quot;:{&quot;translate&quot;:{&quot;x&quot;:-273.8036342737724,&quot;y&quot;:-162.66902229188452},&quot;rotate&quot;:0,&quot;skewX&quot;:0,&quot;scale&quot;:{&quot;x&quot;:1,&quot;y&quot;:1}},&quot;image&quot;:{&quot;url&quot;:&quot;https://icons.biorender.com/biorender/5e72324a76df310028d1ef65/20200318144312/image/clipboard-and-pen.png&quot;,&quot;fallbackUrl&quot;:&quot;https://res.cloudinary.com/dlcjuc3ej/image/upload/v1584542592/wx9xpf5tbxttn2lblxjs.svg#/keystone/api/icons/5e72324a76df310028d1ef65/20200318144312/image/clipboard-and-pen.svg&quot;,&quot;isPremium&quot;:false,&quot;size&quot;:{&quot;x&quot;:100,&quot;y&quot;:109.28961748633881}},&quot;source&quot;:{&quot;id&quot;:&quot;5e72324a76df310028d1ef65&quot;,&quot;type&quot;:&quot;ASSETS&quot;},&quot;isPremium&quot;:false,&quot;parent&quot;:{&quot;type&quot;:&quot;CHILD&quot;,&quot;parentId&quot;:&quot;6ec5ae84-0541-430e-843a-213bfec4a102&quot;,&quot;order&quot;:&quot;9&quot;}}}}"/>
    <we:property name="has-user-completed-add" value="true"/>
  </we:properties>
  <we:bindings/>
  <we:snapshot xmlns:r="http://schemas.openxmlformats.org/officeDocument/2006/relationships"/>
  <we:extLst>
    <a:ext xmlns:a="http://schemas.openxmlformats.org/drawingml/2006/main" uri="{0858819E-0033-43BF-8937-05EC82904868}">
      <we:backgroundApp state="1" runtimeId="Taskpane.Url"/>
    </a:ext>
  </we:extLst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712</TotalTime>
  <Words>1399</Words>
  <Application>Microsoft Office PowerPoint</Application>
  <PresentationFormat>Panoramiczny</PresentationFormat>
  <Paragraphs>233</Paragraphs>
  <Slides>32</Slides>
  <Notes>15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32</vt:i4>
      </vt:variant>
    </vt:vector>
  </HeadingPairs>
  <TitlesOfParts>
    <vt:vector size="40" baseType="lpstr">
      <vt:lpstr>Aptos</vt:lpstr>
      <vt:lpstr>Aptos Narrow</vt:lpstr>
      <vt:lpstr>Arial</vt:lpstr>
      <vt:lpstr>Arial Narrow</vt:lpstr>
      <vt:lpstr>Calibri</vt:lpstr>
      <vt:lpstr>Calibri Light</vt:lpstr>
      <vt:lpstr>Franklin Gothic Book</vt:lpstr>
      <vt:lpstr>Office Theme</vt:lpstr>
      <vt:lpstr>PUBLIC SCIENTIFIC REVIEW SESSION 2023/2024  The effectiveness of treating psoriasis using biological drugs depends on laboratory parameters, disease activity scores,  and environmental factors  Michał Niedźwiedź1,2, Agnieszka Czerwińska3, Aleksandra Lesiak1,4</vt:lpstr>
      <vt:lpstr>Seasonality in dermatology</vt:lpstr>
      <vt:lpstr>Psoriasis - chronobiology</vt:lpstr>
      <vt:lpstr>Inflammatory blood parameters</vt:lpstr>
      <vt:lpstr>Study hypothesis</vt:lpstr>
      <vt:lpstr>Study design</vt:lpstr>
      <vt:lpstr>Study design</vt:lpstr>
      <vt:lpstr>Study design</vt:lpstr>
      <vt:lpstr>Research plan bucketlist</vt:lpstr>
      <vt:lpstr>Bioethics Committee approval</vt:lpstr>
      <vt:lpstr>Preliminary study</vt:lpstr>
      <vt:lpstr>Results of a preliminary study</vt:lpstr>
      <vt:lpstr>Results of a preliminary study</vt:lpstr>
      <vt:lpstr>Remaining questions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Conclusions</vt:lpstr>
      <vt:lpstr>Literature review – in progress</vt:lpstr>
      <vt:lpstr>Congresses and conferences</vt:lpstr>
      <vt:lpstr>European Academy of Dermatology and Venereology Congress,  11-14 th October Berlin</vt:lpstr>
      <vt:lpstr>Prezentacja programu PowerPoint</vt:lpstr>
      <vt:lpstr>Publications</vt:lpstr>
      <vt:lpstr>Publications</vt:lpstr>
      <vt:lpstr>Polpharma’s Scientific Fundation Grant </vt:lpstr>
      <vt:lpstr>Classes with students</vt:lpstr>
      <vt:lpstr>Summary</vt:lpstr>
      <vt:lpstr>(…) there is still much to do…</vt:lpstr>
      <vt:lpstr>Plans for next academic years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Michał Niedźwiedź</dc:creator>
  <cp:lastModifiedBy>Aleksandra Czekalska</cp:lastModifiedBy>
  <cp:revision>3</cp:revision>
  <dcterms:created xsi:type="dcterms:W3CDTF">2021-08-04T15:00:32Z</dcterms:created>
  <dcterms:modified xsi:type="dcterms:W3CDTF">2024-05-16T06:39:16Z</dcterms:modified>
</cp:coreProperties>
</file>